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9"/>
  </p:notesMasterIdLst>
  <p:sldIdLst>
    <p:sldId id="256" r:id="rId2"/>
    <p:sldId id="260" r:id="rId3"/>
    <p:sldId id="261" r:id="rId4"/>
    <p:sldId id="296" r:id="rId5"/>
    <p:sldId id="295" r:id="rId6"/>
    <p:sldId id="298" r:id="rId7"/>
    <p:sldId id="299" r:id="rId8"/>
    <p:sldId id="297" r:id="rId9"/>
    <p:sldId id="294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290" r:id="rId1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0"/>
    </p:embeddedFont>
    <p:embeddedFont>
      <p:font typeface="Nunito Light" panose="020F0302020204030204" pitchFamily="34" charset="0"/>
      <p:regular r:id="rId21"/>
      <p: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Shrikhand" panose="02000000000000000000" pitchFamily="2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97AA9B-8375-4F58-BD96-D2CA666999C6}">
  <a:tblStyle styleId="{1F97AA9B-8375-4F58-BD96-D2CA666999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0" name="Google Shape;83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1" name="Google Shape;83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0" name="Google Shape;8360;gf26ba1c24a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1" name="Google Shape;8361;gf26ba1c24a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602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0" name="Google Shape;8360;gf26ba1c24a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1" name="Google Shape;8361;gf26ba1c24a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099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0" name="Google Shape;8360;gf26ba1c24a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1" name="Google Shape;8361;gf26ba1c24a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019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2" name="Google Shape;8412;gf2218750c7_0_2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3" name="Google Shape;8413;gf2218750c7_0_2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986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0" name="Google Shape;8360;gf26ba1c24a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1" name="Google Shape;8361;gf26ba1c24a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179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0" name="Google Shape;8360;gf26ba1c24a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1" name="Google Shape;8361;gf26ba1c24a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02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0" name="Google Shape;8360;gf26ba1c24a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1" name="Google Shape;8361;gf26ba1c24a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33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9" name="Google Shape;9049;gef945536ac_0_2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0" name="Google Shape;9050;gef945536ac_0_2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0" name="Google Shape;8380;gf2218750c7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1" name="Google Shape;8381;gf2218750c7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2" name="Google Shape;8412;gf2218750c7_0_2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3" name="Google Shape;8413;gf2218750c7_0_2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1" name="Google Shape;8431;gf2218750c7_0_3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2" name="Google Shape;8432;gf2218750c7_0_3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022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2" name="Google Shape;8412;gf2218750c7_0_2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3" name="Google Shape;8413;gf2218750c7_0_2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488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1" name="Google Shape;8431;gf2218750c7_0_3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2" name="Google Shape;8432;gf2218750c7_0_3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440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1" name="Google Shape;8431;gf2218750c7_0_3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2" name="Google Shape;8432;gf2218750c7_0_3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075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1" name="Google Shape;8431;gf2218750c7_0_3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2" name="Google Shape;8432;gf2218750c7_0_3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313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2" name="Google Shape;8412;gf2218750c7_0_2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3" name="Google Shape;8413;gf2218750c7_0_2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59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50" y="1413275"/>
            <a:ext cx="7717500" cy="181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68625" y="3382749"/>
            <a:ext cx="5006700" cy="39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6AF3F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87900" y="4091300"/>
            <a:ext cx="3480850" cy="1878975"/>
            <a:chOff x="1610225" y="215250"/>
            <a:chExt cx="3480850" cy="1878975"/>
          </a:xfrm>
        </p:grpSpPr>
        <p:sp>
          <p:nvSpPr>
            <p:cNvPr id="12" name="Google Shape;12;p2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2"/>
          <p:cNvSpPr/>
          <p:nvPr/>
        </p:nvSpPr>
        <p:spPr>
          <a:xfrm>
            <a:off x="8704913" y="4795838"/>
            <a:ext cx="164800" cy="164875"/>
          </a:xfrm>
          <a:custGeom>
            <a:avLst/>
            <a:gdLst/>
            <a:ahLst/>
            <a:cxnLst/>
            <a:rect l="l" t="t" r="r" b="b"/>
            <a:pathLst>
              <a:path w="6592" h="6595" extrusionOk="0">
                <a:moveTo>
                  <a:pt x="6592" y="3299"/>
                </a:moveTo>
                <a:cubicBezTo>
                  <a:pt x="6592" y="5118"/>
                  <a:pt x="5115" y="6595"/>
                  <a:pt x="3296" y="6595"/>
                </a:cubicBezTo>
                <a:cubicBezTo>
                  <a:pt x="1477" y="6595"/>
                  <a:pt x="0" y="5118"/>
                  <a:pt x="0" y="3299"/>
                </a:cubicBezTo>
                <a:cubicBezTo>
                  <a:pt x="0" y="1477"/>
                  <a:pt x="1477" y="0"/>
                  <a:pt x="3296" y="0"/>
                </a:cubicBezTo>
                <a:cubicBezTo>
                  <a:pt x="5115" y="0"/>
                  <a:pt x="6592" y="1477"/>
                  <a:pt x="6592" y="329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2"/>
          <p:cNvGrpSpPr/>
          <p:nvPr/>
        </p:nvGrpSpPr>
        <p:grpSpPr>
          <a:xfrm>
            <a:off x="8636188" y="1062600"/>
            <a:ext cx="302225" cy="2312450"/>
            <a:chOff x="8626713" y="1062600"/>
            <a:chExt cx="302225" cy="2312450"/>
          </a:xfrm>
        </p:grpSpPr>
        <p:grpSp>
          <p:nvGrpSpPr>
            <p:cNvPr id="121" name="Google Shape;121;p2"/>
            <p:cNvGrpSpPr/>
            <p:nvPr/>
          </p:nvGrpSpPr>
          <p:grpSpPr>
            <a:xfrm>
              <a:off x="8626713" y="2727275"/>
              <a:ext cx="146700" cy="647775"/>
              <a:chOff x="5920650" y="4318725"/>
              <a:chExt cx="146700" cy="647775"/>
            </a:xfrm>
          </p:grpSpPr>
          <p:sp>
            <p:nvSpPr>
              <p:cNvPr id="122" name="Google Shape;122;p2"/>
              <p:cNvSpPr/>
              <p:nvPr/>
            </p:nvSpPr>
            <p:spPr>
              <a:xfrm>
                <a:off x="6044225" y="4318725"/>
                <a:ext cx="2312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5911" fill="none" extrusionOk="0">
                    <a:moveTo>
                      <a:pt x="461" y="1"/>
                    </a:moveTo>
                    <a:cubicBezTo>
                      <a:pt x="1" y="482"/>
                      <a:pt x="1" y="1243"/>
                      <a:pt x="461" y="1727"/>
                    </a:cubicBezTo>
                    <a:lnTo>
                      <a:pt x="461" y="1727"/>
                    </a:lnTo>
                    <a:cubicBezTo>
                      <a:pt x="924" y="2208"/>
                      <a:pt x="924" y="2972"/>
                      <a:pt x="461" y="3456"/>
                    </a:cubicBezTo>
                    <a:lnTo>
                      <a:pt x="461" y="3456"/>
                    </a:lnTo>
                    <a:cubicBezTo>
                      <a:pt x="1" y="3937"/>
                      <a:pt x="1" y="4698"/>
                      <a:pt x="461" y="5179"/>
                    </a:cubicBezTo>
                    <a:lnTo>
                      <a:pt x="461" y="5179"/>
                    </a:lnTo>
                    <a:cubicBezTo>
                      <a:pt x="924" y="5663"/>
                      <a:pt x="924" y="6424"/>
                      <a:pt x="461" y="6908"/>
                    </a:cubicBezTo>
                    <a:lnTo>
                      <a:pt x="461" y="6908"/>
                    </a:lnTo>
                    <a:cubicBezTo>
                      <a:pt x="1" y="7392"/>
                      <a:pt x="1" y="8153"/>
                      <a:pt x="461" y="8634"/>
                    </a:cubicBezTo>
                    <a:lnTo>
                      <a:pt x="461" y="8634"/>
                    </a:lnTo>
                    <a:cubicBezTo>
                      <a:pt x="924" y="9119"/>
                      <a:pt x="924" y="9879"/>
                      <a:pt x="461" y="10364"/>
                    </a:cubicBezTo>
                    <a:lnTo>
                      <a:pt x="461" y="10364"/>
                    </a:lnTo>
                    <a:cubicBezTo>
                      <a:pt x="1" y="10848"/>
                      <a:pt x="1" y="11609"/>
                      <a:pt x="461" y="12093"/>
                    </a:cubicBezTo>
                    <a:lnTo>
                      <a:pt x="461" y="12093"/>
                    </a:lnTo>
                    <a:cubicBezTo>
                      <a:pt x="924" y="12574"/>
                      <a:pt x="924" y="13335"/>
                      <a:pt x="461" y="13819"/>
                    </a:cubicBezTo>
                    <a:lnTo>
                      <a:pt x="461" y="13819"/>
                    </a:lnTo>
                    <a:cubicBezTo>
                      <a:pt x="1" y="14303"/>
                      <a:pt x="1" y="15064"/>
                      <a:pt x="461" y="15548"/>
                    </a:cubicBezTo>
                    <a:lnTo>
                      <a:pt x="461" y="15548"/>
                    </a:lnTo>
                    <a:cubicBezTo>
                      <a:pt x="924" y="16029"/>
                      <a:pt x="924" y="16790"/>
                      <a:pt x="461" y="17271"/>
                    </a:cubicBezTo>
                    <a:lnTo>
                      <a:pt x="461" y="17271"/>
                    </a:lnTo>
                    <a:cubicBezTo>
                      <a:pt x="1" y="17755"/>
                      <a:pt x="1" y="18519"/>
                      <a:pt x="461" y="19000"/>
                    </a:cubicBezTo>
                    <a:lnTo>
                      <a:pt x="461" y="19000"/>
                    </a:lnTo>
                    <a:cubicBezTo>
                      <a:pt x="924" y="19484"/>
                      <a:pt x="924" y="20245"/>
                      <a:pt x="461" y="20726"/>
                    </a:cubicBezTo>
                    <a:lnTo>
                      <a:pt x="461" y="20726"/>
                    </a:lnTo>
                    <a:cubicBezTo>
                      <a:pt x="1" y="21210"/>
                      <a:pt x="1" y="21971"/>
                      <a:pt x="461" y="22455"/>
                    </a:cubicBezTo>
                    <a:lnTo>
                      <a:pt x="461" y="22455"/>
                    </a:lnTo>
                    <a:cubicBezTo>
                      <a:pt x="924" y="22939"/>
                      <a:pt x="924" y="23700"/>
                      <a:pt x="461" y="24181"/>
                    </a:cubicBezTo>
                    <a:lnTo>
                      <a:pt x="461" y="24181"/>
                    </a:lnTo>
                    <a:cubicBezTo>
                      <a:pt x="1" y="24666"/>
                      <a:pt x="1" y="25426"/>
                      <a:pt x="461" y="25910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5982375" y="4318725"/>
                <a:ext cx="2317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5911" fill="none" extrusionOk="0">
                    <a:moveTo>
                      <a:pt x="463" y="1"/>
                    </a:moveTo>
                    <a:cubicBezTo>
                      <a:pt x="6" y="485"/>
                      <a:pt x="6" y="1243"/>
                      <a:pt x="463" y="1727"/>
                    </a:cubicBezTo>
                    <a:lnTo>
                      <a:pt x="463" y="1727"/>
                    </a:lnTo>
                    <a:cubicBezTo>
                      <a:pt x="926" y="2208"/>
                      <a:pt x="926" y="2972"/>
                      <a:pt x="463" y="3456"/>
                    </a:cubicBezTo>
                    <a:lnTo>
                      <a:pt x="463" y="3456"/>
                    </a:lnTo>
                    <a:cubicBezTo>
                      <a:pt x="3" y="3937"/>
                      <a:pt x="3" y="4698"/>
                      <a:pt x="463" y="5179"/>
                    </a:cubicBezTo>
                    <a:lnTo>
                      <a:pt x="463" y="5179"/>
                    </a:lnTo>
                    <a:cubicBezTo>
                      <a:pt x="926" y="5663"/>
                      <a:pt x="926" y="6424"/>
                      <a:pt x="463" y="6908"/>
                    </a:cubicBezTo>
                    <a:lnTo>
                      <a:pt x="463" y="6908"/>
                    </a:lnTo>
                    <a:cubicBezTo>
                      <a:pt x="3" y="7392"/>
                      <a:pt x="3" y="8153"/>
                      <a:pt x="463" y="8634"/>
                    </a:cubicBezTo>
                    <a:lnTo>
                      <a:pt x="463" y="8634"/>
                    </a:lnTo>
                    <a:cubicBezTo>
                      <a:pt x="926" y="9119"/>
                      <a:pt x="926" y="9879"/>
                      <a:pt x="463" y="10364"/>
                    </a:cubicBezTo>
                    <a:lnTo>
                      <a:pt x="463" y="10364"/>
                    </a:lnTo>
                    <a:cubicBezTo>
                      <a:pt x="0" y="10848"/>
                      <a:pt x="0" y="11609"/>
                      <a:pt x="463" y="12093"/>
                    </a:cubicBezTo>
                    <a:lnTo>
                      <a:pt x="463" y="12093"/>
                    </a:lnTo>
                    <a:cubicBezTo>
                      <a:pt x="923" y="12574"/>
                      <a:pt x="923" y="13335"/>
                      <a:pt x="463" y="13819"/>
                    </a:cubicBezTo>
                    <a:lnTo>
                      <a:pt x="463" y="13819"/>
                    </a:lnTo>
                    <a:cubicBezTo>
                      <a:pt x="6" y="14303"/>
                      <a:pt x="6" y="15061"/>
                      <a:pt x="463" y="15548"/>
                    </a:cubicBezTo>
                    <a:lnTo>
                      <a:pt x="463" y="15548"/>
                    </a:lnTo>
                    <a:cubicBezTo>
                      <a:pt x="923" y="16029"/>
                      <a:pt x="923" y="16790"/>
                      <a:pt x="463" y="17271"/>
                    </a:cubicBezTo>
                    <a:lnTo>
                      <a:pt x="463" y="17271"/>
                    </a:lnTo>
                    <a:cubicBezTo>
                      <a:pt x="0" y="17755"/>
                      <a:pt x="0" y="18519"/>
                      <a:pt x="463" y="19000"/>
                    </a:cubicBezTo>
                    <a:lnTo>
                      <a:pt x="463" y="19000"/>
                    </a:lnTo>
                    <a:cubicBezTo>
                      <a:pt x="923" y="19484"/>
                      <a:pt x="923" y="20245"/>
                      <a:pt x="463" y="20726"/>
                    </a:cubicBezTo>
                    <a:lnTo>
                      <a:pt x="463" y="20726"/>
                    </a:lnTo>
                    <a:cubicBezTo>
                      <a:pt x="0" y="21210"/>
                      <a:pt x="0" y="21971"/>
                      <a:pt x="463" y="22455"/>
                    </a:cubicBezTo>
                    <a:lnTo>
                      <a:pt x="463" y="22455"/>
                    </a:lnTo>
                    <a:cubicBezTo>
                      <a:pt x="923" y="22939"/>
                      <a:pt x="923" y="23700"/>
                      <a:pt x="463" y="24181"/>
                    </a:cubicBezTo>
                    <a:lnTo>
                      <a:pt x="463" y="24181"/>
                    </a:lnTo>
                    <a:cubicBezTo>
                      <a:pt x="0" y="24666"/>
                      <a:pt x="0" y="25426"/>
                      <a:pt x="463" y="25910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5920650" y="4318725"/>
                <a:ext cx="2302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25911" fill="none" extrusionOk="0">
                    <a:moveTo>
                      <a:pt x="460" y="1"/>
                    </a:moveTo>
                    <a:cubicBezTo>
                      <a:pt x="0" y="485"/>
                      <a:pt x="0" y="1243"/>
                      <a:pt x="460" y="1727"/>
                    </a:cubicBezTo>
                    <a:lnTo>
                      <a:pt x="460" y="1727"/>
                    </a:lnTo>
                    <a:cubicBezTo>
                      <a:pt x="920" y="2208"/>
                      <a:pt x="920" y="2972"/>
                      <a:pt x="460" y="3456"/>
                    </a:cubicBezTo>
                    <a:lnTo>
                      <a:pt x="460" y="3456"/>
                    </a:lnTo>
                    <a:cubicBezTo>
                      <a:pt x="0" y="3937"/>
                      <a:pt x="0" y="4695"/>
                      <a:pt x="460" y="5179"/>
                    </a:cubicBezTo>
                    <a:lnTo>
                      <a:pt x="460" y="5179"/>
                    </a:lnTo>
                    <a:cubicBezTo>
                      <a:pt x="920" y="5663"/>
                      <a:pt x="920" y="6424"/>
                      <a:pt x="460" y="6908"/>
                    </a:cubicBezTo>
                    <a:lnTo>
                      <a:pt x="460" y="6908"/>
                    </a:lnTo>
                    <a:cubicBezTo>
                      <a:pt x="0" y="7392"/>
                      <a:pt x="0" y="8150"/>
                      <a:pt x="460" y="8634"/>
                    </a:cubicBezTo>
                    <a:lnTo>
                      <a:pt x="460" y="8634"/>
                    </a:lnTo>
                    <a:cubicBezTo>
                      <a:pt x="920" y="9119"/>
                      <a:pt x="920" y="9879"/>
                      <a:pt x="460" y="10364"/>
                    </a:cubicBezTo>
                    <a:lnTo>
                      <a:pt x="460" y="10364"/>
                    </a:lnTo>
                    <a:cubicBezTo>
                      <a:pt x="0" y="10848"/>
                      <a:pt x="0" y="11609"/>
                      <a:pt x="460" y="12093"/>
                    </a:cubicBezTo>
                    <a:lnTo>
                      <a:pt x="460" y="12093"/>
                    </a:lnTo>
                    <a:cubicBezTo>
                      <a:pt x="920" y="12574"/>
                      <a:pt x="920" y="13335"/>
                      <a:pt x="460" y="13819"/>
                    </a:cubicBezTo>
                    <a:lnTo>
                      <a:pt x="460" y="13819"/>
                    </a:lnTo>
                    <a:cubicBezTo>
                      <a:pt x="0" y="14303"/>
                      <a:pt x="0" y="15061"/>
                      <a:pt x="460" y="15548"/>
                    </a:cubicBezTo>
                    <a:lnTo>
                      <a:pt x="460" y="15548"/>
                    </a:lnTo>
                    <a:cubicBezTo>
                      <a:pt x="920" y="16029"/>
                      <a:pt x="920" y="16790"/>
                      <a:pt x="460" y="17271"/>
                    </a:cubicBezTo>
                    <a:lnTo>
                      <a:pt x="460" y="17271"/>
                    </a:lnTo>
                    <a:cubicBezTo>
                      <a:pt x="0" y="17758"/>
                      <a:pt x="0" y="18516"/>
                      <a:pt x="460" y="19000"/>
                    </a:cubicBezTo>
                    <a:lnTo>
                      <a:pt x="460" y="19000"/>
                    </a:lnTo>
                    <a:cubicBezTo>
                      <a:pt x="920" y="19484"/>
                      <a:pt x="920" y="20245"/>
                      <a:pt x="460" y="20726"/>
                    </a:cubicBezTo>
                    <a:lnTo>
                      <a:pt x="460" y="20726"/>
                    </a:lnTo>
                    <a:cubicBezTo>
                      <a:pt x="0" y="21213"/>
                      <a:pt x="0" y="21971"/>
                      <a:pt x="460" y="22455"/>
                    </a:cubicBezTo>
                    <a:lnTo>
                      <a:pt x="460" y="22455"/>
                    </a:lnTo>
                    <a:cubicBezTo>
                      <a:pt x="920" y="22939"/>
                      <a:pt x="920" y="23700"/>
                      <a:pt x="460" y="24181"/>
                    </a:cubicBezTo>
                    <a:lnTo>
                      <a:pt x="460" y="24181"/>
                    </a:lnTo>
                    <a:cubicBezTo>
                      <a:pt x="0" y="24666"/>
                      <a:pt x="0" y="25426"/>
                      <a:pt x="460" y="25910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8848488" y="1062600"/>
              <a:ext cx="80450" cy="863375"/>
              <a:chOff x="6142425" y="2654050"/>
              <a:chExt cx="80450" cy="863375"/>
            </a:xfrm>
          </p:grpSpPr>
          <p:sp>
            <p:nvSpPr>
              <p:cNvPr id="126" name="Google Shape;126;p2"/>
              <p:cNvSpPr/>
              <p:nvPr/>
            </p:nvSpPr>
            <p:spPr>
              <a:xfrm>
                <a:off x="6142425" y="2654050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1"/>
                    </a:moveTo>
                    <a:lnTo>
                      <a:pt x="1363" y="1363"/>
                    </a:lnTo>
                    <a:lnTo>
                      <a:pt x="0" y="1363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3"/>
                    </a:lnTo>
                    <a:lnTo>
                      <a:pt x="1859" y="1363"/>
                    </a:lnTo>
                    <a:lnTo>
                      <a:pt x="185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6142425" y="2849825"/>
                <a:ext cx="80450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8" extrusionOk="0">
                    <a:moveTo>
                      <a:pt x="1363" y="0"/>
                    </a:moveTo>
                    <a:lnTo>
                      <a:pt x="1363" y="1363"/>
                    </a:lnTo>
                    <a:lnTo>
                      <a:pt x="0" y="1363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3"/>
                    </a:lnTo>
                    <a:lnTo>
                      <a:pt x="1859" y="1363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6142425" y="3045575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1"/>
                    </a:moveTo>
                    <a:lnTo>
                      <a:pt x="1363" y="1360"/>
                    </a:lnTo>
                    <a:lnTo>
                      <a:pt x="0" y="1360"/>
                    </a:lnTo>
                    <a:lnTo>
                      <a:pt x="0" y="1856"/>
                    </a:lnTo>
                    <a:lnTo>
                      <a:pt x="1363" y="1856"/>
                    </a:lnTo>
                    <a:lnTo>
                      <a:pt x="1363" y="3219"/>
                    </a:lnTo>
                    <a:lnTo>
                      <a:pt x="1859" y="3219"/>
                    </a:lnTo>
                    <a:lnTo>
                      <a:pt x="1859" y="1856"/>
                    </a:lnTo>
                    <a:lnTo>
                      <a:pt x="3218" y="1856"/>
                    </a:lnTo>
                    <a:lnTo>
                      <a:pt x="3218" y="1360"/>
                    </a:lnTo>
                    <a:lnTo>
                      <a:pt x="1859" y="1360"/>
                    </a:lnTo>
                    <a:lnTo>
                      <a:pt x="185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6142425" y="3241350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0"/>
                    </a:moveTo>
                    <a:lnTo>
                      <a:pt x="1363" y="1357"/>
                    </a:lnTo>
                    <a:lnTo>
                      <a:pt x="0" y="1357"/>
                    </a:lnTo>
                    <a:lnTo>
                      <a:pt x="0" y="1856"/>
                    </a:lnTo>
                    <a:lnTo>
                      <a:pt x="1363" y="1856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6"/>
                    </a:lnTo>
                    <a:lnTo>
                      <a:pt x="3218" y="1856"/>
                    </a:lnTo>
                    <a:lnTo>
                      <a:pt x="3218" y="1357"/>
                    </a:lnTo>
                    <a:lnTo>
                      <a:pt x="1859" y="1357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6142425" y="3436975"/>
                <a:ext cx="80450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8" extrusionOk="0">
                    <a:moveTo>
                      <a:pt x="1363" y="0"/>
                    </a:moveTo>
                    <a:lnTo>
                      <a:pt x="1363" y="1362"/>
                    </a:lnTo>
                    <a:lnTo>
                      <a:pt x="0" y="1362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2"/>
                    </a:lnTo>
                    <a:lnTo>
                      <a:pt x="1859" y="1362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" name="Google Shape;131;p2"/>
            <p:cNvSpPr/>
            <p:nvPr/>
          </p:nvSpPr>
          <p:spPr>
            <a:xfrm>
              <a:off x="8888713" y="2122250"/>
              <a:ext cx="25" cy="1252800"/>
            </a:xfrm>
            <a:custGeom>
              <a:avLst/>
              <a:gdLst/>
              <a:ahLst/>
              <a:cxnLst/>
              <a:rect l="l" t="t" r="r" b="b"/>
              <a:pathLst>
                <a:path w="1" h="50112" fill="none" extrusionOk="0">
                  <a:moveTo>
                    <a:pt x="0" y="5011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2"/>
          <p:cNvSpPr/>
          <p:nvPr/>
        </p:nvSpPr>
        <p:spPr>
          <a:xfrm>
            <a:off x="322650" y="2108650"/>
            <a:ext cx="41225" cy="345450"/>
          </a:xfrm>
          <a:custGeom>
            <a:avLst/>
            <a:gdLst/>
            <a:ahLst/>
            <a:cxnLst/>
            <a:rect l="l" t="t" r="r" b="b"/>
            <a:pathLst>
              <a:path w="1649" h="13818" extrusionOk="0">
                <a:moveTo>
                  <a:pt x="1" y="13818"/>
                </a:moveTo>
                <a:lnTo>
                  <a:pt x="1649" y="12089"/>
                </a:lnTo>
                <a:lnTo>
                  <a:pt x="1" y="10363"/>
                </a:lnTo>
                <a:lnTo>
                  <a:pt x="1649" y="8634"/>
                </a:lnTo>
                <a:lnTo>
                  <a:pt x="1" y="6908"/>
                </a:lnTo>
                <a:lnTo>
                  <a:pt x="1649" y="5178"/>
                </a:lnTo>
                <a:lnTo>
                  <a:pt x="1" y="3455"/>
                </a:lnTo>
                <a:lnTo>
                  <a:pt x="1649" y="1726"/>
                </a:lnTo>
                <a:lnTo>
                  <a:pt x="1" y="0"/>
                </a:lnTo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2"/>
          <p:cNvGrpSpPr/>
          <p:nvPr/>
        </p:nvGrpSpPr>
        <p:grpSpPr>
          <a:xfrm>
            <a:off x="267263" y="3048750"/>
            <a:ext cx="178575" cy="589975"/>
            <a:chOff x="1834925" y="4791825"/>
            <a:chExt cx="178575" cy="589975"/>
          </a:xfrm>
        </p:grpSpPr>
        <p:sp>
          <p:nvSpPr>
            <p:cNvPr id="134" name="Google Shape;134;p2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2"/>
          <p:cNvGrpSpPr/>
          <p:nvPr/>
        </p:nvGrpSpPr>
        <p:grpSpPr>
          <a:xfrm>
            <a:off x="-390950" y="539290"/>
            <a:ext cx="974718" cy="974718"/>
            <a:chOff x="528900" y="1489975"/>
            <a:chExt cx="732100" cy="732100"/>
          </a:xfrm>
        </p:grpSpPr>
        <p:sp>
          <p:nvSpPr>
            <p:cNvPr id="162" name="Google Shape;162;p2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2"/>
          <p:cNvGrpSpPr/>
          <p:nvPr/>
        </p:nvGrpSpPr>
        <p:grpSpPr>
          <a:xfrm>
            <a:off x="182538" y="95650"/>
            <a:ext cx="348025" cy="348100"/>
            <a:chOff x="235725" y="107550"/>
            <a:chExt cx="348025" cy="348100"/>
          </a:xfrm>
        </p:grpSpPr>
        <p:sp>
          <p:nvSpPr>
            <p:cNvPr id="170" name="Google Shape;170;p2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"/>
          <p:cNvGrpSpPr/>
          <p:nvPr/>
        </p:nvGrpSpPr>
        <p:grpSpPr>
          <a:xfrm>
            <a:off x="713244" y="3524588"/>
            <a:ext cx="896675" cy="657600"/>
            <a:chOff x="2353725" y="4531275"/>
            <a:chExt cx="896675" cy="657600"/>
          </a:xfrm>
        </p:grpSpPr>
        <p:sp>
          <p:nvSpPr>
            <p:cNvPr id="173" name="Google Shape;173;p2"/>
            <p:cNvSpPr/>
            <p:nvPr/>
          </p:nvSpPr>
          <p:spPr>
            <a:xfrm>
              <a:off x="2490700" y="4668325"/>
              <a:ext cx="418625" cy="418525"/>
            </a:xfrm>
            <a:custGeom>
              <a:avLst/>
              <a:gdLst/>
              <a:ahLst/>
              <a:cxnLst/>
              <a:rect l="l" t="t" r="r" b="b"/>
              <a:pathLst>
                <a:path w="16745" h="16741" extrusionOk="0">
                  <a:moveTo>
                    <a:pt x="16745" y="8372"/>
                  </a:moveTo>
                  <a:cubicBezTo>
                    <a:pt x="16745" y="12994"/>
                    <a:pt x="12995" y="16741"/>
                    <a:pt x="8373" y="16741"/>
                  </a:cubicBezTo>
                  <a:cubicBezTo>
                    <a:pt x="3751" y="16741"/>
                    <a:pt x="1" y="12994"/>
                    <a:pt x="1" y="8372"/>
                  </a:cubicBezTo>
                  <a:cubicBezTo>
                    <a:pt x="1" y="3747"/>
                    <a:pt x="3751" y="0"/>
                    <a:pt x="8373" y="0"/>
                  </a:cubicBezTo>
                  <a:cubicBezTo>
                    <a:pt x="12995" y="0"/>
                    <a:pt x="16745" y="3747"/>
                    <a:pt x="16745" y="837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2353725" y="4531275"/>
              <a:ext cx="197750" cy="197725"/>
            </a:xfrm>
            <a:custGeom>
              <a:avLst/>
              <a:gdLst/>
              <a:ahLst/>
              <a:cxnLst/>
              <a:rect l="l" t="t" r="r" b="b"/>
              <a:pathLst>
                <a:path w="7910" h="7909" extrusionOk="0">
                  <a:moveTo>
                    <a:pt x="7910" y="3955"/>
                  </a:moveTo>
                  <a:cubicBezTo>
                    <a:pt x="7910" y="6141"/>
                    <a:pt x="6138" y="7909"/>
                    <a:pt x="3955" y="7909"/>
                  </a:cubicBezTo>
                  <a:cubicBezTo>
                    <a:pt x="1769" y="7909"/>
                    <a:pt x="1" y="6141"/>
                    <a:pt x="1" y="3955"/>
                  </a:cubicBezTo>
                  <a:cubicBezTo>
                    <a:pt x="1" y="1771"/>
                    <a:pt x="1769" y="0"/>
                    <a:pt x="3955" y="0"/>
                  </a:cubicBezTo>
                  <a:cubicBezTo>
                    <a:pt x="6138" y="0"/>
                    <a:pt x="7910" y="1771"/>
                    <a:pt x="7910" y="395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2906600" y="5084125"/>
              <a:ext cx="104675" cy="104750"/>
            </a:xfrm>
            <a:custGeom>
              <a:avLst/>
              <a:gdLst/>
              <a:ahLst/>
              <a:cxnLst/>
              <a:rect l="l" t="t" r="r" b="b"/>
              <a:pathLst>
                <a:path w="4187" h="4190" fill="none" extrusionOk="0">
                  <a:moveTo>
                    <a:pt x="4186" y="2094"/>
                  </a:moveTo>
                  <a:cubicBezTo>
                    <a:pt x="4186" y="3251"/>
                    <a:pt x="3248" y="4190"/>
                    <a:pt x="2093" y="4190"/>
                  </a:cubicBezTo>
                  <a:cubicBezTo>
                    <a:pt x="936" y="4190"/>
                    <a:pt x="0" y="3251"/>
                    <a:pt x="0" y="2094"/>
                  </a:cubicBezTo>
                  <a:cubicBezTo>
                    <a:pt x="0" y="939"/>
                    <a:pt x="936" y="1"/>
                    <a:pt x="2093" y="1"/>
                  </a:cubicBezTo>
                  <a:cubicBezTo>
                    <a:pt x="3248" y="1"/>
                    <a:pt x="4186" y="939"/>
                    <a:pt x="4186" y="2094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187450" y="4845050"/>
              <a:ext cx="62950" cy="62950"/>
            </a:xfrm>
            <a:custGeom>
              <a:avLst/>
              <a:gdLst/>
              <a:ahLst/>
              <a:cxnLst/>
              <a:rect l="l" t="t" r="r" b="b"/>
              <a:pathLst>
                <a:path w="2518" h="2518" fill="none" extrusionOk="0">
                  <a:moveTo>
                    <a:pt x="2518" y="1261"/>
                  </a:moveTo>
                  <a:cubicBezTo>
                    <a:pt x="2518" y="1956"/>
                    <a:pt x="1956" y="2518"/>
                    <a:pt x="1258" y="2518"/>
                  </a:cubicBezTo>
                  <a:cubicBezTo>
                    <a:pt x="563" y="2518"/>
                    <a:pt x="1" y="1956"/>
                    <a:pt x="1" y="1261"/>
                  </a:cubicBezTo>
                  <a:cubicBezTo>
                    <a:pt x="1" y="563"/>
                    <a:pt x="563" y="1"/>
                    <a:pt x="1258" y="1"/>
                  </a:cubicBezTo>
                  <a:cubicBezTo>
                    <a:pt x="1956" y="1"/>
                    <a:pt x="2518" y="563"/>
                    <a:pt x="2518" y="126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2611000" y="45756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4" y="905"/>
                  </a:moveTo>
                  <a:cubicBezTo>
                    <a:pt x="1814" y="1408"/>
                    <a:pt x="1408" y="1814"/>
                    <a:pt x="908" y="1814"/>
                  </a:cubicBezTo>
                  <a:cubicBezTo>
                    <a:pt x="406" y="1814"/>
                    <a:pt x="0" y="1408"/>
                    <a:pt x="0" y="905"/>
                  </a:cubicBezTo>
                  <a:cubicBezTo>
                    <a:pt x="0" y="406"/>
                    <a:pt x="406" y="0"/>
                    <a:pt x="908" y="0"/>
                  </a:cubicBezTo>
                  <a:cubicBezTo>
                    <a:pt x="1408" y="0"/>
                    <a:pt x="1814" y="406"/>
                    <a:pt x="1814" y="9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033350" y="4943400"/>
              <a:ext cx="80375" cy="80450"/>
            </a:xfrm>
            <a:custGeom>
              <a:avLst/>
              <a:gdLst/>
              <a:ahLst/>
              <a:cxnLst/>
              <a:rect l="l" t="t" r="r" b="b"/>
              <a:pathLst>
                <a:path w="3215" h="3218" extrusionOk="0">
                  <a:moveTo>
                    <a:pt x="3215" y="1360"/>
                  </a:moveTo>
                  <a:lnTo>
                    <a:pt x="1856" y="1360"/>
                  </a:lnTo>
                  <a:lnTo>
                    <a:pt x="1856" y="0"/>
                  </a:lnTo>
                  <a:lnTo>
                    <a:pt x="1357" y="0"/>
                  </a:lnTo>
                  <a:lnTo>
                    <a:pt x="1357" y="1360"/>
                  </a:lnTo>
                  <a:lnTo>
                    <a:pt x="0" y="1360"/>
                  </a:lnTo>
                  <a:lnTo>
                    <a:pt x="0" y="1856"/>
                  </a:lnTo>
                  <a:lnTo>
                    <a:pt x="1357" y="1856"/>
                  </a:lnTo>
                  <a:lnTo>
                    <a:pt x="1357" y="3218"/>
                  </a:lnTo>
                  <a:lnTo>
                    <a:pt x="1856" y="3218"/>
                  </a:lnTo>
                  <a:lnTo>
                    <a:pt x="1856" y="1856"/>
                  </a:lnTo>
                  <a:lnTo>
                    <a:pt x="3215" y="185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173175" y="5058125"/>
              <a:ext cx="25" cy="50150"/>
            </a:xfrm>
            <a:custGeom>
              <a:avLst/>
              <a:gdLst/>
              <a:ahLst/>
              <a:cxnLst/>
              <a:rect l="l" t="t" r="r" b="b"/>
              <a:pathLst>
                <a:path w="1" h="2006" fill="none" extrusionOk="0">
                  <a:moveTo>
                    <a:pt x="1" y="0"/>
                  </a:moveTo>
                  <a:lnTo>
                    <a:pt x="1" y="2006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48000" y="5083150"/>
              <a:ext cx="50225" cy="25"/>
            </a:xfrm>
            <a:custGeom>
              <a:avLst/>
              <a:gdLst/>
              <a:ahLst/>
              <a:cxnLst/>
              <a:rect l="l" t="t" r="r" b="b"/>
              <a:pathLst>
                <a:path w="2009" h="1" fill="none" extrusionOk="0">
                  <a:moveTo>
                    <a:pt x="2009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2"/>
          <p:cNvGrpSpPr/>
          <p:nvPr/>
        </p:nvGrpSpPr>
        <p:grpSpPr>
          <a:xfrm rot="5400000">
            <a:off x="8560215" y="3629500"/>
            <a:ext cx="974732" cy="974667"/>
            <a:chOff x="5402000" y="1173700"/>
            <a:chExt cx="756075" cy="756025"/>
          </a:xfrm>
        </p:grpSpPr>
        <p:sp>
          <p:nvSpPr>
            <p:cNvPr id="182" name="Google Shape;182;p2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2"/>
          <p:cNvGrpSpPr/>
          <p:nvPr/>
        </p:nvGrpSpPr>
        <p:grpSpPr>
          <a:xfrm>
            <a:off x="3011950" y="4608575"/>
            <a:ext cx="467325" cy="594825"/>
            <a:chOff x="6870025" y="3774550"/>
            <a:chExt cx="467325" cy="594825"/>
          </a:xfrm>
        </p:grpSpPr>
        <p:sp>
          <p:nvSpPr>
            <p:cNvPr id="208" name="Google Shape;208;p2"/>
            <p:cNvSpPr/>
            <p:nvPr/>
          </p:nvSpPr>
          <p:spPr>
            <a:xfrm>
              <a:off x="6874900" y="3914750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0"/>
                  </a:moveTo>
                  <a:cubicBezTo>
                    <a:pt x="262" y="0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947150" y="39147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0"/>
                  </a:moveTo>
                  <a:cubicBezTo>
                    <a:pt x="262" y="0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7" y="906"/>
                    <a:pt x="1167" y="584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7019325" y="39147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0"/>
                  </a:moveTo>
                  <a:cubicBezTo>
                    <a:pt x="262" y="0"/>
                    <a:pt x="0" y="262"/>
                    <a:pt x="0" y="584"/>
                  </a:cubicBezTo>
                  <a:cubicBezTo>
                    <a:pt x="0" y="906"/>
                    <a:pt x="262" y="1167"/>
                    <a:pt x="584" y="1167"/>
                  </a:cubicBezTo>
                  <a:cubicBezTo>
                    <a:pt x="906" y="1167"/>
                    <a:pt x="1167" y="906"/>
                    <a:pt x="1167" y="584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091575" y="39147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0"/>
                  </a:moveTo>
                  <a:cubicBezTo>
                    <a:pt x="262" y="0"/>
                    <a:pt x="0" y="262"/>
                    <a:pt x="0" y="584"/>
                  </a:cubicBezTo>
                  <a:cubicBezTo>
                    <a:pt x="0" y="906"/>
                    <a:pt x="262" y="1167"/>
                    <a:pt x="584" y="1167"/>
                  </a:cubicBezTo>
                  <a:cubicBezTo>
                    <a:pt x="905" y="1167"/>
                    <a:pt x="1167" y="906"/>
                    <a:pt x="1167" y="584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163825" y="3914750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1" y="0"/>
                  </a:moveTo>
                  <a:cubicBezTo>
                    <a:pt x="259" y="0"/>
                    <a:pt x="0" y="262"/>
                    <a:pt x="0" y="584"/>
                  </a:cubicBezTo>
                  <a:cubicBezTo>
                    <a:pt x="0" y="906"/>
                    <a:pt x="259" y="1167"/>
                    <a:pt x="581" y="1167"/>
                  </a:cubicBezTo>
                  <a:cubicBezTo>
                    <a:pt x="902" y="1167"/>
                    <a:pt x="1164" y="906"/>
                    <a:pt x="1164" y="584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7236075" y="3914750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1164" y="584"/>
                  </a:moveTo>
                  <a:cubicBezTo>
                    <a:pt x="1164" y="906"/>
                    <a:pt x="905" y="1167"/>
                    <a:pt x="583" y="1167"/>
                  </a:cubicBezTo>
                  <a:cubicBezTo>
                    <a:pt x="259" y="1167"/>
                    <a:pt x="0" y="906"/>
                    <a:pt x="0" y="584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7308225" y="3914750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1165" y="584"/>
                  </a:moveTo>
                  <a:cubicBezTo>
                    <a:pt x="1165" y="906"/>
                    <a:pt x="906" y="1167"/>
                    <a:pt x="581" y="1167"/>
                  </a:cubicBezTo>
                  <a:cubicBezTo>
                    <a:pt x="260" y="1167"/>
                    <a:pt x="1" y="906"/>
                    <a:pt x="1" y="584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6874900" y="398490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5" y="905"/>
                    <a:pt x="1165" y="583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6947150" y="39849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7019325" y="39849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091575" y="39849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5" y="1167"/>
                    <a:pt x="1167" y="905"/>
                    <a:pt x="1167" y="583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7163825" y="398490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581" y="0"/>
                  </a:moveTo>
                  <a:cubicBezTo>
                    <a:pt x="259" y="0"/>
                    <a:pt x="0" y="262"/>
                    <a:pt x="0" y="583"/>
                  </a:cubicBezTo>
                  <a:cubicBezTo>
                    <a:pt x="0" y="905"/>
                    <a:pt x="259" y="1167"/>
                    <a:pt x="581" y="1167"/>
                  </a:cubicBezTo>
                  <a:cubicBezTo>
                    <a:pt x="902" y="1167"/>
                    <a:pt x="1164" y="905"/>
                    <a:pt x="1164" y="583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236075" y="398490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1164" y="583"/>
                  </a:moveTo>
                  <a:cubicBezTo>
                    <a:pt x="1164" y="905"/>
                    <a:pt x="905" y="1167"/>
                    <a:pt x="583" y="1167"/>
                  </a:cubicBezTo>
                  <a:cubicBezTo>
                    <a:pt x="259" y="1167"/>
                    <a:pt x="0" y="905"/>
                    <a:pt x="0" y="583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7308225" y="398490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1165" y="583"/>
                  </a:moveTo>
                  <a:cubicBezTo>
                    <a:pt x="1165" y="905"/>
                    <a:pt x="906" y="1167"/>
                    <a:pt x="581" y="1167"/>
                  </a:cubicBezTo>
                  <a:cubicBezTo>
                    <a:pt x="260" y="1167"/>
                    <a:pt x="1" y="905"/>
                    <a:pt x="1" y="583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874900" y="38446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947150" y="38446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7" y="906"/>
                    <a:pt x="1167" y="584"/>
                  </a:cubicBezTo>
                  <a:cubicBezTo>
                    <a:pt x="1167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7019325" y="38446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2" y="1"/>
                    <a:pt x="0" y="262"/>
                    <a:pt x="0" y="584"/>
                  </a:cubicBezTo>
                  <a:cubicBezTo>
                    <a:pt x="0" y="906"/>
                    <a:pt x="262" y="1168"/>
                    <a:pt x="584" y="1168"/>
                  </a:cubicBezTo>
                  <a:cubicBezTo>
                    <a:pt x="906" y="1168"/>
                    <a:pt x="1167" y="906"/>
                    <a:pt x="1167" y="584"/>
                  </a:cubicBezTo>
                  <a:cubicBezTo>
                    <a:pt x="1167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7091575" y="38446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2" y="1"/>
                    <a:pt x="0" y="262"/>
                    <a:pt x="0" y="584"/>
                  </a:cubicBezTo>
                  <a:cubicBezTo>
                    <a:pt x="0" y="906"/>
                    <a:pt x="262" y="1168"/>
                    <a:pt x="584" y="1168"/>
                  </a:cubicBezTo>
                  <a:cubicBezTo>
                    <a:pt x="905" y="1168"/>
                    <a:pt x="1167" y="906"/>
                    <a:pt x="1167" y="584"/>
                  </a:cubicBezTo>
                  <a:cubicBezTo>
                    <a:pt x="1167" y="262"/>
                    <a:pt x="90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7163825" y="38446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1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1" y="1168"/>
                  </a:cubicBezTo>
                  <a:cubicBezTo>
                    <a:pt x="902" y="1168"/>
                    <a:pt x="1164" y="906"/>
                    <a:pt x="1164" y="584"/>
                  </a:cubicBezTo>
                  <a:cubicBezTo>
                    <a:pt x="1164" y="262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7236075" y="38446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1164" y="584"/>
                  </a:moveTo>
                  <a:cubicBezTo>
                    <a:pt x="1164" y="906"/>
                    <a:pt x="905" y="1168"/>
                    <a:pt x="583" y="1168"/>
                  </a:cubicBezTo>
                  <a:cubicBezTo>
                    <a:pt x="259" y="1168"/>
                    <a:pt x="0" y="906"/>
                    <a:pt x="0" y="584"/>
                  </a:cubicBezTo>
                  <a:cubicBezTo>
                    <a:pt x="0" y="262"/>
                    <a:pt x="259" y="1"/>
                    <a:pt x="583" y="1"/>
                  </a:cubicBezTo>
                  <a:cubicBezTo>
                    <a:pt x="905" y="1"/>
                    <a:pt x="1164" y="262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7308225" y="38446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1165" y="584"/>
                  </a:moveTo>
                  <a:cubicBezTo>
                    <a:pt x="1165" y="906"/>
                    <a:pt x="906" y="1168"/>
                    <a:pt x="581" y="1168"/>
                  </a:cubicBezTo>
                  <a:cubicBezTo>
                    <a:pt x="260" y="1168"/>
                    <a:pt x="1" y="906"/>
                    <a:pt x="1" y="584"/>
                  </a:cubicBezTo>
                  <a:cubicBezTo>
                    <a:pt x="1" y="262"/>
                    <a:pt x="260" y="1"/>
                    <a:pt x="581" y="1"/>
                  </a:cubicBezTo>
                  <a:cubicBezTo>
                    <a:pt x="906" y="1"/>
                    <a:pt x="1165" y="262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874900" y="377455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5" y="905"/>
                    <a:pt x="1165" y="583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947150" y="3774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7019325" y="3774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091575" y="3774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5" y="1167"/>
                    <a:pt x="1167" y="905"/>
                    <a:pt x="1167" y="583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7163825" y="377455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581" y="0"/>
                  </a:moveTo>
                  <a:cubicBezTo>
                    <a:pt x="259" y="0"/>
                    <a:pt x="0" y="262"/>
                    <a:pt x="0" y="583"/>
                  </a:cubicBezTo>
                  <a:cubicBezTo>
                    <a:pt x="0" y="905"/>
                    <a:pt x="259" y="1167"/>
                    <a:pt x="581" y="1167"/>
                  </a:cubicBezTo>
                  <a:cubicBezTo>
                    <a:pt x="902" y="1167"/>
                    <a:pt x="1164" y="905"/>
                    <a:pt x="1164" y="583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7236075" y="377455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1164" y="583"/>
                  </a:moveTo>
                  <a:cubicBezTo>
                    <a:pt x="1164" y="905"/>
                    <a:pt x="905" y="1167"/>
                    <a:pt x="583" y="1167"/>
                  </a:cubicBezTo>
                  <a:cubicBezTo>
                    <a:pt x="259" y="1167"/>
                    <a:pt x="0" y="905"/>
                    <a:pt x="0" y="583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7308225" y="377455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1165" y="583"/>
                  </a:moveTo>
                  <a:cubicBezTo>
                    <a:pt x="1165" y="905"/>
                    <a:pt x="906" y="1167"/>
                    <a:pt x="581" y="1167"/>
                  </a:cubicBezTo>
                  <a:cubicBezTo>
                    <a:pt x="260" y="1167"/>
                    <a:pt x="1" y="905"/>
                    <a:pt x="1" y="583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874900" y="40550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3"/>
                    <a:pt x="262" y="1165"/>
                    <a:pt x="584" y="1165"/>
                  </a:cubicBezTo>
                  <a:cubicBezTo>
                    <a:pt x="906" y="1165"/>
                    <a:pt x="1165" y="903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947150" y="405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3"/>
                    <a:pt x="262" y="1165"/>
                    <a:pt x="584" y="1165"/>
                  </a:cubicBezTo>
                  <a:cubicBezTo>
                    <a:pt x="906" y="1165"/>
                    <a:pt x="1167" y="903"/>
                    <a:pt x="1167" y="581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7019325" y="405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0" y="259"/>
                    <a:pt x="0" y="581"/>
                  </a:cubicBezTo>
                  <a:cubicBezTo>
                    <a:pt x="0" y="903"/>
                    <a:pt x="262" y="1165"/>
                    <a:pt x="584" y="1165"/>
                  </a:cubicBezTo>
                  <a:cubicBezTo>
                    <a:pt x="906" y="1165"/>
                    <a:pt x="1167" y="903"/>
                    <a:pt x="1167" y="581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7091575" y="405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0" y="259"/>
                    <a:pt x="0" y="581"/>
                  </a:cubicBezTo>
                  <a:cubicBezTo>
                    <a:pt x="0" y="903"/>
                    <a:pt x="262" y="1165"/>
                    <a:pt x="584" y="1165"/>
                  </a:cubicBezTo>
                  <a:cubicBezTo>
                    <a:pt x="905" y="1165"/>
                    <a:pt x="1167" y="903"/>
                    <a:pt x="1167" y="581"/>
                  </a:cubicBezTo>
                  <a:cubicBezTo>
                    <a:pt x="1167" y="259"/>
                    <a:pt x="90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7163825" y="40550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1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3"/>
                    <a:pt x="259" y="1165"/>
                    <a:pt x="581" y="1165"/>
                  </a:cubicBezTo>
                  <a:cubicBezTo>
                    <a:pt x="902" y="1165"/>
                    <a:pt x="1164" y="903"/>
                    <a:pt x="1164" y="581"/>
                  </a:cubicBezTo>
                  <a:cubicBezTo>
                    <a:pt x="1164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7236075" y="40550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1164" y="581"/>
                  </a:moveTo>
                  <a:cubicBezTo>
                    <a:pt x="1164" y="903"/>
                    <a:pt x="905" y="1165"/>
                    <a:pt x="583" y="1165"/>
                  </a:cubicBezTo>
                  <a:cubicBezTo>
                    <a:pt x="259" y="1165"/>
                    <a:pt x="0" y="903"/>
                    <a:pt x="0" y="581"/>
                  </a:cubicBezTo>
                  <a:cubicBezTo>
                    <a:pt x="0" y="259"/>
                    <a:pt x="259" y="1"/>
                    <a:pt x="583" y="1"/>
                  </a:cubicBezTo>
                  <a:cubicBezTo>
                    <a:pt x="905" y="1"/>
                    <a:pt x="1164" y="259"/>
                    <a:pt x="1164" y="5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7308225" y="40550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1165" y="581"/>
                  </a:moveTo>
                  <a:cubicBezTo>
                    <a:pt x="1165" y="903"/>
                    <a:pt x="906" y="1165"/>
                    <a:pt x="581" y="1165"/>
                  </a:cubicBezTo>
                  <a:cubicBezTo>
                    <a:pt x="260" y="1165"/>
                    <a:pt x="1" y="903"/>
                    <a:pt x="1" y="581"/>
                  </a:cubicBezTo>
                  <a:cubicBezTo>
                    <a:pt x="1" y="259"/>
                    <a:pt x="260" y="1"/>
                    <a:pt x="581" y="1"/>
                  </a:cubicBezTo>
                  <a:cubicBezTo>
                    <a:pt x="906" y="1"/>
                    <a:pt x="1165" y="259"/>
                    <a:pt x="1165" y="5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6874900" y="41250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947150" y="412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7" y="906"/>
                    <a:pt x="1167" y="584"/>
                  </a:cubicBezTo>
                  <a:cubicBezTo>
                    <a:pt x="1167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019325" y="412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0"/>
                  </a:moveTo>
                  <a:cubicBezTo>
                    <a:pt x="262" y="0"/>
                    <a:pt x="0" y="259"/>
                    <a:pt x="0" y="584"/>
                  </a:cubicBezTo>
                  <a:cubicBezTo>
                    <a:pt x="0" y="906"/>
                    <a:pt x="262" y="1164"/>
                    <a:pt x="584" y="1164"/>
                  </a:cubicBezTo>
                  <a:cubicBezTo>
                    <a:pt x="906" y="1164"/>
                    <a:pt x="1167" y="906"/>
                    <a:pt x="1167" y="584"/>
                  </a:cubicBezTo>
                  <a:cubicBezTo>
                    <a:pt x="1167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7091575" y="412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0"/>
                  </a:moveTo>
                  <a:cubicBezTo>
                    <a:pt x="262" y="0"/>
                    <a:pt x="0" y="259"/>
                    <a:pt x="0" y="584"/>
                  </a:cubicBezTo>
                  <a:cubicBezTo>
                    <a:pt x="0" y="906"/>
                    <a:pt x="262" y="1164"/>
                    <a:pt x="584" y="1164"/>
                  </a:cubicBezTo>
                  <a:cubicBezTo>
                    <a:pt x="905" y="1164"/>
                    <a:pt x="1167" y="906"/>
                    <a:pt x="1167" y="584"/>
                  </a:cubicBezTo>
                  <a:cubicBezTo>
                    <a:pt x="1167" y="259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7163825" y="41250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1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6"/>
                    <a:pt x="259" y="1164"/>
                    <a:pt x="581" y="1164"/>
                  </a:cubicBezTo>
                  <a:cubicBezTo>
                    <a:pt x="902" y="1164"/>
                    <a:pt x="1164" y="906"/>
                    <a:pt x="1164" y="584"/>
                  </a:cubicBezTo>
                  <a:cubicBezTo>
                    <a:pt x="1164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7236075" y="41250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1164" y="584"/>
                  </a:moveTo>
                  <a:cubicBezTo>
                    <a:pt x="1164" y="906"/>
                    <a:pt x="905" y="1164"/>
                    <a:pt x="583" y="1164"/>
                  </a:cubicBezTo>
                  <a:cubicBezTo>
                    <a:pt x="259" y="1164"/>
                    <a:pt x="0" y="906"/>
                    <a:pt x="0" y="584"/>
                  </a:cubicBezTo>
                  <a:cubicBezTo>
                    <a:pt x="0" y="259"/>
                    <a:pt x="259" y="0"/>
                    <a:pt x="583" y="0"/>
                  </a:cubicBezTo>
                  <a:cubicBezTo>
                    <a:pt x="905" y="0"/>
                    <a:pt x="1164" y="259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7308225" y="41250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1165" y="584"/>
                  </a:moveTo>
                  <a:cubicBezTo>
                    <a:pt x="1165" y="906"/>
                    <a:pt x="906" y="1164"/>
                    <a:pt x="581" y="1164"/>
                  </a:cubicBezTo>
                  <a:cubicBezTo>
                    <a:pt x="260" y="1164"/>
                    <a:pt x="1" y="906"/>
                    <a:pt x="1" y="584"/>
                  </a:cubicBezTo>
                  <a:cubicBezTo>
                    <a:pt x="1" y="259"/>
                    <a:pt x="260" y="0"/>
                    <a:pt x="581" y="0"/>
                  </a:cubicBezTo>
                  <a:cubicBezTo>
                    <a:pt x="906" y="0"/>
                    <a:pt x="1165" y="259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874900" y="419510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5" y="905"/>
                    <a:pt x="1165" y="583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947150" y="41951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7019325" y="41951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7091575" y="41951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5" y="1167"/>
                    <a:pt x="1167" y="905"/>
                    <a:pt x="1167" y="583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7163825" y="419510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581" y="0"/>
                  </a:moveTo>
                  <a:cubicBezTo>
                    <a:pt x="259" y="0"/>
                    <a:pt x="0" y="262"/>
                    <a:pt x="0" y="583"/>
                  </a:cubicBezTo>
                  <a:cubicBezTo>
                    <a:pt x="0" y="905"/>
                    <a:pt x="259" y="1167"/>
                    <a:pt x="581" y="1167"/>
                  </a:cubicBezTo>
                  <a:cubicBezTo>
                    <a:pt x="902" y="1167"/>
                    <a:pt x="1164" y="905"/>
                    <a:pt x="1164" y="583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7236075" y="419510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1164" y="583"/>
                  </a:moveTo>
                  <a:cubicBezTo>
                    <a:pt x="1164" y="905"/>
                    <a:pt x="905" y="1167"/>
                    <a:pt x="583" y="1167"/>
                  </a:cubicBezTo>
                  <a:cubicBezTo>
                    <a:pt x="259" y="1167"/>
                    <a:pt x="0" y="905"/>
                    <a:pt x="0" y="583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7308225" y="419510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1165" y="583"/>
                  </a:moveTo>
                  <a:cubicBezTo>
                    <a:pt x="1165" y="905"/>
                    <a:pt x="906" y="1167"/>
                    <a:pt x="581" y="1167"/>
                  </a:cubicBezTo>
                  <a:cubicBezTo>
                    <a:pt x="260" y="1167"/>
                    <a:pt x="1" y="905"/>
                    <a:pt x="1" y="583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874900" y="42652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4"/>
                  </a:cubicBezTo>
                  <a:cubicBezTo>
                    <a:pt x="1" y="906"/>
                    <a:pt x="262" y="1165"/>
                    <a:pt x="584" y="1165"/>
                  </a:cubicBezTo>
                  <a:cubicBezTo>
                    <a:pt x="906" y="1165"/>
                    <a:pt x="1165" y="906"/>
                    <a:pt x="1165" y="584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947150" y="42652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4"/>
                  </a:cubicBezTo>
                  <a:cubicBezTo>
                    <a:pt x="1" y="906"/>
                    <a:pt x="262" y="1165"/>
                    <a:pt x="584" y="1165"/>
                  </a:cubicBezTo>
                  <a:cubicBezTo>
                    <a:pt x="906" y="1165"/>
                    <a:pt x="1167" y="906"/>
                    <a:pt x="1167" y="584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7019325" y="42652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0" y="259"/>
                    <a:pt x="0" y="584"/>
                  </a:cubicBezTo>
                  <a:cubicBezTo>
                    <a:pt x="0" y="906"/>
                    <a:pt x="262" y="1165"/>
                    <a:pt x="584" y="1165"/>
                  </a:cubicBezTo>
                  <a:cubicBezTo>
                    <a:pt x="906" y="1165"/>
                    <a:pt x="1167" y="906"/>
                    <a:pt x="1167" y="584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7091575" y="42652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0" y="259"/>
                    <a:pt x="0" y="584"/>
                  </a:cubicBezTo>
                  <a:cubicBezTo>
                    <a:pt x="0" y="906"/>
                    <a:pt x="262" y="1165"/>
                    <a:pt x="584" y="1165"/>
                  </a:cubicBezTo>
                  <a:cubicBezTo>
                    <a:pt x="905" y="1165"/>
                    <a:pt x="1167" y="906"/>
                    <a:pt x="1167" y="584"/>
                  </a:cubicBezTo>
                  <a:cubicBezTo>
                    <a:pt x="1167" y="259"/>
                    <a:pt x="90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7163825" y="42652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1" y="1"/>
                  </a:moveTo>
                  <a:cubicBezTo>
                    <a:pt x="259" y="1"/>
                    <a:pt x="0" y="259"/>
                    <a:pt x="0" y="584"/>
                  </a:cubicBezTo>
                  <a:cubicBezTo>
                    <a:pt x="0" y="906"/>
                    <a:pt x="259" y="1165"/>
                    <a:pt x="581" y="1165"/>
                  </a:cubicBezTo>
                  <a:cubicBezTo>
                    <a:pt x="902" y="1165"/>
                    <a:pt x="1164" y="906"/>
                    <a:pt x="1164" y="584"/>
                  </a:cubicBezTo>
                  <a:cubicBezTo>
                    <a:pt x="1164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7236075" y="42652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1164" y="584"/>
                  </a:moveTo>
                  <a:cubicBezTo>
                    <a:pt x="1164" y="906"/>
                    <a:pt x="905" y="1165"/>
                    <a:pt x="583" y="1165"/>
                  </a:cubicBezTo>
                  <a:cubicBezTo>
                    <a:pt x="259" y="1165"/>
                    <a:pt x="0" y="906"/>
                    <a:pt x="0" y="584"/>
                  </a:cubicBezTo>
                  <a:cubicBezTo>
                    <a:pt x="0" y="259"/>
                    <a:pt x="259" y="1"/>
                    <a:pt x="583" y="1"/>
                  </a:cubicBezTo>
                  <a:cubicBezTo>
                    <a:pt x="905" y="1"/>
                    <a:pt x="1164" y="259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7308225" y="42652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1165" y="584"/>
                  </a:moveTo>
                  <a:cubicBezTo>
                    <a:pt x="1165" y="906"/>
                    <a:pt x="906" y="1165"/>
                    <a:pt x="581" y="1165"/>
                  </a:cubicBezTo>
                  <a:cubicBezTo>
                    <a:pt x="260" y="1165"/>
                    <a:pt x="1" y="906"/>
                    <a:pt x="1" y="584"/>
                  </a:cubicBezTo>
                  <a:cubicBezTo>
                    <a:pt x="1" y="259"/>
                    <a:pt x="260" y="1"/>
                    <a:pt x="581" y="1"/>
                  </a:cubicBezTo>
                  <a:cubicBezTo>
                    <a:pt x="906" y="1"/>
                    <a:pt x="1165" y="259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870025" y="43353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5"/>
                    <a:pt x="632" y="1168"/>
                    <a:pt x="776" y="1168"/>
                  </a:cubicBezTo>
                  <a:cubicBezTo>
                    <a:pt x="1075" y="1168"/>
                    <a:pt x="1363" y="936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942275" y="43353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5"/>
                    <a:pt x="632" y="1168"/>
                    <a:pt x="775" y="1168"/>
                  </a:cubicBezTo>
                  <a:cubicBezTo>
                    <a:pt x="1075" y="1168"/>
                    <a:pt x="1362" y="936"/>
                    <a:pt x="1362" y="584"/>
                  </a:cubicBezTo>
                  <a:cubicBezTo>
                    <a:pt x="1362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7014450" y="43353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5"/>
                    <a:pt x="632" y="1168"/>
                    <a:pt x="775" y="1168"/>
                  </a:cubicBezTo>
                  <a:cubicBezTo>
                    <a:pt x="1075" y="1168"/>
                    <a:pt x="1362" y="936"/>
                    <a:pt x="1362" y="584"/>
                  </a:cubicBezTo>
                  <a:cubicBezTo>
                    <a:pt x="1362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7086625" y="43353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8" y="0"/>
                  </a:moveTo>
                  <a:cubicBezTo>
                    <a:pt x="260" y="0"/>
                    <a:pt x="1" y="627"/>
                    <a:pt x="367" y="996"/>
                  </a:cubicBezTo>
                  <a:cubicBezTo>
                    <a:pt x="485" y="1115"/>
                    <a:pt x="630" y="1168"/>
                    <a:pt x="774" y="1168"/>
                  </a:cubicBezTo>
                  <a:cubicBezTo>
                    <a:pt x="1073" y="1168"/>
                    <a:pt x="1362" y="936"/>
                    <a:pt x="1362" y="584"/>
                  </a:cubicBezTo>
                  <a:cubicBezTo>
                    <a:pt x="1362" y="262"/>
                    <a:pt x="1103" y="0"/>
                    <a:pt x="782" y="0"/>
                  </a:cubicBezTo>
                  <a:cubicBezTo>
                    <a:pt x="780" y="0"/>
                    <a:pt x="779" y="0"/>
                    <a:pt x="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7158850" y="43353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80" y="0"/>
                  </a:moveTo>
                  <a:cubicBezTo>
                    <a:pt x="262" y="0"/>
                    <a:pt x="1" y="629"/>
                    <a:pt x="368" y="996"/>
                  </a:cubicBezTo>
                  <a:cubicBezTo>
                    <a:pt x="486" y="1115"/>
                    <a:pt x="633" y="1168"/>
                    <a:pt x="776" y="1168"/>
                  </a:cubicBezTo>
                  <a:cubicBezTo>
                    <a:pt x="1076" y="1168"/>
                    <a:pt x="1363" y="936"/>
                    <a:pt x="1363" y="584"/>
                  </a:cubicBezTo>
                  <a:cubicBezTo>
                    <a:pt x="1363" y="262"/>
                    <a:pt x="1101" y="0"/>
                    <a:pt x="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7231025" y="4335225"/>
              <a:ext cx="34150" cy="34150"/>
            </a:xfrm>
            <a:custGeom>
              <a:avLst/>
              <a:gdLst/>
              <a:ahLst/>
              <a:cxnLst/>
              <a:rect l="l" t="t" r="r" b="b"/>
              <a:pathLst>
                <a:path w="1366" h="1366" extrusionOk="0">
                  <a:moveTo>
                    <a:pt x="785" y="3"/>
                  </a:moveTo>
                  <a:cubicBezTo>
                    <a:pt x="265" y="0"/>
                    <a:pt x="1" y="629"/>
                    <a:pt x="367" y="999"/>
                  </a:cubicBezTo>
                  <a:cubicBezTo>
                    <a:pt x="734" y="1366"/>
                    <a:pt x="1363" y="1107"/>
                    <a:pt x="1363" y="587"/>
                  </a:cubicBezTo>
                  <a:cubicBezTo>
                    <a:pt x="1366" y="265"/>
                    <a:pt x="1104" y="3"/>
                    <a:pt x="78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7303275" y="4335300"/>
              <a:ext cx="34075" cy="34075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779" y="0"/>
                  </a:moveTo>
                  <a:cubicBezTo>
                    <a:pt x="262" y="0"/>
                    <a:pt x="0" y="629"/>
                    <a:pt x="370" y="996"/>
                  </a:cubicBezTo>
                  <a:cubicBezTo>
                    <a:pt x="737" y="1363"/>
                    <a:pt x="1363" y="1104"/>
                    <a:pt x="1363" y="584"/>
                  </a:cubicBezTo>
                  <a:cubicBezTo>
                    <a:pt x="1363" y="262"/>
                    <a:pt x="1104" y="0"/>
                    <a:pt x="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2"/>
          <p:cNvSpPr/>
          <p:nvPr/>
        </p:nvSpPr>
        <p:spPr>
          <a:xfrm>
            <a:off x="2235225" y="991300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"/>
          <p:cNvSpPr/>
          <p:nvPr/>
        </p:nvSpPr>
        <p:spPr>
          <a:xfrm>
            <a:off x="6217888" y="4110900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2"/>
          <p:cNvGrpSpPr/>
          <p:nvPr/>
        </p:nvGrpSpPr>
        <p:grpSpPr>
          <a:xfrm>
            <a:off x="713243" y="539488"/>
            <a:ext cx="263257" cy="681984"/>
            <a:chOff x="836413" y="539500"/>
            <a:chExt cx="308625" cy="799700"/>
          </a:xfrm>
        </p:grpSpPr>
        <p:sp>
          <p:nvSpPr>
            <p:cNvPr id="274" name="Google Shape;274;p2"/>
            <p:cNvSpPr/>
            <p:nvPr/>
          </p:nvSpPr>
          <p:spPr>
            <a:xfrm>
              <a:off x="836413" y="73405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887838" y="1133250"/>
              <a:ext cx="205850" cy="205950"/>
            </a:xfrm>
            <a:custGeom>
              <a:avLst/>
              <a:gdLst/>
              <a:ahLst/>
              <a:cxnLst/>
              <a:rect l="l" t="t" r="r" b="b"/>
              <a:pathLst>
                <a:path w="8234" h="8238" extrusionOk="0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876188" y="539500"/>
              <a:ext cx="229075" cy="62050"/>
            </a:xfrm>
            <a:custGeom>
              <a:avLst/>
              <a:gdLst/>
              <a:ahLst/>
              <a:cxnLst/>
              <a:rect l="l" t="t" r="r" b="b"/>
              <a:pathLst>
                <a:path w="916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"/>
          <p:cNvGrpSpPr/>
          <p:nvPr/>
        </p:nvGrpSpPr>
        <p:grpSpPr>
          <a:xfrm>
            <a:off x="8209720" y="3906855"/>
            <a:ext cx="221038" cy="697343"/>
            <a:chOff x="7837938" y="3656850"/>
            <a:chExt cx="418475" cy="1320225"/>
          </a:xfrm>
        </p:grpSpPr>
        <p:sp>
          <p:nvSpPr>
            <p:cNvPr id="278" name="Google Shape;278;p2"/>
            <p:cNvSpPr/>
            <p:nvPr/>
          </p:nvSpPr>
          <p:spPr>
            <a:xfrm>
              <a:off x="7892913" y="419130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6171" y="0"/>
                  </a:moveTo>
                  <a:cubicBezTo>
                    <a:pt x="2764" y="0"/>
                    <a:pt x="0" y="2767"/>
                    <a:pt x="0" y="6174"/>
                  </a:cubicBezTo>
                  <a:cubicBezTo>
                    <a:pt x="0" y="9581"/>
                    <a:pt x="2764" y="12345"/>
                    <a:pt x="6171" y="12345"/>
                  </a:cubicBezTo>
                  <a:cubicBezTo>
                    <a:pt x="9581" y="12345"/>
                    <a:pt x="12344" y="9581"/>
                    <a:pt x="12344" y="6174"/>
                  </a:cubicBezTo>
                  <a:cubicBezTo>
                    <a:pt x="12344" y="2767"/>
                    <a:pt x="9581" y="0"/>
                    <a:pt x="6171" y="0"/>
                  </a:cubicBezTo>
                  <a:close/>
                  <a:moveTo>
                    <a:pt x="6171" y="8931"/>
                  </a:moveTo>
                  <a:cubicBezTo>
                    <a:pt x="5055" y="8935"/>
                    <a:pt x="4048" y="8264"/>
                    <a:pt x="3621" y="7232"/>
                  </a:cubicBezTo>
                  <a:cubicBezTo>
                    <a:pt x="3191" y="6201"/>
                    <a:pt x="3428" y="5013"/>
                    <a:pt x="4216" y="4222"/>
                  </a:cubicBezTo>
                  <a:cubicBezTo>
                    <a:pt x="5004" y="3434"/>
                    <a:pt x="6192" y="3197"/>
                    <a:pt x="7223" y="3624"/>
                  </a:cubicBezTo>
                  <a:cubicBezTo>
                    <a:pt x="8255" y="4051"/>
                    <a:pt x="8925" y="5058"/>
                    <a:pt x="8928" y="6174"/>
                  </a:cubicBezTo>
                  <a:cubicBezTo>
                    <a:pt x="8928" y="7696"/>
                    <a:pt x="7692" y="8931"/>
                    <a:pt x="6171" y="893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7837938" y="3656850"/>
              <a:ext cx="418475" cy="418550"/>
            </a:xfrm>
            <a:custGeom>
              <a:avLst/>
              <a:gdLst/>
              <a:ahLst/>
              <a:cxnLst/>
              <a:rect l="l" t="t" r="r" b="b"/>
              <a:pathLst>
                <a:path w="16739" h="16742" extrusionOk="0">
                  <a:moveTo>
                    <a:pt x="12799" y="3946"/>
                  </a:moveTo>
                  <a:lnTo>
                    <a:pt x="12799" y="12802"/>
                  </a:lnTo>
                  <a:lnTo>
                    <a:pt x="3943" y="12802"/>
                  </a:lnTo>
                  <a:lnTo>
                    <a:pt x="3943" y="3946"/>
                  </a:lnTo>
                  <a:close/>
                  <a:moveTo>
                    <a:pt x="1" y="0"/>
                  </a:moveTo>
                  <a:lnTo>
                    <a:pt x="1" y="16741"/>
                  </a:lnTo>
                  <a:lnTo>
                    <a:pt x="16739" y="16741"/>
                  </a:lnTo>
                  <a:lnTo>
                    <a:pt x="167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7869213" y="4668825"/>
              <a:ext cx="355925" cy="308250"/>
            </a:xfrm>
            <a:custGeom>
              <a:avLst/>
              <a:gdLst/>
              <a:ahLst/>
              <a:cxnLst/>
              <a:rect l="l" t="t" r="r" b="b"/>
              <a:pathLst>
                <a:path w="14237" h="12330" extrusionOk="0">
                  <a:moveTo>
                    <a:pt x="7119" y="1"/>
                  </a:moveTo>
                  <a:lnTo>
                    <a:pt x="1" y="12330"/>
                  </a:lnTo>
                  <a:lnTo>
                    <a:pt x="14237" y="12330"/>
                  </a:lnTo>
                  <a:lnTo>
                    <a:pt x="71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2"/>
          <p:cNvGrpSpPr/>
          <p:nvPr/>
        </p:nvGrpSpPr>
        <p:grpSpPr>
          <a:xfrm>
            <a:off x="6399825" y="-1339475"/>
            <a:ext cx="3480850" cy="1878975"/>
            <a:chOff x="1610225" y="215250"/>
            <a:chExt cx="3480850" cy="1878975"/>
          </a:xfrm>
        </p:grpSpPr>
        <p:sp>
          <p:nvSpPr>
            <p:cNvPr id="282" name="Google Shape;282;p2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2"/>
          <p:cNvGrpSpPr/>
          <p:nvPr/>
        </p:nvGrpSpPr>
        <p:grpSpPr>
          <a:xfrm>
            <a:off x="6474250" y="159663"/>
            <a:ext cx="169100" cy="140525"/>
            <a:chOff x="3961275" y="3081075"/>
            <a:chExt cx="169100" cy="140525"/>
          </a:xfrm>
        </p:grpSpPr>
        <p:sp>
          <p:nvSpPr>
            <p:cNvPr id="390" name="Google Shape;390;p2"/>
            <p:cNvSpPr/>
            <p:nvPr/>
          </p:nvSpPr>
          <p:spPr>
            <a:xfrm>
              <a:off x="3961275" y="3081075"/>
              <a:ext cx="73925" cy="73925"/>
            </a:xfrm>
            <a:custGeom>
              <a:avLst/>
              <a:gdLst/>
              <a:ahLst/>
              <a:cxnLst/>
              <a:rect l="l" t="t" r="r" b="b"/>
              <a:pathLst>
                <a:path w="2957" h="2957" extrusionOk="0">
                  <a:moveTo>
                    <a:pt x="2956" y="1480"/>
                  </a:moveTo>
                  <a:cubicBezTo>
                    <a:pt x="2956" y="2295"/>
                    <a:pt x="2295" y="2956"/>
                    <a:pt x="1480" y="2956"/>
                  </a:cubicBezTo>
                  <a:cubicBezTo>
                    <a:pt x="662" y="2956"/>
                    <a:pt x="0" y="2295"/>
                    <a:pt x="0" y="1480"/>
                  </a:cubicBezTo>
                  <a:cubicBezTo>
                    <a:pt x="0" y="662"/>
                    <a:pt x="662" y="0"/>
                    <a:pt x="1480" y="0"/>
                  </a:cubicBezTo>
                  <a:cubicBezTo>
                    <a:pt x="2295" y="0"/>
                    <a:pt x="2956" y="662"/>
                    <a:pt x="2956" y="148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4081700" y="3172850"/>
              <a:ext cx="48675" cy="48750"/>
            </a:xfrm>
            <a:custGeom>
              <a:avLst/>
              <a:gdLst/>
              <a:ahLst/>
              <a:cxnLst/>
              <a:rect l="l" t="t" r="r" b="b"/>
              <a:pathLst>
                <a:path w="1947" h="1950" extrusionOk="0">
                  <a:moveTo>
                    <a:pt x="1946" y="975"/>
                  </a:moveTo>
                  <a:cubicBezTo>
                    <a:pt x="1946" y="1514"/>
                    <a:pt x="1510" y="1950"/>
                    <a:pt x="975" y="1950"/>
                  </a:cubicBezTo>
                  <a:cubicBezTo>
                    <a:pt x="437" y="1950"/>
                    <a:pt x="1" y="1514"/>
                    <a:pt x="1" y="975"/>
                  </a:cubicBezTo>
                  <a:cubicBezTo>
                    <a:pt x="1" y="437"/>
                    <a:pt x="437" y="1"/>
                    <a:pt x="975" y="1"/>
                  </a:cubicBezTo>
                  <a:cubicBezTo>
                    <a:pt x="1510" y="1"/>
                    <a:pt x="1946" y="437"/>
                    <a:pt x="1946" y="97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2"/>
          <p:cNvGrpSpPr/>
          <p:nvPr/>
        </p:nvGrpSpPr>
        <p:grpSpPr>
          <a:xfrm>
            <a:off x="8430763" y="931300"/>
            <a:ext cx="215575" cy="185800"/>
            <a:chOff x="5629550" y="3916600"/>
            <a:chExt cx="215575" cy="185800"/>
          </a:xfrm>
        </p:grpSpPr>
        <p:sp>
          <p:nvSpPr>
            <p:cNvPr id="393" name="Google Shape;393;p2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"/>
          <p:cNvSpPr txBox="1">
            <a:spLocks noGrp="1"/>
          </p:cNvSpPr>
          <p:nvPr>
            <p:ph type="title"/>
          </p:nvPr>
        </p:nvSpPr>
        <p:spPr>
          <a:xfrm>
            <a:off x="720000" y="2050075"/>
            <a:ext cx="3852000" cy="163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8" name="Google Shape;398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31375"/>
            <a:ext cx="1288200" cy="101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9" name="Google Shape;399;p3"/>
          <p:cNvSpPr txBox="1">
            <a:spLocks noGrp="1"/>
          </p:cNvSpPr>
          <p:nvPr>
            <p:ph type="subTitle" idx="1"/>
          </p:nvPr>
        </p:nvSpPr>
        <p:spPr>
          <a:xfrm>
            <a:off x="720000" y="3798626"/>
            <a:ext cx="3852000" cy="31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3"/>
          <p:cNvGrpSpPr/>
          <p:nvPr/>
        </p:nvGrpSpPr>
        <p:grpSpPr>
          <a:xfrm>
            <a:off x="5196433" y="1776467"/>
            <a:ext cx="2014350" cy="1734114"/>
            <a:chOff x="6372750" y="472138"/>
            <a:chExt cx="1057013" cy="909962"/>
          </a:xfrm>
        </p:grpSpPr>
        <p:sp>
          <p:nvSpPr>
            <p:cNvPr id="401" name="Google Shape;401;p3"/>
            <p:cNvSpPr/>
            <p:nvPr/>
          </p:nvSpPr>
          <p:spPr>
            <a:xfrm>
              <a:off x="6372750" y="472138"/>
              <a:ext cx="817950" cy="817975"/>
            </a:xfrm>
            <a:custGeom>
              <a:avLst/>
              <a:gdLst/>
              <a:ahLst/>
              <a:cxnLst/>
              <a:rect l="l" t="t" r="r" b="b"/>
              <a:pathLst>
                <a:path w="32718" h="32719" extrusionOk="0">
                  <a:moveTo>
                    <a:pt x="32718" y="16359"/>
                  </a:moveTo>
                  <a:cubicBezTo>
                    <a:pt x="32718" y="20699"/>
                    <a:pt x="30995" y="24857"/>
                    <a:pt x="27928" y="27925"/>
                  </a:cubicBezTo>
                  <a:cubicBezTo>
                    <a:pt x="24857" y="30995"/>
                    <a:pt x="20698" y="32718"/>
                    <a:pt x="16359" y="32718"/>
                  </a:cubicBezTo>
                  <a:cubicBezTo>
                    <a:pt x="12020" y="32718"/>
                    <a:pt x="7861" y="30995"/>
                    <a:pt x="4791" y="27925"/>
                  </a:cubicBezTo>
                  <a:cubicBezTo>
                    <a:pt x="1723" y="24857"/>
                    <a:pt x="0" y="20699"/>
                    <a:pt x="0" y="16359"/>
                  </a:cubicBezTo>
                  <a:cubicBezTo>
                    <a:pt x="0" y="12020"/>
                    <a:pt x="1723" y="7858"/>
                    <a:pt x="4791" y="4791"/>
                  </a:cubicBezTo>
                  <a:cubicBezTo>
                    <a:pt x="7861" y="1724"/>
                    <a:pt x="12020" y="0"/>
                    <a:pt x="16359" y="0"/>
                  </a:cubicBezTo>
                  <a:cubicBezTo>
                    <a:pt x="20698" y="0"/>
                    <a:pt x="24857" y="1724"/>
                    <a:pt x="27928" y="4791"/>
                  </a:cubicBezTo>
                  <a:cubicBezTo>
                    <a:pt x="30995" y="7858"/>
                    <a:pt x="32718" y="12020"/>
                    <a:pt x="32718" y="1635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6962438" y="914774"/>
              <a:ext cx="467325" cy="467325"/>
            </a:xfrm>
            <a:custGeom>
              <a:avLst/>
              <a:gdLst/>
              <a:ahLst/>
              <a:cxnLst/>
              <a:rect l="l" t="t" r="r" b="b"/>
              <a:pathLst>
                <a:path w="20961" h="20961" extrusionOk="0">
                  <a:moveTo>
                    <a:pt x="20961" y="10481"/>
                  </a:moveTo>
                  <a:cubicBezTo>
                    <a:pt x="20961" y="16269"/>
                    <a:pt x="16270" y="20961"/>
                    <a:pt x="10481" y="20961"/>
                  </a:cubicBezTo>
                  <a:cubicBezTo>
                    <a:pt x="4692" y="20961"/>
                    <a:pt x="1" y="16269"/>
                    <a:pt x="1" y="10481"/>
                  </a:cubicBezTo>
                  <a:cubicBezTo>
                    <a:pt x="1" y="4692"/>
                    <a:pt x="4692" y="1"/>
                    <a:pt x="10481" y="1"/>
                  </a:cubicBezTo>
                  <a:cubicBezTo>
                    <a:pt x="16270" y="1"/>
                    <a:pt x="20961" y="4692"/>
                    <a:pt x="20961" y="1048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"/>
          <p:cNvGrpSpPr/>
          <p:nvPr/>
        </p:nvGrpSpPr>
        <p:grpSpPr>
          <a:xfrm>
            <a:off x="5400517" y="-697432"/>
            <a:ext cx="6060508" cy="3271671"/>
            <a:chOff x="1610225" y="215250"/>
            <a:chExt cx="3480850" cy="1878975"/>
          </a:xfrm>
        </p:grpSpPr>
        <p:sp>
          <p:nvSpPr>
            <p:cNvPr id="404" name="Google Shape;404;p3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"/>
          <p:cNvGrpSpPr/>
          <p:nvPr/>
        </p:nvGrpSpPr>
        <p:grpSpPr>
          <a:xfrm>
            <a:off x="7217688" y="3364338"/>
            <a:ext cx="215575" cy="185800"/>
            <a:chOff x="5629550" y="3916600"/>
            <a:chExt cx="215575" cy="185800"/>
          </a:xfrm>
        </p:grpSpPr>
        <p:sp>
          <p:nvSpPr>
            <p:cNvPr id="512" name="Google Shape;512;p3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3"/>
          <p:cNvGrpSpPr/>
          <p:nvPr/>
        </p:nvGrpSpPr>
        <p:grpSpPr>
          <a:xfrm>
            <a:off x="1072575" y="-575997"/>
            <a:ext cx="974718" cy="974718"/>
            <a:chOff x="528900" y="1489975"/>
            <a:chExt cx="732100" cy="732100"/>
          </a:xfrm>
        </p:grpSpPr>
        <p:sp>
          <p:nvSpPr>
            <p:cNvPr id="516" name="Google Shape;516;p3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3"/>
          <p:cNvGrpSpPr/>
          <p:nvPr/>
        </p:nvGrpSpPr>
        <p:grpSpPr>
          <a:xfrm>
            <a:off x="182538" y="95650"/>
            <a:ext cx="348025" cy="348100"/>
            <a:chOff x="235725" y="107550"/>
            <a:chExt cx="348025" cy="348100"/>
          </a:xfrm>
        </p:grpSpPr>
        <p:sp>
          <p:nvSpPr>
            <p:cNvPr id="524" name="Google Shape;524;p3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"/>
          <p:cNvGrpSpPr/>
          <p:nvPr/>
        </p:nvGrpSpPr>
        <p:grpSpPr>
          <a:xfrm rot="5400000">
            <a:off x="7096715" y="4744787"/>
            <a:ext cx="974732" cy="974667"/>
            <a:chOff x="5402000" y="1173700"/>
            <a:chExt cx="756075" cy="756025"/>
          </a:xfrm>
        </p:grpSpPr>
        <p:sp>
          <p:nvSpPr>
            <p:cNvPr id="527" name="Google Shape;527;p3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" name="Google Shape;552;p3"/>
          <p:cNvSpPr/>
          <p:nvPr/>
        </p:nvSpPr>
        <p:spPr>
          <a:xfrm>
            <a:off x="2235225" y="519075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"/>
          <p:cNvSpPr/>
          <p:nvPr/>
        </p:nvSpPr>
        <p:spPr>
          <a:xfrm>
            <a:off x="6217888" y="4588113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3"/>
          <p:cNvGrpSpPr/>
          <p:nvPr/>
        </p:nvGrpSpPr>
        <p:grpSpPr>
          <a:xfrm>
            <a:off x="267263" y="1261763"/>
            <a:ext cx="178575" cy="589975"/>
            <a:chOff x="1834925" y="4791825"/>
            <a:chExt cx="178575" cy="589975"/>
          </a:xfrm>
        </p:grpSpPr>
        <p:sp>
          <p:nvSpPr>
            <p:cNvPr id="555" name="Google Shape;555;p3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3"/>
          <p:cNvGrpSpPr/>
          <p:nvPr/>
        </p:nvGrpSpPr>
        <p:grpSpPr>
          <a:xfrm>
            <a:off x="8683913" y="3296663"/>
            <a:ext cx="178575" cy="589975"/>
            <a:chOff x="1834925" y="4791825"/>
            <a:chExt cx="178575" cy="589975"/>
          </a:xfrm>
        </p:grpSpPr>
        <p:sp>
          <p:nvSpPr>
            <p:cNvPr id="583" name="Google Shape;583;p3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>
            <a:off x="4231730" y="1261780"/>
            <a:ext cx="340263" cy="319082"/>
            <a:chOff x="4983775" y="5052100"/>
            <a:chExt cx="276300" cy="259100"/>
          </a:xfrm>
        </p:grpSpPr>
        <p:sp>
          <p:nvSpPr>
            <p:cNvPr id="611" name="Google Shape;611;p3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3"/>
          <p:cNvGrpSpPr/>
          <p:nvPr/>
        </p:nvGrpSpPr>
        <p:grpSpPr>
          <a:xfrm>
            <a:off x="373288" y="4112125"/>
            <a:ext cx="215575" cy="185800"/>
            <a:chOff x="5629550" y="3916600"/>
            <a:chExt cx="215575" cy="185800"/>
          </a:xfrm>
        </p:grpSpPr>
        <p:sp>
          <p:nvSpPr>
            <p:cNvPr id="615" name="Google Shape;615;p3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"/>
          <p:cNvSpPr/>
          <p:nvPr/>
        </p:nvSpPr>
        <p:spPr>
          <a:xfrm>
            <a:off x="6352450" y="161000"/>
            <a:ext cx="217305" cy="217404"/>
          </a:xfrm>
          <a:custGeom>
            <a:avLst/>
            <a:gdLst/>
            <a:ahLst/>
            <a:cxnLst/>
            <a:rect l="l" t="t" r="r" b="b"/>
            <a:pathLst>
              <a:path w="6592" h="6595" extrusionOk="0">
                <a:moveTo>
                  <a:pt x="6592" y="3299"/>
                </a:moveTo>
                <a:cubicBezTo>
                  <a:pt x="6592" y="5118"/>
                  <a:pt x="5115" y="6595"/>
                  <a:pt x="3296" y="6595"/>
                </a:cubicBezTo>
                <a:cubicBezTo>
                  <a:pt x="1477" y="6595"/>
                  <a:pt x="0" y="5118"/>
                  <a:pt x="0" y="3299"/>
                </a:cubicBezTo>
                <a:cubicBezTo>
                  <a:pt x="0" y="1477"/>
                  <a:pt x="1477" y="0"/>
                  <a:pt x="3296" y="0"/>
                </a:cubicBezTo>
                <a:cubicBezTo>
                  <a:pt x="5115" y="0"/>
                  <a:pt x="6592" y="1477"/>
                  <a:pt x="6592" y="329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5"/>
          <p:cNvGrpSpPr/>
          <p:nvPr/>
        </p:nvGrpSpPr>
        <p:grpSpPr>
          <a:xfrm>
            <a:off x="-587900" y="4604200"/>
            <a:ext cx="3480850" cy="1878975"/>
            <a:chOff x="1610225" y="215250"/>
            <a:chExt cx="3480850" cy="1878975"/>
          </a:xfrm>
        </p:grpSpPr>
        <p:sp>
          <p:nvSpPr>
            <p:cNvPr id="914" name="Google Shape;914;p5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5"/>
          <p:cNvGrpSpPr/>
          <p:nvPr/>
        </p:nvGrpSpPr>
        <p:grpSpPr>
          <a:xfrm>
            <a:off x="6251050" y="-1339475"/>
            <a:ext cx="3480850" cy="1878975"/>
            <a:chOff x="1610225" y="215250"/>
            <a:chExt cx="3480850" cy="1878975"/>
          </a:xfrm>
        </p:grpSpPr>
        <p:sp>
          <p:nvSpPr>
            <p:cNvPr id="1022" name="Google Shape;1022;p5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5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5"/>
          <p:cNvGrpSpPr/>
          <p:nvPr/>
        </p:nvGrpSpPr>
        <p:grpSpPr>
          <a:xfrm rot="10800000">
            <a:off x="8662460" y="3338706"/>
            <a:ext cx="974718" cy="974718"/>
            <a:chOff x="528900" y="1489975"/>
            <a:chExt cx="732100" cy="732100"/>
          </a:xfrm>
        </p:grpSpPr>
        <p:sp>
          <p:nvSpPr>
            <p:cNvPr id="1130" name="Google Shape;1130;p5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5"/>
          <p:cNvGrpSpPr/>
          <p:nvPr/>
        </p:nvGrpSpPr>
        <p:grpSpPr>
          <a:xfrm rot="-5400000">
            <a:off x="-587944" y="825072"/>
            <a:ext cx="974732" cy="974667"/>
            <a:chOff x="5402000" y="1173700"/>
            <a:chExt cx="756075" cy="756025"/>
          </a:xfrm>
        </p:grpSpPr>
        <p:sp>
          <p:nvSpPr>
            <p:cNvPr id="1138" name="Google Shape;1138;p5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5"/>
          <p:cNvGrpSpPr/>
          <p:nvPr/>
        </p:nvGrpSpPr>
        <p:grpSpPr>
          <a:xfrm>
            <a:off x="267275" y="3338700"/>
            <a:ext cx="178575" cy="589975"/>
            <a:chOff x="1834925" y="4791825"/>
            <a:chExt cx="178575" cy="589975"/>
          </a:xfrm>
        </p:grpSpPr>
        <p:sp>
          <p:nvSpPr>
            <p:cNvPr id="1164" name="Google Shape;1164;p5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1" name="Google Shape;1191;p5"/>
          <p:cNvGrpSpPr/>
          <p:nvPr/>
        </p:nvGrpSpPr>
        <p:grpSpPr>
          <a:xfrm>
            <a:off x="182538" y="95650"/>
            <a:ext cx="348025" cy="348100"/>
            <a:chOff x="235725" y="107550"/>
            <a:chExt cx="348025" cy="348100"/>
          </a:xfrm>
        </p:grpSpPr>
        <p:sp>
          <p:nvSpPr>
            <p:cNvPr id="1192" name="Google Shape;1192;p5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4" name="Google Shape;1194;p5"/>
          <p:cNvGrpSpPr/>
          <p:nvPr/>
        </p:nvGrpSpPr>
        <p:grpSpPr>
          <a:xfrm>
            <a:off x="8662443" y="1214813"/>
            <a:ext cx="263257" cy="681984"/>
            <a:chOff x="836413" y="539500"/>
            <a:chExt cx="308625" cy="799700"/>
          </a:xfrm>
        </p:grpSpPr>
        <p:sp>
          <p:nvSpPr>
            <p:cNvPr id="1195" name="Google Shape;1195;p5"/>
            <p:cNvSpPr/>
            <p:nvPr/>
          </p:nvSpPr>
          <p:spPr>
            <a:xfrm>
              <a:off x="836413" y="73405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"/>
            <p:cNvSpPr/>
            <p:nvPr/>
          </p:nvSpPr>
          <p:spPr>
            <a:xfrm>
              <a:off x="887838" y="1133250"/>
              <a:ext cx="205850" cy="205950"/>
            </a:xfrm>
            <a:custGeom>
              <a:avLst/>
              <a:gdLst/>
              <a:ahLst/>
              <a:cxnLst/>
              <a:rect l="l" t="t" r="r" b="b"/>
              <a:pathLst>
                <a:path w="8234" h="8238" extrusionOk="0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"/>
            <p:cNvSpPr/>
            <p:nvPr/>
          </p:nvSpPr>
          <p:spPr>
            <a:xfrm>
              <a:off x="876188" y="539500"/>
              <a:ext cx="229075" cy="62050"/>
            </a:xfrm>
            <a:custGeom>
              <a:avLst/>
              <a:gdLst/>
              <a:ahLst/>
              <a:cxnLst/>
              <a:rect l="l" t="t" r="r" b="b"/>
              <a:pathLst>
                <a:path w="916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8" name="Google Shape;1198;p5"/>
          <p:cNvSpPr/>
          <p:nvPr/>
        </p:nvSpPr>
        <p:spPr>
          <a:xfrm>
            <a:off x="2196200" y="249088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5"/>
          <p:cNvSpPr/>
          <p:nvPr/>
        </p:nvSpPr>
        <p:spPr>
          <a:xfrm>
            <a:off x="6256813" y="4846925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0" name="Google Shape;1200;p5"/>
          <p:cNvGrpSpPr/>
          <p:nvPr/>
        </p:nvGrpSpPr>
        <p:grpSpPr>
          <a:xfrm>
            <a:off x="1397292" y="4527855"/>
            <a:ext cx="340263" cy="319082"/>
            <a:chOff x="4983775" y="5052100"/>
            <a:chExt cx="276300" cy="259100"/>
          </a:xfrm>
        </p:grpSpPr>
        <p:sp>
          <p:nvSpPr>
            <p:cNvPr id="1201" name="Google Shape;1201;p5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4" name="Google Shape;1204;p5"/>
          <p:cNvSpPr txBox="1">
            <a:spLocks noGrp="1"/>
          </p:cNvSpPr>
          <p:nvPr>
            <p:ph type="title"/>
          </p:nvPr>
        </p:nvSpPr>
        <p:spPr>
          <a:xfrm>
            <a:off x="1508050" y="2615575"/>
            <a:ext cx="27042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5" name="Google Shape;1205;p5"/>
          <p:cNvSpPr txBox="1">
            <a:spLocks noGrp="1"/>
          </p:cNvSpPr>
          <p:nvPr>
            <p:ph type="title" idx="2"/>
          </p:nvPr>
        </p:nvSpPr>
        <p:spPr>
          <a:xfrm>
            <a:off x="4931707" y="2615575"/>
            <a:ext cx="27042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6" name="Google Shape;1206;p5"/>
          <p:cNvSpPr txBox="1">
            <a:spLocks noGrp="1"/>
          </p:cNvSpPr>
          <p:nvPr>
            <p:ph type="subTitle" idx="1"/>
          </p:nvPr>
        </p:nvSpPr>
        <p:spPr>
          <a:xfrm>
            <a:off x="4931707" y="3093775"/>
            <a:ext cx="2704200" cy="95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07" name="Google Shape;1207;p5"/>
          <p:cNvSpPr txBox="1">
            <a:spLocks noGrp="1"/>
          </p:cNvSpPr>
          <p:nvPr>
            <p:ph type="subTitle" idx="3"/>
          </p:nvPr>
        </p:nvSpPr>
        <p:spPr>
          <a:xfrm>
            <a:off x="1508050" y="3093775"/>
            <a:ext cx="2704200" cy="95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08" name="Google Shape;1208;p5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7"/>
          <p:cNvSpPr txBox="1">
            <a:spLocks noGrp="1"/>
          </p:cNvSpPr>
          <p:nvPr>
            <p:ph type="title"/>
          </p:nvPr>
        </p:nvSpPr>
        <p:spPr>
          <a:xfrm>
            <a:off x="713225" y="916900"/>
            <a:ext cx="6544200" cy="58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3" name="Google Shape;1503;p7"/>
          <p:cNvSpPr txBox="1">
            <a:spLocks noGrp="1"/>
          </p:cNvSpPr>
          <p:nvPr>
            <p:ph type="subTitle" idx="1"/>
          </p:nvPr>
        </p:nvSpPr>
        <p:spPr>
          <a:xfrm>
            <a:off x="713225" y="1730600"/>
            <a:ext cx="5002800" cy="24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504" name="Google Shape;1504;p7"/>
          <p:cNvGrpSpPr/>
          <p:nvPr/>
        </p:nvGrpSpPr>
        <p:grpSpPr>
          <a:xfrm>
            <a:off x="6690350" y="4608575"/>
            <a:ext cx="3480850" cy="1878975"/>
            <a:chOff x="1610225" y="215250"/>
            <a:chExt cx="3480850" cy="1878975"/>
          </a:xfrm>
        </p:grpSpPr>
        <p:sp>
          <p:nvSpPr>
            <p:cNvPr id="1505" name="Google Shape;1505;p7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7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7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7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7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7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7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7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7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7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7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7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7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7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7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7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7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7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7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7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7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7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7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7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7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7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7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7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7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7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7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7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7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7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7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7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7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7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7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7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7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7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7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7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7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7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7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7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7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7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7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7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7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7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7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7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7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7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7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7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7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7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7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7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7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7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7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7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7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7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7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7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7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7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7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7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7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7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7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7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7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7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7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7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7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7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7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7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7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7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7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7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7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7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7"/>
          <p:cNvGrpSpPr/>
          <p:nvPr/>
        </p:nvGrpSpPr>
        <p:grpSpPr>
          <a:xfrm>
            <a:off x="-1027200" y="-1339475"/>
            <a:ext cx="3480850" cy="1878975"/>
            <a:chOff x="1610225" y="215250"/>
            <a:chExt cx="3480850" cy="1878975"/>
          </a:xfrm>
        </p:grpSpPr>
        <p:sp>
          <p:nvSpPr>
            <p:cNvPr id="1613" name="Google Shape;1613;p7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7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7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7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7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7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7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7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7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7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7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7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7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7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7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7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7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7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7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7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7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7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7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7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7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7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7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7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7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7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7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7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7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7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7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7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7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7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7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7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7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7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7"/>
          <p:cNvGrpSpPr/>
          <p:nvPr/>
        </p:nvGrpSpPr>
        <p:grpSpPr>
          <a:xfrm>
            <a:off x="-390950" y="539290"/>
            <a:ext cx="974718" cy="974718"/>
            <a:chOff x="528900" y="1489975"/>
            <a:chExt cx="732100" cy="732100"/>
          </a:xfrm>
        </p:grpSpPr>
        <p:sp>
          <p:nvSpPr>
            <p:cNvPr id="1721" name="Google Shape;1721;p7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8" name="Google Shape;1728;p7"/>
          <p:cNvGrpSpPr/>
          <p:nvPr/>
        </p:nvGrpSpPr>
        <p:grpSpPr>
          <a:xfrm rot="5400000">
            <a:off x="8560215" y="3629500"/>
            <a:ext cx="974732" cy="974667"/>
            <a:chOff x="5402000" y="1173700"/>
            <a:chExt cx="756075" cy="756025"/>
          </a:xfrm>
        </p:grpSpPr>
        <p:sp>
          <p:nvSpPr>
            <p:cNvPr id="1729" name="Google Shape;1729;p7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7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7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7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7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7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7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7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4" name="Google Shape;1754;p7"/>
          <p:cNvGrpSpPr/>
          <p:nvPr/>
        </p:nvGrpSpPr>
        <p:grpSpPr>
          <a:xfrm rot="10800000">
            <a:off x="8662387" y="1055200"/>
            <a:ext cx="178575" cy="589975"/>
            <a:chOff x="1834925" y="4791825"/>
            <a:chExt cx="178575" cy="589975"/>
          </a:xfrm>
        </p:grpSpPr>
        <p:sp>
          <p:nvSpPr>
            <p:cNvPr id="1755" name="Google Shape;1755;p7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7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7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7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7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7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7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7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7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7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7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7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7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7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7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7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7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7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7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7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7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7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7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2" name="Google Shape;1782;p7"/>
          <p:cNvGrpSpPr/>
          <p:nvPr/>
        </p:nvGrpSpPr>
        <p:grpSpPr>
          <a:xfrm rot="10800000">
            <a:off x="8577675" y="101275"/>
            <a:ext cx="348025" cy="348100"/>
            <a:chOff x="235725" y="107550"/>
            <a:chExt cx="348025" cy="348100"/>
          </a:xfrm>
        </p:grpSpPr>
        <p:sp>
          <p:nvSpPr>
            <p:cNvPr id="1783" name="Google Shape;1783;p7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7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5" name="Google Shape;1785;p7"/>
          <p:cNvGrpSpPr/>
          <p:nvPr/>
        </p:nvGrpSpPr>
        <p:grpSpPr>
          <a:xfrm rot="10800000">
            <a:off x="182538" y="3087078"/>
            <a:ext cx="263257" cy="681984"/>
            <a:chOff x="836413" y="539500"/>
            <a:chExt cx="308625" cy="799700"/>
          </a:xfrm>
        </p:grpSpPr>
        <p:sp>
          <p:nvSpPr>
            <p:cNvPr id="1786" name="Google Shape;1786;p7"/>
            <p:cNvSpPr/>
            <p:nvPr/>
          </p:nvSpPr>
          <p:spPr>
            <a:xfrm>
              <a:off x="836413" y="73405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7"/>
            <p:cNvSpPr/>
            <p:nvPr/>
          </p:nvSpPr>
          <p:spPr>
            <a:xfrm>
              <a:off x="887838" y="1133250"/>
              <a:ext cx="205850" cy="205950"/>
            </a:xfrm>
            <a:custGeom>
              <a:avLst/>
              <a:gdLst/>
              <a:ahLst/>
              <a:cxnLst/>
              <a:rect l="l" t="t" r="r" b="b"/>
              <a:pathLst>
                <a:path w="8234" h="8238" extrusionOk="0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7"/>
            <p:cNvSpPr/>
            <p:nvPr/>
          </p:nvSpPr>
          <p:spPr>
            <a:xfrm>
              <a:off x="876188" y="539500"/>
              <a:ext cx="229075" cy="62050"/>
            </a:xfrm>
            <a:custGeom>
              <a:avLst/>
              <a:gdLst/>
              <a:ahLst/>
              <a:cxnLst/>
              <a:rect l="l" t="t" r="r" b="b"/>
              <a:pathLst>
                <a:path w="916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9" name="Google Shape;1789;p7"/>
          <p:cNvSpPr/>
          <p:nvPr/>
        </p:nvSpPr>
        <p:spPr>
          <a:xfrm rot="10800000">
            <a:off x="5196037" y="4852588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7"/>
          <p:cNvSpPr/>
          <p:nvPr/>
        </p:nvSpPr>
        <p:spPr>
          <a:xfrm rot="10800000">
            <a:off x="3257000" y="254675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1" name="Google Shape;1791;p7"/>
          <p:cNvGrpSpPr/>
          <p:nvPr/>
        </p:nvGrpSpPr>
        <p:grpSpPr>
          <a:xfrm>
            <a:off x="140162" y="4699163"/>
            <a:ext cx="348025" cy="348100"/>
            <a:chOff x="235725" y="107550"/>
            <a:chExt cx="348025" cy="348100"/>
          </a:xfrm>
        </p:grpSpPr>
        <p:sp>
          <p:nvSpPr>
            <p:cNvPr id="1792" name="Google Shape;1792;p7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7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4" name="Google Shape;1794;p7"/>
          <p:cNvGrpSpPr/>
          <p:nvPr/>
        </p:nvGrpSpPr>
        <p:grpSpPr>
          <a:xfrm rot="10800000">
            <a:off x="6618456" y="3268513"/>
            <a:ext cx="340263" cy="319082"/>
            <a:chOff x="4983775" y="5052100"/>
            <a:chExt cx="276300" cy="259100"/>
          </a:xfrm>
        </p:grpSpPr>
        <p:sp>
          <p:nvSpPr>
            <p:cNvPr id="1795" name="Google Shape;1795;p7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7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7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1"/>
        </a:solidFill>
        <a:effectLst/>
      </p:bgPr>
    </p:bg>
    <p:spTree>
      <p:nvGrpSpPr>
        <p:cNvPr id="1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13"/>
          <p:cNvSpPr txBox="1">
            <a:spLocks noGrp="1"/>
          </p:cNvSpPr>
          <p:nvPr>
            <p:ph type="title"/>
          </p:nvPr>
        </p:nvSpPr>
        <p:spPr>
          <a:xfrm>
            <a:off x="720000" y="191542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1" name="Google Shape;2761;p13"/>
          <p:cNvSpPr txBox="1">
            <a:spLocks noGrp="1"/>
          </p:cNvSpPr>
          <p:nvPr>
            <p:ph type="subTitle" idx="1"/>
          </p:nvPr>
        </p:nvSpPr>
        <p:spPr>
          <a:xfrm>
            <a:off x="720000" y="254602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2" name="Google Shape;2762;p13"/>
          <p:cNvSpPr txBox="1">
            <a:spLocks noGrp="1"/>
          </p:cNvSpPr>
          <p:nvPr>
            <p:ph type="title" idx="2"/>
          </p:nvPr>
        </p:nvSpPr>
        <p:spPr>
          <a:xfrm>
            <a:off x="3419271" y="191542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3" name="Google Shape;2763;p13"/>
          <p:cNvSpPr txBox="1">
            <a:spLocks noGrp="1"/>
          </p:cNvSpPr>
          <p:nvPr>
            <p:ph type="subTitle" idx="3"/>
          </p:nvPr>
        </p:nvSpPr>
        <p:spPr>
          <a:xfrm>
            <a:off x="3419269" y="254602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4" name="Google Shape;2764;p13"/>
          <p:cNvSpPr txBox="1">
            <a:spLocks noGrp="1"/>
          </p:cNvSpPr>
          <p:nvPr>
            <p:ph type="title" idx="4"/>
          </p:nvPr>
        </p:nvSpPr>
        <p:spPr>
          <a:xfrm>
            <a:off x="720000" y="349317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5" name="Google Shape;2765;p13"/>
          <p:cNvSpPr txBox="1">
            <a:spLocks noGrp="1"/>
          </p:cNvSpPr>
          <p:nvPr>
            <p:ph type="subTitle" idx="5"/>
          </p:nvPr>
        </p:nvSpPr>
        <p:spPr>
          <a:xfrm>
            <a:off x="720000" y="412377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6" name="Google Shape;2766;p13"/>
          <p:cNvSpPr txBox="1">
            <a:spLocks noGrp="1"/>
          </p:cNvSpPr>
          <p:nvPr>
            <p:ph type="title" idx="6"/>
          </p:nvPr>
        </p:nvSpPr>
        <p:spPr>
          <a:xfrm>
            <a:off x="3419271" y="349317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7" name="Google Shape;2767;p13"/>
          <p:cNvSpPr txBox="1">
            <a:spLocks noGrp="1"/>
          </p:cNvSpPr>
          <p:nvPr>
            <p:ph type="subTitle" idx="7"/>
          </p:nvPr>
        </p:nvSpPr>
        <p:spPr>
          <a:xfrm>
            <a:off x="3419269" y="412377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8" name="Google Shape;2768;p13"/>
          <p:cNvSpPr txBox="1">
            <a:spLocks noGrp="1"/>
          </p:cNvSpPr>
          <p:nvPr>
            <p:ph type="title" idx="8"/>
          </p:nvPr>
        </p:nvSpPr>
        <p:spPr>
          <a:xfrm>
            <a:off x="6118550" y="191542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9" name="Google Shape;2769;p13"/>
          <p:cNvSpPr txBox="1">
            <a:spLocks noGrp="1"/>
          </p:cNvSpPr>
          <p:nvPr>
            <p:ph type="subTitle" idx="9"/>
          </p:nvPr>
        </p:nvSpPr>
        <p:spPr>
          <a:xfrm>
            <a:off x="6118545" y="254602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0" name="Google Shape;2770;p13"/>
          <p:cNvSpPr txBox="1">
            <a:spLocks noGrp="1"/>
          </p:cNvSpPr>
          <p:nvPr>
            <p:ph type="title" idx="13"/>
          </p:nvPr>
        </p:nvSpPr>
        <p:spPr>
          <a:xfrm>
            <a:off x="6118550" y="349317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71" name="Google Shape;2771;p13"/>
          <p:cNvSpPr txBox="1">
            <a:spLocks noGrp="1"/>
          </p:cNvSpPr>
          <p:nvPr>
            <p:ph type="subTitle" idx="14"/>
          </p:nvPr>
        </p:nvSpPr>
        <p:spPr>
          <a:xfrm>
            <a:off x="6118545" y="412377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2" name="Google Shape;2772;p13"/>
          <p:cNvSpPr txBox="1">
            <a:spLocks noGrp="1"/>
          </p:cNvSpPr>
          <p:nvPr>
            <p:ph type="title" idx="15" hasCustomPrompt="1"/>
          </p:nvPr>
        </p:nvSpPr>
        <p:spPr>
          <a:xfrm>
            <a:off x="720000" y="1467833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3" name="Google Shape;2773;p13"/>
          <p:cNvSpPr txBox="1">
            <a:spLocks noGrp="1"/>
          </p:cNvSpPr>
          <p:nvPr>
            <p:ph type="title" idx="16" hasCustomPrompt="1"/>
          </p:nvPr>
        </p:nvSpPr>
        <p:spPr>
          <a:xfrm>
            <a:off x="720000" y="3045566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4" name="Google Shape;2774;p13"/>
          <p:cNvSpPr txBox="1">
            <a:spLocks noGrp="1"/>
          </p:cNvSpPr>
          <p:nvPr>
            <p:ph type="title" idx="17" hasCustomPrompt="1"/>
          </p:nvPr>
        </p:nvSpPr>
        <p:spPr>
          <a:xfrm>
            <a:off x="3419275" y="1467833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5" name="Google Shape;277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19275" y="3045566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6" name="Google Shape;2776;p13"/>
          <p:cNvSpPr txBox="1">
            <a:spLocks noGrp="1"/>
          </p:cNvSpPr>
          <p:nvPr>
            <p:ph type="title" idx="19" hasCustomPrompt="1"/>
          </p:nvPr>
        </p:nvSpPr>
        <p:spPr>
          <a:xfrm>
            <a:off x="6118550" y="1467833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7" name="Google Shape;2777;p13"/>
          <p:cNvSpPr txBox="1">
            <a:spLocks noGrp="1"/>
          </p:cNvSpPr>
          <p:nvPr>
            <p:ph type="title" idx="20" hasCustomPrompt="1"/>
          </p:nvPr>
        </p:nvSpPr>
        <p:spPr>
          <a:xfrm>
            <a:off x="6118550" y="3045566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8" name="Google Shape;2778;p13"/>
          <p:cNvSpPr txBox="1">
            <a:spLocks noGrp="1"/>
          </p:cNvSpPr>
          <p:nvPr>
            <p:ph type="title" idx="21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779" name="Google Shape;2779;p13"/>
          <p:cNvGrpSpPr/>
          <p:nvPr/>
        </p:nvGrpSpPr>
        <p:grpSpPr>
          <a:xfrm>
            <a:off x="6251050" y="-826775"/>
            <a:ext cx="3480850" cy="1878975"/>
            <a:chOff x="1610225" y="215250"/>
            <a:chExt cx="3480850" cy="1878975"/>
          </a:xfrm>
        </p:grpSpPr>
        <p:sp>
          <p:nvSpPr>
            <p:cNvPr id="2780" name="Google Shape;2780;p13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3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3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3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3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3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3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3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3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3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3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3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3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3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3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3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3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3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3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3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3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3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3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3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3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3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3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3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3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3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3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3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3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3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3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3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3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3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3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3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3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3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3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3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3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3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3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3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3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3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3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3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3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3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3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3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3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3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3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3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3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3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3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3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3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3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3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3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3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3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3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3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3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3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3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3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3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3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3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3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3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3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3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3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3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3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3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3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3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3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3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3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3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3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3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3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3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3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3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3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3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3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3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3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3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3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3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7" name="Google Shape;2887;p13"/>
          <p:cNvGrpSpPr/>
          <p:nvPr/>
        </p:nvGrpSpPr>
        <p:grpSpPr>
          <a:xfrm rot="5400000">
            <a:off x="-445285" y="3494137"/>
            <a:ext cx="974732" cy="974667"/>
            <a:chOff x="5402000" y="1173700"/>
            <a:chExt cx="756075" cy="756025"/>
          </a:xfrm>
        </p:grpSpPr>
        <p:sp>
          <p:nvSpPr>
            <p:cNvPr id="2888" name="Google Shape;2888;p13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3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3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3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3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3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3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3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3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3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3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3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3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3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3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3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3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3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3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3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3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3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3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3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3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3" name="Google Shape;2913;p13"/>
          <p:cNvGrpSpPr/>
          <p:nvPr/>
        </p:nvGrpSpPr>
        <p:grpSpPr>
          <a:xfrm rot="10800000">
            <a:off x="202163" y="746375"/>
            <a:ext cx="302225" cy="2312450"/>
            <a:chOff x="8626713" y="1062600"/>
            <a:chExt cx="302225" cy="2312450"/>
          </a:xfrm>
        </p:grpSpPr>
        <p:grpSp>
          <p:nvGrpSpPr>
            <p:cNvPr id="2914" name="Google Shape;2914;p13"/>
            <p:cNvGrpSpPr/>
            <p:nvPr/>
          </p:nvGrpSpPr>
          <p:grpSpPr>
            <a:xfrm>
              <a:off x="8626713" y="2727275"/>
              <a:ext cx="146700" cy="647775"/>
              <a:chOff x="5920650" y="4318725"/>
              <a:chExt cx="146700" cy="647775"/>
            </a:xfrm>
          </p:grpSpPr>
          <p:sp>
            <p:nvSpPr>
              <p:cNvPr id="2915" name="Google Shape;2915;p13"/>
              <p:cNvSpPr/>
              <p:nvPr/>
            </p:nvSpPr>
            <p:spPr>
              <a:xfrm>
                <a:off x="6044225" y="4318725"/>
                <a:ext cx="2312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5911" fill="none" extrusionOk="0">
                    <a:moveTo>
                      <a:pt x="461" y="1"/>
                    </a:moveTo>
                    <a:cubicBezTo>
                      <a:pt x="1" y="482"/>
                      <a:pt x="1" y="1243"/>
                      <a:pt x="461" y="1727"/>
                    </a:cubicBezTo>
                    <a:lnTo>
                      <a:pt x="461" y="1727"/>
                    </a:lnTo>
                    <a:cubicBezTo>
                      <a:pt x="924" y="2208"/>
                      <a:pt x="924" y="2972"/>
                      <a:pt x="461" y="3456"/>
                    </a:cubicBezTo>
                    <a:lnTo>
                      <a:pt x="461" y="3456"/>
                    </a:lnTo>
                    <a:cubicBezTo>
                      <a:pt x="1" y="3937"/>
                      <a:pt x="1" y="4698"/>
                      <a:pt x="461" y="5179"/>
                    </a:cubicBezTo>
                    <a:lnTo>
                      <a:pt x="461" y="5179"/>
                    </a:lnTo>
                    <a:cubicBezTo>
                      <a:pt x="924" y="5663"/>
                      <a:pt x="924" y="6424"/>
                      <a:pt x="461" y="6908"/>
                    </a:cubicBezTo>
                    <a:lnTo>
                      <a:pt x="461" y="6908"/>
                    </a:lnTo>
                    <a:cubicBezTo>
                      <a:pt x="1" y="7392"/>
                      <a:pt x="1" y="8153"/>
                      <a:pt x="461" y="8634"/>
                    </a:cubicBezTo>
                    <a:lnTo>
                      <a:pt x="461" y="8634"/>
                    </a:lnTo>
                    <a:cubicBezTo>
                      <a:pt x="924" y="9119"/>
                      <a:pt x="924" y="9879"/>
                      <a:pt x="461" y="10364"/>
                    </a:cubicBezTo>
                    <a:lnTo>
                      <a:pt x="461" y="10364"/>
                    </a:lnTo>
                    <a:cubicBezTo>
                      <a:pt x="1" y="10848"/>
                      <a:pt x="1" y="11609"/>
                      <a:pt x="461" y="12093"/>
                    </a:cubicBezTo>
                    <a:lnTo>
                      <a:pt x="461" y="12093"/>
                    </a:lnTo>
                    <a:cubicBezTo>
                      <a:pt x="924" y="12574"/>
                      <a:pt x="924" y="13335"/>
                      <a:pt x="461" y="13819"/>
                    </a:cubicBezTo>
                    <a:lnTo>
                      <a:pt x="461" y="13819"/>
                    </a:lnTo>
                    <a:cubicBezTo>
                      <a:pt x="1" y="14303"/>
                      <a:pt x="1" y="15064"/>
                      <a:pt x="461" y="15548"/>
                    </a:cubicBezTo>
                    <a:lnTo>
                      <a:pt x="461" y="15548"/>
                    </a:lnTo>
                    <a:cubicBezTo>
                      <a:pt x="924" y="16029"/>
                      <a:pt x="924" y="16790"/>
                      <a:pt x="461" y="17271"/>
                    </a:cubicBezTo>
                    <a:lnTo>
                      <a:pt x="461" y="17271"/>
                    </a:lnTo>
                    <a:cubicBezTo>
                      <a:pt x="1" y="17755"/>
                      <a:pt x="1" y="18519"/>
                      <a:pt x="461" y="19000"/>
                    </a:cubicBezTo>
                    <a:lnTo>
                      <a:pt x="461" y="19000"/>
                    </a:lnTo>
                    <a:cubicBezTo>
                      <a:pt x="924" y="19484"/>
                      <a:pt x="924" y="20245"/>
                      <a:pt x="461" y="20726"/>
                    </a:cubicBezTo>
                    <a:lnTo>
                      <a:pt x="461" y="20726"/>
                    </a:lnTo>
                    <a:cubicBezTo>
                      <a:pt x="1" y="21210"/>
                      <a:pt x="1" y="21971"/>
                      <a:pt x="461" y="22455"/>
                    </a:cubicBezTo>
                    <a:lnTo>
                      <a:pt x="461" y="22455"/>
                    </a:lnTo>
                    <a:cubicBezTo>
                      <a:pt x="924" y="22939"/>
                      <a:pt x="924" y="23700"/>
                      <a:pt x="461" y="24181"/>
                    </a:cubicBezTo>
                    <a:lnTo>
                      <a:pt x="461" y="24181"/>
                    </a:lnTo>
                    <a:cubicBezTo>
                      <a:pt x="1" y="24666"/>
                      <a:pt x="1" y="25426"/>
                      <a:pt x="461" y="2591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13"/>
              <p:cNvSpPr/>
              <p:nvPr/>
            </p:nvSpPr>
            <p:spPr>
              <a:xfrm>
                <a:off x="5982375" y="4318725"/>
                <a:ext cx="2317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5911" fill="none" extrusionOk="0">
                    <a:moveTo>
                      <a:pt x="463" y="1"/>
                    </a:moveTo>
                    <a:cubicBezTo>
                      <a:pt x="6" y="485"/>
                      <a:pt x="6" y="1243"/>
                      <a:pt x="463" y="1727"/>
                    </a:cubicBezTo>
                    <a:lnTo>
                      <a:pt x="463" y="1727"/>
                    </a:lnTo>
                    <a:cubicBezTo>
                      <a:pt x="926" y="2208"/>
                      <a:pt x="926" y="2972"/>
                      <a:pt x="463" y="3456"/>
                    </a:cubicBezTo>
                    <a:lnTo>
                      <a:pt x="463" y="3456"/>
                    </a:lnTo>
                    <a:cubicBezTo>
                      <a:pt x="3" y="3937"/>
                      <a:pt x="3" y="4698"/>
                      <a:pt x="463" y="5179"/>
                    </a:cubicBezTo>
                    <a:lnTo>
                      <a:pt x="463" y="5179"/>
                    </a:lnTo>
                    <a:cubicBezTo>
                      <a:pt x="926" y="5663"/>
                      <a:pt x="926" y="6424"/>
                      <a:pt x="463" y="6908"/>
                    </a:cubicBezTo>
                    <a:lnTo>
                      <a:pt x="463" y="6908"/>
                    </a:lnTo>
                    <a:cubicBezTo>
                      <a:pt x="3" y="7392"/>
                      <a:pt x="3" y="8153"/>
                      <a:pt x="463" y="8634"/>
                    </a:cubicBezTo>
                    <a:lnTo>
                      <a:pt x="463" y="8634"/>
                    </a:lnTo>
                    <a:cubicBezTo>
                      <a:pt x="926" y="9119"/>
                      <a:pt x="926" y="9879"/>
                      <a:pt x="463" y="10364"/>
                    </a:cubicBezTo>
                    <a:lnTo>
                      <a:pt x="463" y="10364"/>
                    </a:lnTo>
                    <a:cubicBezTo>
                      <a:pt x="0" y="10848"/>
                      <a:pt x="0" y="11609"/>
                      <a:pt x="463" y="12093"/>
                    </a:cubicBezTo>
                    <a:lnTo>
                      <a:pt x="463" y="12093"/>
                    </a:lnTo>
                    <a:cubicBezTo>
                      <a:pt x="923" y="12574"/>
                      <a:pt x="923" y="13335"/>
                      <a:pt x="463" y="13819"/>
                    </a:cubicBezTo>
                    <a:lnTo>
                      <a:pt x="463" y="13819"/>
                    </a:lnTo>
                    <a:cubicBezTo>
                      <a:pt x="6" y="14303"/>
                      <a:pt x="6" y="15061"/>
                      <a:pt x="463" y="15548"/>
                    </a:cubicBezTo>
                    <a:lnTo>
                      <a:pt x="463" y="15548"/>
                    </a:lnTo>
                    <a:cubicBezTo>
                      <a:pt x="923" y="16029"/>
                      <a:pt x="923" y="16790"/>
                      <a:pt x="463" y="17271"/>
                    </a:cubicBezTo>
                    <a:lnTo>
                      <a:pt x="463" y="17271"/>
                    </a:lnTo>
                    <a:cubicBezTo>
                      <a:pt x="0" y="17755"/>
                      <a:pt x="0" y="18519"/>
                      <a:pt x="463" y="19000"/>
                    </a:cubicBezTo>
                    <a:lnTo>
                      <a:pt x="463" y="19000"/>
                    </a:lnTo>
                    <a:cubicBezTo>
                      <a:pt x="923" y="19484"/>
                      <a:pt x="923" y="20245"/>
                      <a:pt x="463" y="20726"/>
                    </a:cubicBezTo>
                    <a:lnTo>
                      <a:pt x="463" y="20726"/>
                    </a:lnTo>
                    <a:cubicBezTo>
                      <a:pt x="0" y="21210"/>
                      <a:pt x="0" y="21971"/>
                      <a:pt x="463" y="22455"/>
                    </a:cubicBezTo>
                    <a:lnTo>
                      <a:pt x="463" y="22455"/>
                    </a:lnTo>
                    <a:cubicBezTo>
                      <a:pt x="923" y="22939"/>
                      <a:pt x="923" y="23700"/>
                      <a:pt x="463" y="24181"/>
                    </a:cubicBezTo>
                    <a:lnTo>
                      <a:pt x="463" y="24181"/>
                    </a:lnTo>
                    <a:cubicBezTo>
                      <a:pt x="0" y="24666"/>
                      <a:pt x="0" y="25426"/>
                      <a:pt x="463" y="2591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13"/>
              <p:cNvSpPr/>
              <p:nvPr/>
            </p:nvSpPr>
            <p:spPr>
              <a:xfrm>
                <a:off x="5920650" y="4318725"/>
                <a:ext cx="2302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25911" fill="none" extrusionOk="0">
                    <a:moveTo>
                      <a:pt x="460" y="1"/>
                    </a:moveTo>
                    <a:cubicBezTo>
                      <a:pt x="0" y="485"/>
                      <a:pt x="0" y="1243"/>
                      <a:pt x="460" y="1727"/>
                    </a:cubicBezTo>
                    <a:lnTo>
                      <a:pt x="460" y="1727"/>
                    </a:lnTo>
                    <a:cubicBezTo>
                      <a:pt x="920" y="2208"/>
                      <a:pt x="920" y="2972"/>
                      <a:pt x="460" y="3456"/>
                    </a:cubicBezTo>
                    <a:lnTo>
                      <a:pt x="460" y="3456"/>
                    </a:lnTo>
                    <a:cubicBezTo>
                      <a:pt x="0" y="3937"/>
                      <a:pt x="0" y="4695"/>
                      <a:pt x="460" y="5179"/>
                    </a:cubicBezTo>
                    <a:lnTo>
                      <a:pt x="460" y="5179"/>
                    </a:lnTo>
                    <a:cubicBezTo>
                      <a:pt x="920" y="5663"/>
                      <a:pt x="920" y="6424"/>
                      <a:pt x="460" y="6908"/>
                    </a:cubicBezTo>
                    <a:lnTo>
                      <a:pt x="460" y="6908"/>
                    </a:lnTo>
                    <a:cubicBezTo>
                      <a:pt x="0" y="7392"/>
                      <a:pt x="0" y="8150"/>
                      <a:pt x="460" y="8634"/>
                    </a:cubicBezTo>
                    <a:lnTo>
                      <a:pt x="460" y="8634"/>
                    </a:lnTo>
                    <a:cubicBezTo>
                      <a:pt x="920" y="9119"/>
                      <a:pt x="920" y="9879"/>
                      <a:pt x="460" y="10364"/>
                    </a:cubicBezTo>
                    <a:lnTo>
                      <a:pt x="460" y="10364"/>
                    </a:lnTo>
                    <a:cubicBezTo>
                      <a:pt x="0" y="10848"/>
                      <a:pt x="0" y="11609"/>
                      <a:pt x="460" y="12093"/>
                    </a:cubicBezTo>
                    <a:lnTo>
                      <a:pt x="460" y="12093"/>
                    </a:lnTo>
                    <a:cubicBezTo>
                      <a:pt x="920" y="12574"/>
                      <a:pt x="920" y="13335"/>
                      <a:pt x="460" y="13819"/>
                    </a:cubicBezTo>
                    <a:lnTo>
                      <a:pt x="460" y="13819"/>
                    </a:lnTo>
                    <a:cubicBezTo>
                      <a:pt x="0" y="14303"/>
                      <a:pt x="0" y="15061"/>
                      <a:pt x="460" y="15548"/>
                    </a:cubicBezTo>
                    <a:lnTo>
                      <a:pt x="460" y="15548"/>
                    </a:lnTo>
                    <a:cubicBezTo>
                      <a:pt x="920" y="16029"/>
                      <a:pt x="920" y="16790"/>
                      <a:pt x="460" y="17271"/>
                    </a:cubicBezTo>
                    <a:lnTo>
                      <a:pt x="460" y="17271"/>
                    </a:lnTo>
                    <a:cubicBezTo>
                      <a:pt x="0" y="17758"/>
                      <a:pt x="0" y="18516"/>
                      <a:pt x="460" y="19000"/>
                    </a:cubicBezTo>
                    <a:lnTo>
                      <a:pt x="460" y="19000"/>
                    </a:lnTo>
                    <a:cubicBezTo>
                      <a:pt x="920" y="19484"/>
                      <a:pt x="920" y="20245"/>
                      <a:pt x="460" y="20726"/>
                    </a:cubicBezTo>
                    <a:lnTo>
                      <a:pt x="460" y="20726"/>
                    </a:lnTo>
                    <a:cubicBezTo>
                      <a:pt x="0" y="21213"/>
                      <a:pt x="0" y="21971"/>
                      <a:pt x="460" y="22455"/>
                    </a:cubicBezTo>
                    <a:lnTo>
                      <a:pt x="460" y="22455"/>
                    </a:lnTo>
                    <a:cubicBezTo>
                      <a:pt x="920" y="22939"/>
                      <a:pt x="920" y="23700"/>
                      <a:pt x="460" y="24181"/>
                    </a:cubicBezTo>
                    <a:lnTo>
                      <a:pt x="460" y="24181"/>
                    </a:lnTo>
                    <a:cubicBezTo>
                      <a:pt x="0" y="24666"/>
                      <a:pt x="0" y="25426"/>
                      <a:pt x="460" y="2591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8" name="Google Shape;2918;p13"/>
            <p:cNvGrpSpPr/>
            <p:nvPr/>
          </p:nvGrpSpPr>
          <p:grpSpPr>
            <a:xfrm>
              <a:off x="8848488" y="1062600"/>
              <a:ext cx="80450" cy="863375"/>
              <a:chOff x="6142425" y="2654050"/>
              <a:chExt cx="80450" cy="863375"/>
            </a:xfrm>
          </p:grpSpPr>
          <p:sp>
            <p:nvSpPr>
              <p:cNvPr id="2919" name="Google Shape;2919;p13"/>
              <p:cNvSpPr/>
              <p:nvPr/>
            </p:nvSpPr>
            <p:spPr>
              <a:xfrm>
                <a:off x="6142425" y="2654050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1"/>
                    </a:moveTo>
                    <a:lnTo>
                      <a:pt x="1363" y="1363"/>
                    </a:lnTo>
                    <a:lnTo>
                      <a:pt x="0" y="1363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3"/>
                    </a:lnTo>
                    <a:lnTo>
                      <a:pt x="1859" y="1363"/>
                    </a:lnTo>
                    <a:lnTo>
                      <a:pt x="185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13"/>
              <p:cNvSpPr/>
              <p:nvPr/>
            </p:nvSpPr>
            <p:spPr>
              <a:xfrm>
                <a:off x="6142425" y="2849825"/>
                <a:ext cx="80450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8" extrusionOk="0">
                    <a:moveTo>
                      <a:pt x="1363" y="0"/>
                    </a:moveTo>
                    <a:lnTo>
                      <a:pt x="1363" y="1363"/>
                    </a:lnTo>
                    <a:lnTo>
                      <a:pt x="0" y="1363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3"/>
                    </a:lnTo>
                    <a:lnTo>
                      <a:pt x="1859" y="1363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13"/>
              <p:cNvSpPr/>
              <p:nvPr/>
            </p:nvSpPr>
            <p:spPr>
              <a:xfrm>
                <a:off x="6142425" y="3045575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1"/>
                    </a:moveTo>
                    <a:lnTo>
                      <a:pt x="1363" y="1360"/>
                    </a:lnTo>
                    <a:lnTo>
                      <a:pt x="0" y="1360"/>
                    </a:lnTo>
                    <a:lnTo>
                      <a:pt x="0" y="1856"/>
                    </a:lnTo>
                    <a:lnTo>
                      <a:pt x="1363" y="1856"/>
                    </a:lnTo>
                    <a:lnTo>
                      <a:pt x="1363" y="3219"/>
                    </a:lnTo>
                    <a:lnTo>
                      <a:pt x="1859" y="3219"/>
                    </a:lnTo>
                    <a:lnTo>
                      <a:pt x="1859" y="1856"/>
                    </a:lnTo>
                    <a:lnTo>
                      <a:pt x="3218" y="1856"/>
                    </a:lnTo>
                    <a:lnTo>
                      <a:pt x="3218" y="1360"/>
                    </a:lnTo>
                    <a:lnTo>
                      <a:pt x="1859" y="1360"/>
                    </a:lnTo>
                    <a:lnTo>
                      <a:pt x="185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13"/>
              <p:cNvSpPr/>
              <p:nvPr/>
            </p:nvSpPr>
            <p:spPr>
              <a:xfrm>
                <a:off x="6142425" y="3241350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0"/>
                    </a:moveTo>
                    <a:lnTo>
                      <a:pt x="1363" y="1357"/>
                    </a:lnTo>
                    <a:lnTo>
                      <a:pt x="0" y="1357"/>
                    </a:lnTo>
                    <a:lnTo>
                      <a:pt x="0" y="1856"/>
                    </a:lnTo>
                    <a:lnTo>
                      <a:pt x="1363" y="1856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6"/>
                    </a:lnTo>
                    <a:lnTo>
                      <a:pt x="3218" y="1856"/>
                    </a:lnTo>
                    <a:lnTo>
                      <a:pt x="3218" y="1357"/>
                    </a:lnTo>
                    <a:lnTo>
                      <a:pt x="1859" y="1357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13"/>
              <p:cNvSpPr/>
              <p:nvPr/>
            </p:nvSpPr>
            <p:spPr>
              <a:xfrm>
                <a:off x="6142425" y="3436975"/>
                <a:ext cx="80450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8" extrusionOk="0">
                    <a:moveTo>
                      <a:pt x="1363" y="0"/>
                    </a:moveTo>
                    <a:lnTo>
                      <a:pt x="1363" y="1362"/>
                    </a:lnTo>
                    <a:lnTo>
                      <a:pt x="0" y="1362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2"/>
                    </a:lnTo>
                    <a:lnTo>
                      <a:pt x="1859" y="1362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4" name="Google Shape;2924;p13"/>
            <p:cNvSpPr/>
            <p:nvPr/>
          </p:nvSpPr>
          <p:spPr>
            <a:xfrm>
              <a:off x="8888713" y="2122250"/>
              <a:ext cx="25" cy="1252800"/>
            </a:xfrm>
            <a:custGeom>
              <a:avLst/>
              <a:gdLst/>
              <a:ahLst/>
              <a:cxnLst/>
              <a:rect l="l" t="t" r="r" b="b"/>
              <a:pathLst>
                <a:path w="1" h="50112" fill="none" extrusionOk="0">
                  <a:moveTo>
                    <a:pt x="0" y="5011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5" name="Google Shape;2925;p13"/>
          <p:cNvSpPr/>
          <p:nvPr/>
        </p:nvSpPr>
        <p:spPr>
          <a:xfrm rot="10800000">
            <a:off x="8769900" y="2606388"/>
            <a:ext cx="41225" cy="345450"/>
          </a:xfrm>
          <a:custGeom>
            <a:avLst/>
            <a:gdLst/>
            <a:ahLst/>
            <a:cxnLst/>
            <a:rect l="l" t="t" r="r" b="b"/>
            <a:pathLst>
              <a:path w="1649" h="13818" extrusionOk="0">
                <a:moveTo>
                  <a:pt x="1" y="13818"/>
                </a:moveTo>
                <a:lnTo>
                  <a:pt x="1649" y="12089"/>
                </a:lnTo>
                <a:lnTo>
                  <a:pt x="1" y="10363"/>
                </a:lnTo>
                <a:lnTo>
                  <a:pt x="1649" y="8634"/>
                </a:lnTo>
                <a:lnTo>
                  <a:pt x="1" y="6908"/>
                </a:lnTo>
                <a:lnTo>
                  <a:pt x="1649" y="5178"/>
                </a:lnTo>
                <a:lnTo>
                  <a:pt x="1" y="3455"/>
                </a:lnTo>
                <a:lnTo>
                  <a:pt x="1649" y="1726"/>
                </a:lnTo>
                <a:lnTo>
                  <a:pt x="1" y="0"/>
                </a:lnTo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6" name="Google Shape;2926;p13"/>
          <p:cNvGrpSpPr/>
          <p:nvPr/>
        </p:nvGrpSpPr>
        <p:grpSpPr>
          <a:xfrm>
            <a:off x="8701225" y="1474163"/>
            <a:ext cx="178575" cy="589975"/>
            <a:chOff x="1834925" y="4791825"/>
            <a:chExt cx="178575" cy="589975"/>
          </a:xfrm>
        </p:grpSpPr>
        <p:sp>
          <p:nvSpPr>
            <p:cNvPr id="2927" name="Google Shape;2927;p13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3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3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3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3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3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3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3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3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3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3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3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3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3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3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3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3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3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3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3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3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3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3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3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3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3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3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4" name="Google Shape;2954;p13"/>
          <p:cNvGrpSpPr/>
          <p:nvPr/>
        </p:nvGrpSpPr>
        <p:grpSpPr>
          <a:xfrm rot="10800000">
            <a:off x="8616500" y="4704225"/>
            <a:ext cx="348025" cy="348100"/>
            <a:chOff x="235725" y="107550"/>
            <a:chExt cx="348025" cy="348100"/>
          </a:xfrm>
        </p:grpSpPr>
        <p:sp>
          <p:nvSpPr>
            <p:cNvPr id="2955" name="Google Shape;2955;p13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3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7" name="Google Shape;2957;p13"/>
          <p:cNvSpPr/>
          <p:nvPr/>
        </p:nvSpPr>
        <p:spPr>
          <a:xfrm rot="10800000">
            <a:off x="6192825" y="4857663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8" name="Google Shape;2958;p13"/>
          <p:cNvSpPr/>
          <p:nvPr/>
        </p:nvSpPr>
        <p:spPr>
          <a:xfrm rot="10800000">
            <a:off x="2262188" y="249050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9" name="Google Shape;2959;p13"/>
          <p:cNvGrpSpPr/>
          <p:nvPr/>
        </p:nvGrpSpPr>
        <p:grpSpPr>
          <a:xfrm>
            <a:off x="8614475" y="3494112"/>
            <a:ext cx="974718" cy="974718"/>
            <a:chOff x="528900" y="1489975"/>
            <a:chExt cx="732100" cy="732100"/>
          </a:xfrm>
        </p:grpSpPr>
        <p:sp>
          <p:nvSpPr>
            <p:cNvPr id="2960" name="Google Shape;2960;p13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3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3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3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3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3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3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7" name="Google Shape;2967;p13"/>
          <p:cNvSpPr/>
          <p:nvPr/>
        </p:nvSpPr>
        <p:spPr>
          <a:xfrm>
            <a:off x="215819" y="4740752"/>
            <a:ext cx="274913" cy="275046"/>
          </a:xfrm>
          <a:custGeom>
            <a:avLst/>
            <a:gdLst/>
            <a:ahLst/>
            <a:cxnLst/>
            <a:rect l="l" t="t" r="r" b="b"/>
            <a:pathLst>
              <a:path w="8234" h="8238" extrusionOk="0">
                <a:moveTo>
                  <a:pt x="1753" y="1"/>
                </a:moveTo>
                <a:lnTo>
                  <a:pt x="0" y="1757"/>
                </a:lnTo>
                <a:lnTo>
                  <a:pt x="2358" y="4120"/>
                </a:lnTo>
                <a:lnTo>
                  <a:pt x="0" y="6481"/>
                </a:lnTo>
                <a:lnTo>
                  <a:pt x="1753" y="8237"/>
                </a:lnTo>
                <a:lnTo>
                  <a:pt x="4114" y="5877"/>
                </a:lnTo>
                <a:lnTo>
                  <a:pt x="6481" y="8237"/>
                </a:lnTo>
                <a:lnTo>
                  <a:pt x="8234" y="6481"/>
                </a:lnTo>
                <a:lnTo>
                  <a:pt x="5870" y="4120"/>
                </a:lnTo>
                <a:lnTo>
                  <a:pt x="8234" y="1757"/>
                </a:lnTo>
                <a:lnTo>
                  <a:pt x="6481" y="1"/>
                </a:lnTo>
                <a:lnTo>
                  <a:pt x="4114" y="2367"/>
                </a:lnTo>
                <a:lnTo>
                  <a:pt x="175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13"/>
          <p:cNvSpPr/>
          <p:nvPr/>
        </p:nvSpPr>
        <p:spPr>
          <a:xfrm>
            <a:off x="200310" y="228266"/>
            <a:ext cx="305930" cy="82868"/>
          </a:xfrm>
          <a:custGeom>
            <a:avLst/>
            <a:gdLst/>
            <a:ahLst/>
            <a:cxnLst/>
            <a:rect l="l" t="t" r="r" b="b"/>
            <a:pathLst>
              <a:path w="9163" h="2482" extrusionOk="0">
                <a:moveTo>
                  <a:pt x="0" y="0"/>
                </a:moveTo>
                <a:lnTo>
                  <a:pt x="0" y="2481"/>
                </a:lnTo>
                <a:lnTo>
                  <a:pt x="9163" y="2481"/>
                </a:lnTo>
                <a:lnTo>
                  <a:pt x="9163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solidFill>
          <a:schemeClr val="dk1"/>
        </a:solidFill>
        <a:effectLst/>
      </p:bgPr>
    </p:bg>
    <p:spTree>
      <p:nvGrpSpPr>
        <p:cNvPr id="1" name="Shape 7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2" name="Google Shape;7532;p30"/>
          <p:cNvSpPr txBox="1">
            <a:spLocks noGrp="1"/>
          </p:cNvSpPr>
          <p:nvPr>
            <p:ph type="title"/>
          </p:nvPr>
        </p:nvSpPr>
        <p:spPr>
          <a:xfrm>
            <a:off x="2424600" y="539500"/>
            <a:ext cx="4294800" cy="112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33" name="Google Shape;7533;p30"/>
          <p:cNvSpPr txBox="1">
            <a:spLocks noGrp="1"/>
          </p:cNvSpPr>
          <p:nvPr>
            <p:ph type="subTitle" idx="1"/>
          </p:nvPr>
        </p:nvSpPr>
        <p:spPr>
          <a:xfrm>
            <a:off x="2854650" y="1704038"/>
            <a:ext cx="3434700" cy="142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534" name="Google Shape;7534;p30"/>
          <p:cNvGrpSpPr/>
          <p:nvPr/>
        </p:nvGrpSpPr>
        <p:grpSpPr>
          <a:xfrm>
            <a:off x="-837678" y="3598868"/>
            <a:ext cx="2328409" cy="2328406"/>
            <a:chOff x="5402000" y="1173700"/>
            <a:chExt cx="756075" cy="756025"/>
          </a:xfrm>
        </p:grpSpPr>
        <p:sp>
          <p:nvSpPr>
            <p:cNvPr id="7535" name="Google Shape;7535;p30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6" name="Google Shape;7536;p30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7" name="Google Shape;7537;p30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8" name="Google Shape;7538;p30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9" name="Google Shape;7539;p30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0" name="Google Shape;7540;p30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1" name="Google Shape;7541;p30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2" name="Google Shape;7542;p30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3" name="Google Shape;7543;p30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4" name="Google Shape;7544;p30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5" name="Google Shape;7545;p30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6" name="Google Shape;7546;p30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7" name="Google Shape;7547;p30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8" name="Google Shape;7548;p30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9" name="Google Shape;7549;p30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0" name="Google Shape;7550;p30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30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30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30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4" name="Google Shape;7554;p30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5" name="Google Shape;7555;p30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6" name="Google Shape;7556;p30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7" name="Google Shape;7557;p30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30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9" name="Google Shape;7559;p30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0" name="Google Shape;7560;p30"/>
          <p:cNvGrpSpPr/>
          <p:nvPr/>
        </p:nvGrpSpPr>
        <p:grpSpPr>
          <a:xfrm rot="5400000">
            <a:off x="7653272" y="-783757"/>
            <a:ext cx="2328409" cy="2328406"/>
            <a:chOff x="5402000" y="1173700"/>
            <a:chExt cx="756075" cy="756025"/>
          </a:xfrm>
        </p:grpSpPr>
        <p:sp>
          <p:nvSpPr>
            <p:cNvPr id="7561" name="Google Shape;7561;p30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30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30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4" name="Google Shape;7564;p30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5" name="Google Shape;7565;p30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6" name="Google Shape;7566;p30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7" name="Google Shape;7567;p30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8" name="Google Shape;7568;p30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9" name="Google Shape;7569;p30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30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1" name="Google Shape;7571;p30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2" name="Google Shape;7572;p30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3" name="Google Shape;7573;p30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4" name="Google Shape;7574;p30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5" name="Google Shape;7575;p30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6" name="Google Shape;7576;p30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7" name="Google Shape;7577;p30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8" name="Google Shape;7578;p30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9" name="Google Shape;7579;p30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0" name="Google Shape;7580;p30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1" name="Google Shape;7581;p30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2" name="Google Shape;7582;p30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30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30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30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6" name="Google Shape;7586;p30"/>
          <p:cNvGrpSpPr/>
          <p:nvPr/>
        </p:nvGrpSpPr>
        <p:grpSpPr>
          <a:xfrm>
            <a:off x="-1832078" y="-675628"/>
            <a:ext cx="4501783" cy="2430266"/>
            <a:chOff x="1610225" y="215250"/>
            <a:chExt cx="3480850" cy="1878975"/>
          </a:xfrm>
        </p:grpSpPr>
        <p:sp>
          <p:nvSpPr>
            <p:cNvPr id="7587" name="Google Shape;7587;p30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30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30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30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30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30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30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4" name="Google Shape;7594;p30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30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30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30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30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30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0" name="Google Shape;7600;p30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1" name="Google Shape;7601;p30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30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30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30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5" name="Google Shape;7605;p30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30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30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8" name="Google Shape;7608;p30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9" name="Google Shape;7609;p30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0" name="Google Shape;7610;p30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30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2" name="Google Shape;7612;p30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3" name="Google Shape;7613;p30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4" name="Google Shape;7614;p30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5" name="Google Shape;7615;p30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6" name="Google Shape;7616;p30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7" name="Google Shape;7617;p30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8" name="Google Shape;7618;p30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9" name="Google Shape;7619;p30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30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1" name="Google Shape;7621;p30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2" name="Google Shape;7622;p30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3" name="Google Shape;7623;p30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4" name="Google Shape;7624;p30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5" name="Google Shape;7625;p30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6" name="Google Shape;7626;p30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7" name="Google Shape;7627;p30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8" name="Google Shape;7628;p30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9" name="Google Shape;7629;p30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0" name="Google Shape;7630;p30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1" name="Google Shape;7631;p30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2" name="Google Shape;7632;p30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3" name="Google Shape;7633;p30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4" name="Google Shape;7634;p30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5" name="Google Shape;7635;p30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6" name="Google Shape;7636;p30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7" name="Google Shape;7637;p30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8" name="Google Shape;7638;p30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30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30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30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30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3" name="Google Shape;7643;p30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4" name="Google Shape;7644;p30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30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30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30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30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30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30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1" name="Google Shape;7651;p30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2" name="Google Shape;7652;p30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30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30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5" name="Google Shape;7655;p30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30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30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30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30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30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30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30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30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30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30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30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30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30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30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30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30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30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30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30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30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30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30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30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30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30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30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30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30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30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30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30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30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30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30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30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30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30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3" name="Google Shape;7693;p30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4" name="Google Shape;7694;p30"/>
          <p:cNvGrpSpPr/>
          <p:nvPr/>
        </p:nvGrpSpPr>
        <p:grpSpPr>
          <a:xfrm>
            <a:off x="6474297" y="3393447"/>
            <a:ext cx="4501783" cy="2430266"/>
            <a:chOff x="1610225" y="215250"/>
            <a:chExt cx="3480850" cy="1878975"/>
          </a:xfrm>
        </p:grpSpPr>
        <p:sp>
          <p:nvSpPr>
            <p:cNvPr id="7695" name="Google Shape;7695;p30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30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7" name="Google Shape;7697;p30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8" name="Google Shape;7698;p30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30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30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30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30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30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30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5" name="Google Shape;7705;p30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6" name="Google Shape;7706;p30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30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8" name="Google Shape;7708;p30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9" name="Google Shape;7709;p30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0" name="Google Shape;7710;p30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1" name="Google Shape;7711;p30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2" name="Google Shape;7712;p30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3" name="Google Shape;7713;p30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4" name="Google Shape;7714;p30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30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30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30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30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30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30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30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30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30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30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30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30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30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30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30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30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30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30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30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30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30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30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30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8" name="Google Shape;7738;p30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9" name="Google Shape;7739;p30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0" name="Google Shape;7740;p30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30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2" name="Google Shape;7742;p30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3" name="Google Shape;7743;p30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4" name="Google Shape;7744;p30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5" name="Google Shape;7745;p30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6" name="Google Shape;7746;p30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7" name="Google Shape;7747;p30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8" name="Google Shape;7748;p30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9" name="Google Shape;7749;p30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0" name="Google Shape;7750;p30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1" name="Google Shape;7751;p30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2" name="Google Shape;7752;p30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3" name="Google Shape;7753;p30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4" name="Google Shape;7754;p30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5" name="Google Shape;7755;p30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6" name="Google Shape;7756;p30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30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30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30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30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30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2" name="Google Shape;7762;p30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30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30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30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30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30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30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30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30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30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30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30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30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30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30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30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30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30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30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30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2" name="Google Shape;7782;p30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30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30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30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30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30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30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30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30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30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30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30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30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30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30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30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30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30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30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30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02" name="Google Shape;7802;p30"/>
          <p:cNvSpPr/>
          <p:nvPr/>
        </p:nvSpPr>
        <p:spPr>
          <a:xfrm>
            <a:off x="3208000" y="304050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3" name="Google Shape;7803;p30"/>
          <p:cNvSpPr/>
          <p:nvPr/>
        </p:nvSpPr>
        <p:spPr>
          <a:xfrm>
            <a:off x="5245088" y="4798125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04" name="Google Shape;7804;p30"/>
          <p:cNvGrpSpPr/>
          <p:nvPr/>
        </p:nvGrpSpPr>
        <p:grpSpPr>
          <a:xfrm>
            <a:off x="2964475" y="4729803"/>
            <a:ext cx="974718" cy="974718"/>
            <a:chOff x="528900" y="1489975"/>
            <a:chExt cx="732100" cy="732100"/>
          </a:xfrm>
        </p:grpSpPr>
        <p:sp>
          <p:nvSpPr>
            <p:cNvPr id="7805" name="Google Shape;7805;p30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30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30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30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30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30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30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2" name="Google Shape;7812;p30"/>
          <p:cNvGrpSpPr/>
          <p:nvPr/>
        </p:nvGrpSpPr>
        <p:grpSpPr>
          <a:xfrm rot="5400000">
            <a:off x="5205515" y="-594713"/>
            <a:ext cx="974732" cy="974667"/>
            <a:chOff x="5402000" y="1173700"/>
            <a:chExt cx="756075" cy="756025"/>
          </a:xfrm>
        </p:grpSpPr>
        <p:sp>
          <p:nvSpPr>
            <p:cNvPr id="7813" name="Google Shape;7813;p30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30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5" name="Google Shape;7815;p30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6" name="Google Shape;7816;p30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30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30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30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30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30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30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30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30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30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6" name="Google Shape;7826;p30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7" name="Google Shape;7827;p30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8" name="Google Shape;7828;p30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30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0" name="Google Shape;7830;p30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1" name="Google Shape;7831;p30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2" name="Google Shape;7832;p30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3" name="Google Shape;7833;p30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4" name="Google Shape;7834;p30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5" name="Google Shape;7835;p30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836;p30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837;p30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38" name="Google Shape;7838;p30"/>
          <p:cNvSpPr/>
          <p:nvPr/>
        </p:nvSpPr>
        <p:spPr>
          <a:xfrm>
            <a:off x="2350775" y="379975"/>
            <a:ext cx="318937" cy="319083"/>
          </a:xfrm>
          <a:custGeom>
            <a:avLst/>
            <a:gdLst/>
            <a:ahLst/>
            <a:cxnLst/>
            <a:rect l="l" t="t" r="r" b="b"/>
            <a:pathLst>
              <a:path w="6592" h="6595" extrusionOk="0">
                <a:moveTo>
                  <a:pt x="6592" y="3299"/>
                </a:moveTo>
                <a:cubicBezTo>
                  <a:pt x="6592" y="5118"/>
                  <a:pt x="5115" y="6595"/>
                  <a:pt x="3296" y="6595"/>
                </a:cubicBezTo>
                <a:cubicBezTo>
                  <a:pt x="1477" y="6595"/>
                  <a:pt x="0" y="5118"/>
                  <a:pt x="0" y="3299"/>
                </a:cubicBezTo>
                <a:cubicBezTo>
                  <a:pt x="0" y="1477"/>
                  <a:pt x="1477" y="0"/>
                  <a:pt x="3296" y="0"/>
                </a:cubicBezTo>
                <a:cubicBezTo>
                  <a:pt x="5115" y="0"/>
                  <a:pt x="6592" y="1477"/>
                  <a:pt x="6592" y="329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9" name="Google Shape;7839;p30"/>
          <p:cNvGrpSpPr/>
          <p:nvPr/>
        </p:nvGrpSpPr>
        <p:grpSpPr>
          <a:xfrm rot="5400000">
            <a:off x="918913" y="1889413"/>
            <a:ext cx="178575" cy="589975"/>
            <a:chOff x="1834925" y="4791825"/>
            <a:chExt cx="178575" cy="589975"/>
          </a:xfrm>
        </p:grpSpPr>
        <p:sp>
          <p:nvSpPr>
            <p:cNvPr id="7840" name="Google Shape;7840;p30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1" name="Google Shape;7841;p30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2" name="Google Shape;7842;p30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3" name="Google Shape;7843;p30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4" name="Google Shape;7844;p30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5" name="Google Shape;7845;p30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6" name="Google Shape;7846;p30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7" name="Google Shape;7847;p30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30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30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30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30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30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30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30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30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30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30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30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30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0" name="Google Shape;7860;p30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30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30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30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30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30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30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7" name="Google Shape;7867;p30"/>
          <p:cNvGrpSpPr/>
          <p:nvPr/>
        </p:nvGrpSpPr>
        <p:grpSpPr>
          <a:xfrm rot="5400000">
            <a:off x="8046488" y="2668713"/>
            <a:ext cx="178575" cy="589975"/>
            <a:chOff x="1834925" y="4791825"/>
            <a:chExt cx="178575" cy="589975"/>
          </a:xfrm>
        </p:grpSpPr>
        <p:sp>
          <p:nvSpPr>
            <p:cNvPr id="7868" name="Google Shape;7868;p30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30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30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30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30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30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30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30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30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30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30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30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30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30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30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30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30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30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30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30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30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30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30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30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30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30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30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5" name="Google Shape;7895;p30"/>
          <p:cNvGrpSpPr/>
          <p:nvPr/>
        </p:nvGrpSpPr>
        <p:grpSpPr>
          <a:xfrm>
            <a:off x="918129" y="3713312"/>
            <a:ext cx="1112033" cy="1111983"/>
            <a:chOff x="2353725" y="4531275"/>
            <a:chExt cx="555600" cy="555575"/>
          </a:xfrm>
        </p:grpSpPr>
        <p:sp>
          <p:nvSpPr>
            <p:cNvPr id="7896" name="Google Shape;7896;p30"/>
            <p:cNvSpPr/>
            <p:nvPr/>
          </p:nvSpPr>
          <p:spPr>
            <a:xfrm>
              <a:off x="2490700" y="4668325"/>
              <a:ext cx="418625" cy="418525"/>
            </a:xfrm>
            <a:custGeom>
              <a:avLst/>
              <a:gdLst/>
              <a:ahLst/>
              <a:cxnLst/>
              <a:rect l="l" t="t" r="r" b="b"/>
              <a:pathLst>
                <a:path w="16745" h="16741" extrusionOk="0">
                  <a:moveTo>
                    <a:pt x="16745" y="8372"/>
                  </a:moveTo>
                  <a:cubicBezTo>
                    <a:pt x="16745" y="12994"/>
                    <a:pt x="12995" y="16741"/>
                    <a:pt x="8373" y="16741"/>
                  </a:cubicBezTo>
                  <a:cubicBezTo>
                    <a:pt x="3751" y="16741"/>
                    <a:pt x="1" y="12994"/>
                    <a:pt x="1" y="8372"/>
                  </a:cubicBezTo>
                  <a:cubicBezTo>
                    <a:pt x="1" y="3747"/>
                    <a:pt x="3751" y="0"/>
                    <a:pt x="8373" y="0"/>
                  </a:cubicBezTo>
                  <a:cubicBezTo>
                    <a:pt x="12995" y="0"/>
                    <a:pt x="16745" y="3747"/>
                    <a:pt x="16745" y="837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30"/>
            <p:cNvSpPr/>
            <p:nvPr/>
          </p:nvSpPr>
          <p:spPr>
            <a:xfrm>
              <a:off x="2353725" y="4531275"/>
              <a:ext cx="197750" cy="197725"/>
            </a:xfrm>
            <a:custGeom>
              <a:avLst/>
              <a:gdLst/>
              <a:ahLst/>
              <a:cxnLst/>
              <a:rect l="l" t="t" r="r" b="b"/>
              <a:pathLst>
                <a:path w="7910" h="7909" extrusionOk="0">
                  <a:moveTo>
                    <a:pt x="7910" y="3955"/>
                  </a:moveTo>
                  <a:cubicBezTo>
                    <a:pt x="7910" y="6141"/>
                    <a:pt x="6138" y="7909"/>
                    <a:pt x="3955" y="7909"/>
                  </a:cubicBezTo>
                  <a:cubicBezTo>
                    <a:pt x="1769" y="7909"/>
                    <a:pt x="1" y="6141"/>
                    <a:pt x="1" y="3955"/>
                  </a:cubicBezTo>
                  <a:cubicBezTo>
                    <a:pt x="1" y="1771"/>
                    <a:pt x="1769" y="0"/>
                    <a:pt x="3955" y="0"/>
                  </a:cubicBezTo>
                  <a:cubicBezTo>
                    <a:pt x="6138" y="0"/>
                    <a:pt x="7910" y="1771"/>
                    <a:pt x="7910" y="395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30"/>
            <p:cNvSpPr/>
            <p:nvPr/>
          </p:nvSpPr>
          <p:spPr>
            <a:xfrm>
              <a:off x="2611000" y="45756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4" y="905"/>
                  </a:moveTo>
                  <a:cubicBezTo>
                    <a:pt x="1814" y="1408"/>
                    <a:pt x="1408" y="1814"/>
                    <a:pt x="908" y="1814"/>
                  </a:cubicBezTo>
                  <a:cubicBezTo>
                    <a:pt x="406" y="1814"/>
                    <a:pt x="0" y="1408"/>
                    <a:pt x="0" y="905"/>
                  </a:cubicBezTo>
                  <a:cubicBezTo>
                    <a:pt x="0" y="406"/>
                    <a:pt x="406" y="0"/>
                    <a:pt x="908" y="0"/>
                  </a:cubicBezTo>
                  <a:cubicBezTo>
                    <a:pt x="1408" y="0"/>
                    <a:pt x="1814" y="406"/>
                    <a:pt x="1814" y="90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9" name="Google Shape;7899;p30"/>
          <p:cNvGrpSpPr/>
          <p:nvPr/>
        </p:nvGrpSpPr>
        <p:grpSpPr>
          <a:xfrm>
            <a:off x="8299143" y="539488"/>
            <a:ext cx="263257" cy="681984"/>
            <a:chOff x="836413" y="539500"/>
            <a:chExt cx="308625" cy="799700"/>
          </a:xfrm>
        </p:grpSpPr>
        <p:sp>
          <p:nvSpPr>
            <p:cNvPr id="7900" name="Google Shape;7900;p30"/>
            <p:cNvSpPr/>
            <p:nvPr/>
          </p:nvSpPr>
          <p:spPr>
            <a:xfrm>
              <a:off x="836413" y="73405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30"/>
            <p:cNvSpPr/>
            <p:nvPr/>
          </p:nvSpPr>
          <p:spPr>
            <a:xfrm>
              <a:off x="887838" y="1133250"/>
              <a:ext cx="205850" cy="205950"/>
            </a:xfrm>
            <a:custGeom>
              <a:avLst/>
              <a:gdLst/>
              <a:ahLst/>
              <a:cxnLst/>
              <a:rect l="l" t="t" r="r" b="b"/>
              <a:pathLst>
                <a:path w="8234" h="8238" extrusionOk="0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30"/>
            <p:cNvSpPr/>
            <p:nvPr/>
          </p:nvSpPr>
          <p:spPr>
            <a:xfrm>
              <a:off x="876188" y="539500"/>
              <a:ext cx="229075" cy="62050"/>
            </a:xfrm>
            <a:custGeom>
              <a:avLst/>
              <a:gdLst/>
              <a:ahLst/>
              <a:cxnLst/>
              <a:rect l="l" t="t" r="r" b="b"/>
              <a:pathLst>
                <a:path w="916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3" name="Google Shape;7903;p30"/>
          <p:cNvGrpSpPr/>
          <p:nvPr/>
        </p:nvGrpSpPr>
        <p:grpSpPr>
          <a:xfrm rot="10800000">
            <a:off x="7168456" y="1638676"/>
            <a:ext cx="340263" cy="319082"/>
            <a:chOff x="4983775" y="5052100"/>
            <a:chExt cx="276300" cy="259100"/>
          </a:xfrm>
        </p:grpSpPr>
        <p:sp>
          <p:nvSpPr>
            <p:cNvPr id="7904" name="Google Shape;7904;p30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30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6" name="Google Shape;7906;p30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7" name="Google Shape;7907;p30"/>
          <p:cNvGrpSpPr/>
          <p:nvPr/>
        </p:nvGrpSpPr>
        <p:grpSpPr>
          <a:xfrm>
            <a:off x="1635263" y="3147038"/>
            <a:ext cx="215575" cy="185800"/>
            <a:chOff x="5629550" y="3916600"/>
            <a:chExt cx="215575" cy="185800"/>
          </a:xfrm>
        </p:grpSpPr>
        <p:sp>
          <p:nvSpPr>
            <p:cNvPr id="7908" name="Google Shape;7908;p30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30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30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11" name="Google Shape;7911;p30"/>
          <p:cNvSpPr txBox="1"/>
          <p:nvPr/>
        </p:nvSpPr>
        <p:spPr>
          <a:xfrm>
            <a:off x="2424600" y="3172775"/>
            <a:ext cx="42948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>
                <a:solidFill>
                  <a:schemeClr val="lt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>
                <a:solidFill>
                  <a:schemeClr val="lt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>
                <a:solidFill>
                  <a:schemeClr val="lt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l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1"/>
        </a:solidFill>
        <a:effectLst/>
      </p:bgPr>
    </p:bg>
    <p:spTree>
      <p:nvGrpSpPr>
        <p:cNvPr id="1" name="Shape 7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3" name="Google Shape;7913;p31"/>
          <p:cNvSpPr/>
          <p:nvPr/>
        </p:nvSpPr>
        <p:spPr>
          <a:xfrm>
            <a:off x="6293696" y="3520952"/>
            <a:ext cx="877891" cy="877780"/>
          </a:xfrm>
          <a:custGeom>
            <a:avLst/>
            <a:gdLst/>
            <a:ahLst/>
            <a:cxnLst/>
            <a:rect l="l" t="t" r="r" b="b"/>
            <a:pathLst>
              <a:path w="7910" h="7909" extrusionOk="0">
                <a:moveTo>
                  <a:pt x="7910" y="3955"/>
                </a:moveTo>
                <a:cubicBezTo>
                  <a:pt x="7910" y="6141"/>
                  <a:pt x="6138" y="7909"/>
                  <a:pt x="3955" y="7909"/>
                </a:cubicBezTo>
                <a:cubicBezTo>
                  <a:pt x="1769" y="7909"/>
                  <a:pt x="1" y="6141"/>
                  <a:pt x="1" y="3955"/>
                </a:cubicBezTo>
                <a:cubicBezTo>
                  <a:pt x="1" y="1771"/>
                  <a:pt x="1769" y="0"/>
                  <a:pt x="3955" y="0"/>
                </a:cubicBezTo>
                <a:cubicBezTo>
                  <a:pt x="6138" y="0"/>
                  <a:pt x="7910" y="1771"/>
                  <a:pt x="7910" y="395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14" name="Google Shape;7914;p31"/>
          <p:cNvGrpSpPr/>
          <p:nvPr/>
        </p:nvGrpSpPr>
        <p:grpSpPr>
          <a:xfrm>
            <a:off x="-2066154" y="-1230964"/>
            <a:ext cx="4557700" cy="2371611"/>
            <a:chOff x="2928925" y="640600"/>
            <a:chExt cx="2883525" cy="1500450"/>
          </a:xfrm>
        </p:grpSpPr>
        <p:sp>
          <p:nvSpPr>
            <p:cNvPr id="7915" name="Google Shape;7915;p31"/>
            <p:cNvSpPr/>
            <p:nvPr/>
          </p:nvSpPr>
          <p:spPr>
            <a:xfrm>
              <a:off x="2928925" y="640600"/>
              <a:ext cx="2883525" cy="1500450"/>
            </a:xfrm>
            <a:custGeom>
              <a:avLst/>
              <a:gdLst/>
              <a:ahLst/>
              <a:cxnLst/>
              <a:rect l="l" t="t" r="r" b="b"/>
              <a:pathLst>
                <a:path w="115341" h="60018" extrusionOk="0">
                  <a:moveTo>
                    <a:pt x="39002" y="223"/>
                  </a:moveTo>
                  <a:cubicBezTo>
                    <a:pt x="39571" y="223"/>
                    <a:pt x="40143" y="251"/>
                    <a:pt x="40717" y="309"/>
                  </a:cubicBezTo>
                  <a:cubicBezTo>
                    <a:pt x="43520" y="590"/>
                    <a:pt x="45949" y="1485"/>
                    <a:pt x="48304" y="2348"/>
                  </a:cubicBezTo>
                  <a:cubicBezTo>
                    <a:pt x="51087" y="3367"/>
                    <a:pt x="53926" y="4423"/>
                    <a:pt x="57458" y="4470"/>
                  </a:cubicBezTo>
                  <a:cubicBezTo>
                    <a:pt x="57541" y="4471"/>
                    <a:pt x="57624" y="4471"/>
                    <a:pt x="57706" y="4471"/>
                  </a:cubicBezTo>
                  <a:cubicBezTo>
                    <a:pt x="61115" y="4471"/>
                    <a:pt x="63734" y="3536"/>
                    <a:pt x="66491" y="2556"/>
                  </a:cubicBezTo>
                  <a:cubicBezTo>
                    <a:pt x="68145" y="1979"/>
                    <a:pt x="69846" y="1375"/>
                    <a:pt x="71744" y="985"/>
                  </a:cubicBezTo>
                  <a:cubicBezTo>
                    <a:pt x="73715" y="576"/>
                    <a:pt x="75473" y="398"/>
                    <a:pt x="77113" y="398"/>
                  </a:cubicBezTo>
                  <a:cubicBezTo>
                    <a:pt x="81310" y="398"/>
                    <a:pt x="84739" y="1566"/>
                    <a:pt x="89020" y="3024"/>
                  </a:cubicBezTo>
                  <a:lnTo>
                    <a:pt x="90846" y="3648"/>
                  </a:lnTo>
                  <a:cubicBezTo>
                    <a:pt x="96327" y="17492"/>
                    <a:pt x="102568" y="31461"/>
                    <a:pt x="108606" y="44962"/>
                  </a:cubicBezTo>
                  <a:cubicBezTo>
                    <a:pt x="110712" y="49674"/>
                    <a:pt x="112891" y="54552"/>
                    <a:pt x="115003" y="59347"/>
                  </a:cubicBezTo>
                  <a:cubicBezTo>
                    <a:pt x="113063" y="59357"/>
                    <a:pt x="111050" y="59409"/>
                    <a:pt x="109100" y="59461"/>
                  </a:cubicBezTo>
                  <a:cubicBezTo>
                    <a:pt x="106861" y="59518"/>
                    <a:pt x="104582" y="59576"/>
                    <a:pt x="102323" y="59576"/>
                  </a:cubicBezTo>
                  <a:cubicBezTo>
                    <a:pt x="100437" y="59576"/>
                    <a:pt x="98565" y="59536"/>
                    <a:pt x="96743" y="59420"/>
                  </a:cubicBezTo>
                  <a:cubicBezTo>
                    <a:pt x="93467" y="59207"/>
                    <a:pt x="90867" y="58385"/>
                    <a:pt x="88110" y="57516"/>
                  </a:cubicBezTo>
                  <a:cubicBezTo>
                    <a:pt x="86488" y="57001"/>
                    <a:pt x="84813" y="56471"/>
                    <a:pt x="82977" y="56081"/>
                  </a:cubicBezTo>
                  <a:cubicBezTo>
                    <a:pt x="81067" y="55667"/>
                    <a:pt x="79364" y="55495"/>
                    <a:pt x="77798" y="55495"/>
                  </a:cubicBezTo>
                  <a:cubicBezTo>
                    <a:pt x="74194" y="55495"/>
                    <a:pt x="71318" y="56402"/>
                    <a:pt x="68327" y="57345"/>
                  </a:cubicBezTo>
                  <a:cubicBezTo>
                    <a:pt x="65201" y="58328"/>
                    <a:pt x="61961" y="59347"/>
                    <a:pt x="57671" y="59363"/>
                  </a:cubicBezTo>
                  <a:lnTo>
                    <a:pt x="57598" y="59363"/>
                  </a:lnTo>
                  <a:cubicBezTo>
                    <a:pt x="54134" y="59363"/>
                    <a:pt x="51472" y="58437"/>
                    <a:pt x="48653" y="57464"/>
                  </a:cubicBezTo>
                  <a:cubicBezTo>
                    <a:pt x="47582" y="57085"/>
                    <a:pt x="46479" y="56705"/>
                    <a:pt x="45314" y="56372"/>
                  </a:cubicBezTo>
                  <a:cubicBezTo>
                    <a:pt x="42712" y="55625"/>
                    <a:pt x="40601" y="55297"/>
                    <a:pt x="38616" y="55297"/>
                  </a:cubicBezTo>
                  <a:cubicBezTo>
                    <a:pt x="35748" y="55297"/>
                    <a:pt x="33145" y="55982"/>
                    <a:pt x="29712" y="57079"/>
                  </a:cubicBezTo>
                  <a:cubicBezTo>
                    <a:pt x="21689" y="59642"/>
                    <a:pt x="14156" y="59790"/>
                    <a:pt x="5600" y="59790"/>
                  </a:cubicBezTo>
                  <a:cubicBezTo>
                    <a:pt x="5038" y="59790"/>
                    <a:pt x="4472" y="59790"/>
                    <a:pt x="3901" y="59789"/>
                  </a:cubicBezTo>
                  <a:lnTo>
                    <a:pt x="2081" y="59789"/>
                  </a:lnTo>
                  <a:lnTo>
                    <a:pt x="334" y="59799"/>
                  </a:lnTo>
                  <a:cubicBezTo>
                    <a:pt x="3132" y="53309"/>
                    <a:pt x="5721" y="46699"/>
                    <a:pt x="8233" y="40302"/>
                  </a:cubicBezTo>
                  <a:cubicBezTo>
                    <a:pt x="12919" y="28351"/>
                    <a:pt x="17761" y="16000"/>
                    <a:pt x="24064" y="4100"/>
                  </a:cubicBezTo>
                  <a:cubicBezTo>
                    <a:pt x="24990" y="3788"/>
                    <a:pt x="25942" y="3440"/>
                    <a:pt x="26940" y="3076"/>
                  </a:cubicBezTo>
                  <a:cubicBezTo>
                    <a:pt x="30631" y="1733"/>
                    <a:pt x="34758" y="223"/>
                    <a:pt x="39002" y="223"/>
                  </a:cubicBezTo>
                  <a:close/>
                  <a:moveTo>
                    <a:pt x="39016" y="0"/>
                  </a:moveTo>
                  <a:cubicBezTo>
                    <a:pt x="34733" y="0"/>
                    <a:pt x="30577" y="1515"/>
                    <a:pt x="26862" y="2868"/>
                  </a:cubicBezTo>
                  <a:cubicBezTo>
                    <a:pt x="25848" y="3242"/>
                    <a:pt x="24896" y="3591"/>
                    <a:pt x="23950" y="3903"/>
                  </a:cubicBezTo>
                  <a:lnTo>
                    <a:pt x="23908" y="3918"/>
                  </a:lnTo>
                  <a:lnTo>
                    <a:pt x="23887" y="3955"/>
                  </a:lnTo>
                  <a:cubicBezTo>
                    <a:pt x="17574" y="15880"/>
                    <a:pt x="12716" y="28257"/>
                    <a:pt x="8025" y="40224"/>
                  </a:cubicBezTo>
                  <a:cubicBezTo>
                    <a:pt x="5503" y="46668"/>
                    <a:pt x="2882" y="53335"/>
                    <a:pt x="68" y="59862"/>
                  </a:cubicBezTo>
                  <a:lnTo>
                    <a:pt x="3" y="60013"/>
                  </a:lnTo>
                  <a:lnTo>
                    <a:pt x="3901" y="60013"/>
                  </a:lnTo>
                  <a:cubicBezTo>
                    <a:pt x="4488" y="60013"/>
                    <a:pt x="5069" y="60014"/>
                    <a:pt x="5646" y="60014"/>
                  </a:cubicBezTo>
                  <a:cubicBezTo>
                    <a:pt x="14195" y="60014"/>
                    <a:pt x="21736" y="59865"/>
                    <a:pt x="29775" y="57293"/>
                  </a:cubicBezTo>
                  <a:cubicBezTo>
                    <a:pt x="33188" y="56201"/>
                    <a:pt x="35774" y="55520"/>
                    <a:pt x="38618" y="55520"/>
                  </a:cubicBezTo>
                  <a:cubicBezTo>
                    <a:pt x="40585" y="55520"/>
                    <a:pt x="42674" y="55846"/>
                    <a:pt x="45246" y="56585"/>
                  </a:cubicBezTo>
                  <a:cubicBezTo>
                    <a:pt x="46411" y="56918"/>
                    <a:pt x="47519" y="57298"/>
                    <a:pt x="48585" y="57672"/>
                  </a:cubicBezTo>
                  <a:cubicBezTo>
                    <a:pt x="51419" y="58660"/>
                    <a:pt x="54104" y="59586"/>
                    <a:pt x="57612" y="59586"/>
                  </a:cubicBezTo>
                  <a:cubicBezTo>
                    <a:pt x="57632" y="59586"/>
                    <a:pt x="57651" y="59586"/>
                    <a:pt x="57671" y="59586"/>
                  </a:cubicBezTo>
                  <a:cubicBezTo>
                    <a:pt x="61993" y="59576"/>
                    <a:pt x="65243" y="58546"/>
                    <a:pt x="68389" y="57558"/>
                  </a:cubicBezTo>
                  <a:cubicBezTo>
                    <a:pt x="71364" y="56622"/>
                    <a:pt x="74223" y="55721"/>
                    <a:pt x="77804" y="55721"/>
                  </a:cubicBezTo>
                  <a:cubicBezTo>
                    <a:pt x="79356" y="55721"/>
                    <a:pt x="81044" y="55890"/>
                    <a:pt x="82936" y="56299"/>
                  </a:cubicBezTo>
                  <a:cubicBezTo>
                    <a:pt x="84756" y="56689"/>
                    <a:pt x="86425" y="57215"/>
                    <a:pt x="88043" y="57730"/>
                  </a:cubicBezTo>
                  <a:cubicBezTo>
                    <a:pt x="90804" y="58598"/>
                    <a:pt x="93425" y="59430"/>
                    <a:pt x="96728" y="59638"/>
                  </a:cubicBezTo>
                  <a:cubicBezTo>
                    <a:pt x="98568" y="59758"/>
                    <a:pt x="100459" y="59799"/>
                    <a:pt x="102365" y="59799"/>
                  </a:cubicBezTo>
                  <a:cubicBezTo>
                    <a:pt x="104612" y="59799"/>
                    <a:pt x="106879" y="59741"/>
                    <a:pt x="109105" y="59685"/>
                  </a:cubicBezTo>
                  <a:cubicBezTo>
                    <a:pt x="111108" y="59633"/>
                    <a:pt x="113188" y="59581"/>
                    <a:pt x="115169" y="59571"/>
                  </a:cubicBezTo>
                  <a:lnTo>
                    <a:pt x="115341" y="59571"/>
                  </a:lnTo>
                  <a:lnTo>
                    <a:pt x="115268" y="59420"/>
                  </a:lnTo>
                  <a:cubicBezTo>
                    <a:pt x="113136" y="54573"/>
                    <a:pt x="110931" y="49643"/>
                    <a:pt x="108809" y="44879"/>
                  </a:cubicBezTo>
                  <a:cubicBezTo>
                    <a:pt x="102761" y="31357"/>
                    <a:pt x="96515" y="17372"/>
                    <a:pt x="91028" y="3518"/>
                  </a:cubicBezTo>
                  <a:lnTo>
                    <a:pt x="91007" y="3476"/>
                  </a:lnTo>
                  <a:lnTo>
                    <a:pt x="90960" y="3456"/>
                  </a:lnTo>
                  <a:lnTo>
                    <a:pt x="89088" y="2816"/>
                  </a:lnTo>
                  <a:cubicBezTo>
                    <a:pt x="84788" y="1351"/>
                    <a:pt x="81347" y="177"/>
                    <a:pt x="77126" y="177"/>
                  </a:cubicBezTo>
                  <a:cubicBezTo>
                    <a:pt x="75471" y="177"/>
                    <a:pt x="73696" y="357"/>
                    <a:pt x="71702" y="772"/>
                  </a:cubicBezTo>
                  <a:cubicBezTo>
                    <a:pt x="69788" y="1167"/>
                    <a:pt x="68077" y="1771"/>
                    <a:pt x="66424" y="2358"/>
                  </a:cubicBezTo>
                  <a:cubicBezTo>
                    <a:pt x="63665" y="3325"/>
                    <a:pt x="61026" y="4247"/>
                    <a:pt x="57678" y="4247"/>
                  </a:cubicBezTo>
                  <a:cubicBezTo>
                    <a:pt x="57605" y="4247"/>
                    <a:pt x="57531" y="4247"/>
                    <a:pt x="57458" y="4246"/>
                  </a:cubicBezTo>
                  <a:cubicBezTo>
                    <a:pt x="54004" y="4210"/>
                    <a:pt x="51144" y="3154"/>
                    <a:pt x="48377" y="2140"/>
                  </a:cubicBezTo>
                  <a:cubicBezTo>
                    <a:pt x="46016" y="1271"/>
                    <a:pt x="43572" y="372"/>
                    <a:pt x="40743" y="86"/>
                  </a:cubicBezTo>
                  <a:cubicBezTo>
                    <a:pt x="40165" y="27"/>
                    <a:pt x="39590" y="0"/>
                    <a:pt x="39016" y="0"/>
                  </a:cubicBezTo>
                  <a:close/>
                  <a:moveTo>
                    <a:pt x="1" y="60013"/>
                  </a:moveTo>
                  <a:lnTo>
                    <a:pt x="1" y="60018"/>
                  </a:lnTo>
                  <a:lnTo>
                    <a:pt x="3" y="600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31"/>
            <p:cNvSpPr/>
            <p:nvPr/>
          </p:nvSpPr>
          <p:spPr>
            <a:xfrm>
              <a:off x="2980300" y="1914925"/>
              <a:ext cx="2780150" cy="118750"/>
            </a:xfrm>
            <a:custGeom>
              <a:avLst/>
              <a:gdLst/>
              <a:ahLst/>
              <a:cxnLst/>
              <a:rect l="l" t="t" r="r" b="b"/>
              <a:pathLst>
                <a:path w="111206" h="4750" extrusionOk="0">
                  <a:moveTo>
                    <a:pt x="75808" y="0"/>
                  </a:moveTo>
                  <a:cubicBezTo>
                    <a:pt x="72031" y="0"/>
                    <a:pt x="68877" y="1068"/>
                    <a:pt x="65804" y="2102"/>
                  </a:cubicBezTo>
                  <a:cubicBezTo>
                    <a:pt x="62689" y="3147"/>
                    <a:pt x="59475" y="4229"/>
                    <a:pt x="55605" y="4239"/>
                  </a:cubicBezTo>
                  <a:lnTo>
                    <a:pt x="55543" y="4239"/>
                  </a:lnTo>
                  <a:cubicBezTo>
                    <a:pt x="51351" y="4239"/>
                    <a:pt x="48132" y="3147"/>
                    <a:pt x="45027" y="2097"/>
                  </a:cubicBezTo>
                  <a:cubicBezTo>
                    <a:pt x="42078" y="1096"/>
                    <a:pt x="39236" y="130"/>
                    <a:pt x="35759" y="130"/>
                  </a:cubicBezTo>
                  <a:cubicBezTo>
                    <a:pt x="33993" y="130"/>
                    <a:pt x="32063" y="379"/>
                    <a:pt x="29873" y="999"/>
                  </a:cubicBezTo>
                  <a:cubicBezTo>
                    <a:pt x="28635" y="1343"/>
                    <a:pt x="27480" y="1707"/>
                    <a:pt x="26362" y="2055"/>
                  </a:cubicBezTo>
                  <a:cubicBezTo>
                    <a:pt x="23029" y="3095"/>
                    <a:pt x="19882" y="4078"/>
                    <a:pt x="15690" y="4359"/>
                  </a:cubicBezTo>
                  <a:cubicBezTo>
                    <a:pt x="13671" y="4492"/>
                    <a:pt x="11575" y="4532"/>
                    <a:pt x="9471" y="4532"/>
                  </a:cubicBezTo>
                  <a:cubicBezTo>
                    <a:pt x="7948" y="4532"/>
                    <a:pt x="6421" y="4511"/>
                    <a:pt x="4915" y="4489"/>
                  </a:cubicBezTo>
                  <a:cubicBezTo>
                    <a:pt x="3590" y="4472"/>
                    <a:pt x="2223" y="4455"/>
                    <a:pt x="892" y="4455"/>
                  </a:cubicBezTo>
                  <a:cubicBezTo>
                    <a:pt x="592" y="4455"/>
                    <a:pt x="295" y="4456"/>
                    <a:pt x="0" y="4458"/>
                  </a:cubicBezTo>
                  <a:lnTo>
                    <a:pt x="0" y="4676"/>
                  </a:lnTo>
                  <a:cubicBezTo>
                    <a:pt x="171" y="4676"/>
                    <a:pt x="343" y="4675"/>
                    <a:pt x="516" y="4675"/>
                  </a:cubicBezTo>
                  <a:cubicBezTo>
                    <a:pt x="1961" y="4675"/>
                    <a:pt x="3460" y="4694"/>
                    <a:pt x="4909" y="4707"/>
                  </a:cubicBezTo>
                  <a:cubicBezTo>
                    <a:pt x="6392" y="4728"/>
                    <a:pt x="7895" y="4749"/>
                    <a:pt x="9398" y="4749"/>
                  </a:cubicBezTo>
                  <a:cubicBezTo>
                    <a:pt x="11530" y="4749"/>
                    <a:pt x="13647" y="4707"/>
                    <a:pt x="15701" y="4572"/>
                  </a:cubicBezTo>
                  <a:cubicBezTo>
                    <a:pt x="19924" y="4302"/>
                    <a:pt x="23081" y="3314"/>
                    <a:pt x="26425" y="2263"/>
                  </a:cubicBezTo>
                  <a:cubicBezTo>
                    <a:pt x="27548" y="1915"/>
                    <a:pt x="28697" y="1556"/>
                    <a:pt x="29930" y="1207"/>
                  </a:cubicBezTo>
                  <a:cubicBezTo>
                    <a:pt x="32097" y="597"/>
                    <a:pt x="34007" y="351"/>
                    <a:pt x="35755" y="351"/>
                  </a:cubicBezTo>
                  <a:cubicBezTo>
                    <a:pt x="39204" y="351"/>
                    <a:pt x="42024" y="1307"/>
                    <a:pt x="44954" y="2305"/>
                  </a:cubicBezTo>
                  <a:cubicBezTo>
                    <a:pt x="48080" y="3366"/>
                    <a:pt x="51320" y="4463"/>
                    <a:pt x="55543" y="4463"/>
                  </a:cubicBezTo>
                  <a:lnTo>
                    <a:pt x="55605" y="4463"/>
                  </a:lnTo>
                  <a:cubicBezTo>
                    <a:pt x="59511" y="4447"/>
                    <a:pt x="62746" y="3366"/>
                    <a:pt x="65877" y="2310"/>
                  </a:cubicBezTo>
                  <a:cubicBezTo>
                    <a:pt x="69045" y="1241"/>
                    <a:pt x="72074" y="219"/>
                    <a:pt x="75748" y="219"/>
                  </a:cubicBezTo>
                  <a:cubicBezTo>
                    <a:pt x="76669" y="219"/>
                    <a:pt x="77630" y="283"/>
                    <a:pt x="78644" y="427"/>
                  </a:cubicBezTo>
                  <a:cubicBezTo>
                    <a:pt x="81037" y="765"/>
                    <a:pt x="83211" y="1535"/>
                    <a:pt x="85317" y="2289"/>
                  </a:cubicBezTo>
                  <a:cubicBezTo>
                    <a:pt x="87574" y="3090"/>
                    <a:pt x="89909" y="3922"/>
                    <a:pt x="92530" y="4234"/>
                  </a:cubicBezTo>
                  <a:cubicBezTo>
                    <a:pt x="94524" y="4470"/>
                    <a:pt x="96648" y="4548"/>
                    <a:pt x="98821" y="4548"/>
                  </a:cubicBezTo>
                  <a:cubicBezTo>
                    <a:pt x="101011" y="4548"/>
                    <a:pt x="103250" y="4469"/>
                    <a:pt x="105454" y="4390"/>
                  </a:cubicBezTo>
                  <a:cubicBezTo>
                    <a:pt x="107466" y="4317"/>
                    <a:pt x="109370" y="4255"/>
                    <a:pt x="111206" y="4250"/>
                  </a:cubicBezTo>
                  <a:lnTo>
                    <a:pt x="111206" y="4026"/>
                  </a:lnTo>
                  <a:cubicBezTo>
                    <a:pt x="109370" y="4031"/>
                    <a:pt x="107461" y="4099"/>
                    <a:pt x="105443" y="4172"/>
                  </a:cubicBezTo>
                  <a:cubicBezTo>
                    <a:pt x="103245" y="4250"/>
                    <a:pt x="101011" y="4330"/>
                    <a:pt x="98827" y="4330"/>
                  </a:cubicBezTo>
                  <a:cubicBezTo>
                    <a:pt x="96660" y="4330"/>
                    <a:pt x="94542" y="4251"/>
                    <a:pt x="92556" y="4016"/>
                  </a:cubicBezTo>
                  <a:cubicBezTo>
                    <a:pt x="89956" y="3709"/>
                    <a:pt x="87641" y="2882"/>
                    <a:pt x="85395" y="2081"/>
                  </a:cubicBezTo>
                  <a:cubicBezTo>
                    <a:pt x="83278" y="1327"/>
                    <a:pt x="81089" y="547"/>
                    <a:pt x="78670" y="204"/>
                  </a:cubicBezTo>
                  <a:cubicBezTo>
                    <a:pt x="77674" y="63"/>
                    <a:pt x="76723" y="0"/>
                    <a:pt x="758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31"/>
            <p:cNvSpPr/>
            <p:nvPr/>
          </p:nvSpPr>
          <p:spPr>
            <a:xfrm>
              <a:off x="3024375" y="1811275"/>
              <a:ext cx="2691100" cy="119925"/>
            </a:xfrm>
            <a:custGeom>
              <a:avLst/>
              <a:gdLst/>
              <a:ahLst/>
              <a:cxnLst/>
              <a:rect l="l" t="t" r="r" b="b"/>
              <a:pathLst>
                <a:path w="107644" h="4797" extrusionOk="0">
                  <a:moveTo>
                    <a:pt x="73927" y="1"/>
                  </a:moveTo>
                  <a:cubicBezTo>
                    <a:pt x="70167" y="1"/>
                    <a:pt x="66996" y="1087"/>
                    <a:pt x="63916" y="2139"/>
                  </a:cubicBezTo>
                  <a:cubicBezTo>
                    <a:pt x="60817" y="3200"/>
                    <a:pt x="57613" y="4298"/>
                    <a:pt x="53822" y="4303"/>
                  </a:cubicBezTo>
                  <a:lnTo>
                    <a:pt x="53785" y="4303"/>
                  </a:lnTo>
                  <a:cubicBezTo>
                    <a:pt x="49755" y="4303"/>
                    <a:pt x="46567" y="3200"/>
                    <a:pt x="43483" y="2139"/>
                  </a:cubicBezTo>
                  <a:cubicBezTo>
                    <a:pt x="40485" y="1104"/>
                    <a:pt x="37601" y="109"/>
                    <a:pt x="34102" y="109"/>
                  </a:cubicBezTo>
                  <a:cubicBezTo>
                    <a:pt x="32520" y="109"/>
                    <a:pt x="30812" y="313"/>
                    <a:pt x="28910" y="808"/>
                  </a:cubicBezTo>
                  <a:cubicBezTo>
                    <a:pt x="27309" y="1224"/>
                    <a:pt x="25842" y="1713"/>
                    <a:pt x="24417" y="2171"/>
                  </a:cubicBezTo>
                  <a:cubicBezTo>
                    <a:pt x="21500" y="3128"/>
                    <a:pt x="18650" y="4038"/>
                    <a:pt x="15181" y="4339"/>
                  </a:cubicBezTo>
                  <a:cubicBezTo>
                    <a:pt x="12960" y="4529"/>
                    <a:pt x="10635" y="4578"/>
                    <a:pt x="8304" y="4578"/>
                  </a:cubicBezTo>
                  <a:cubicBezTo>
                    <a:pt x="6989" y="4578"/>
                    <a:pt x="5671" y="4562"/>
                    <a:pt x="4369" y="4547"/>
                  </a:cubicBezTo>
                  <a:cubicBezTo>
                    <a:pt x="3071" y="4529"/>
                    <a:pt x="1740" y="4510"/>
                    <a:pt x="453" y="4510"/>
                  </a:cubicBezTo>
                  <a:cubicBezTo>
                    <a:pt x="302" y="4510"/>
                    <a:pt x="150" y="4510"/>
                    <a:pt x="0" y="4511"/>
                  </a:cubicBezTo>
                  <a:lnTo>
                    <a:pt x="0" y="4735"/>
                  </a:lnTo>
                  <a:cubicBezTo>
                    <a:pt x="186" y="4734"/>
                    <a:pt x="374" y="4734"/>
                    <a:pt x="562" y="4734"/>
                  </a:cubicBezTo>
                  <a:cubicBezTo>
                    <a:pt x="1809" y="4734"/>
                    <a:pt x="3108" y="4748"/>
                    <a:pt x="4369" y="4766"/>
                  </a:cubicBezTo>
                  <a:cubicBezTo>
                    <a:pt x="5690" y="4781"/>
                    <a:pt x="7026" y="4797"/>
                    <a:pt x="8368" y="4797"/>
                  </a:cubicBezTo>
                  <a:cubicBezTo>
                    <a:pt x="10682" y="4797"/>
                    <a:pt x="12991" y="4745"/>
                    <a:pt x="15202" y="4558"/>
                  </a:cubicBezTo>
                  <a:cubicBezTo>
                    <a:pt x="18790" y="4246"/>
                    <a:pt x="21552" y="3341"/>
                    <a:pt x="24485" y="2379"/>
                  </a:cubicBezTo>
                  <a:cubicBezTo>
                    <a:pt x="25905" y="1921"/>
                    <a:pt x="27376" y="1437"/>
                    <a:pt x="28968" y="1021"/>
                  </a:cubicBezTo>
                  <a:cubicBezTo>
                    <a:pt x="30844" y="530"/>
                    <a:pt x="32531" y="328"/>
                    <a:pt x="34096" y="328"/>
                  </a:cubicBezTo>
                  <a:cubicBezTo>
                    <a:pt x="37563" y="328"/>
                    <a:pt x="40427" y="1319"/>
                    <a:pt x="43405" y="2347"/>
                  </a:cubicBezTo>
                  <a:cubicBezTo>
                    <a:pt x="46515" y="3414"/>
                    <a:pt x="49718" y="4527"/>
                    <a:pt x="53785" y="4527"/>
                  </a:cubicBezTo>
                  <a:lnTo>
                    <a:pt x="53822" y="4527"/>
                  </a:lnTo>
                  <a:cubicBezTo>
                    <a:pt x="57649" y="4521"/>
                    <a:pt x="60869" y="3414"/>
                    <a:pt x="63989" y="2347"/>
                  </a:cubicBezTo>
                  <a:cubicBezTo>
                    <a:pt x="67059" y="1296"/>
                    <a:pt x="70218" y="219"/>
                    <a:pt x="73953" y="219"/>
                  </a:cubicBezTo>
                  <a:cubicBezTo>
                    <a:pt x="74653" y="219"/>
                    <a:pt x="75373" y="257"/>
                    <a:pt x="76117" y="340"/>
                  </a:cubicBezTo>
                  <a:cubicBezTo>
                    <a:pt x="78686" y="631"/>
                    <a:pt x="80964" y="1469"/>
                    <a:pt x="83159" y="2275"/>
                  </a:cubicBezTo>
                  <a:cubicBezTo>
                    <a:pt x="85166" y="3018"/>
                    <a:pt x="87246" y="3783"/>
                    <a:pt x="89555" y="4136"/>
                  </a:cubicBezTo>
                  <a:cubicBezTo>
                    <a:pt x="91757" y="4466"/>
                    <a:pt x="94137" y="4568"/>
                    <a:pt x="96572" y="4568"/>
                  </a:cubicBezTo>
                  <a:cubicBezTo>
                    <a:pt x="98555" y="4568"/>
                    <a:pt x="100574" y="4501"/>
                    <a:pt x="102562" y="4433"/>
                  </a:cubicBezTo>
                  <a:cubicBezTo>
                    <a:pt x="104346" y="4376"/>
                    <a:pt x="106026" y="4324"/>
                    <a:pt x="107643" y="4319"/>
                  </a:cubicBezTo>
                  <a:lnTo>
                    <a:pt x="107643" y="4095"/>
                  </a:lnTo>
                  <a:cubicBezTo>
                    <a:pt x="106021" y="4105"/>
                    <a:pt x="104341" y="4157"/>
                    <a:pt x="102557" y="4220"/>
                  </a:cubicBezTo>
                  <a:cubicBezTo>
                    <a:pt x="100578" y="4285"/>
                    <a:pt x="98570" y="4352"/>
                    <a:pt x="96599" y="4352"/>
                  </a:cubicBezTo>
                  <a:cubicBezTo>
                    <a:pt x="94163" y="4352"/>
                    <a:pt x="91783" y="4249"/>
                    <a:pt x="89587" y="3913"/>
                  </a:cubicBezTo>
                  <a:cubicBezTo>
                    <a:pt x="87298" y="3570"/>
                    <a:pt x="85234" y="2810"/>
                    <a:pt x="83231" y="2067"/>
                  </a:cubicBezTo>
                  <a:cubicBezTo>
                    <a:pt x="81021" y="1255"/>
                    <a:pt x="78738" y="418"/>
                    <a:pt x="76143" y="127"/>
                  </a:cubicBezTo>
                  <a:cubicBezTo>
                    <a:pt x="75381" y="40"/>
                    <a:pt x="74643" y="1"/>
                    <a:pt x="739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31"/>
            <p:cNvSpPr/>
            <p:nvPr/>
          </p:nvSpPr>
          <p:spPr>
            <a:xfrm>
              <a:off x="3065700" y="1698825"/>
              <a:ext cx="2607650" cy="137225"/>
            </a:xfrm>
            <a:custGeom>
              <a:avLst/>
              <a:gdLst/>
              <a:ahLst/>
              <a:cxnLst/>
              <a:rect l="l" t="t" r="r" b="b"/>
              <a:pathLst>
                <a:path w="104306" h="5489" extrusionOk="0">
                  <a:moveTo>
                    <a:pt x="32661" y="0"/>
                  </a:moveTo>
                  <a:cubicBezTo>
                    <a:pt x="30916" y="0"/>
                    <a:pt x="28912" y="294"/>
                    <a:pt x="26509" y="1026"/>
                  </a:cubicBezTo>
                  <a:cubicBezTo>
                    <a:pt x="24954" y="1504"/>
                    <a:pt x="23575" y="2056"/>
                    <a:pt x="22249" y="2586"/>
                  </a:cubicBezTo>
                  <a:cubicBezTo>
                    <a:pt x="20107" y="3444"/>
                    <a:pt x="18078" y="4261"/>
                    <a:pt x="15421" y="4729"/>
                  </a:cubicBezTo>
                  <a:cubicBezTo>
                    <a:pt x="12954" y="5164"/>
                    <a:pt x="10332" y="5267"/>
                    <a:pt x="7702" y="5267"/>
                  </a:cubicBezTo>
                  <a:cubicBezTo>
                    <a:pt x="6469" y="5267"/>
                    <a:pt x="5233" y="5244"/>
                    <a:pt x="4011" y="5223"/>
                  </a:cubicBezTo>
                  <a:cubicBezTo>
                    <a:pt x="2805" y="5199"/>
                    <a:pt x="1555" y="5175"/>
                    <a:pt x="346" y="5175"/>
                  </a:cubicBezTo>
                  <a:cubicBezTo>
                    <a:pt x="231" y="5175"/>
                    <a:pt x="115" y="5176"/>
                    <a:pt x="1" y="5176"/>
                  </a:cubicBezTo>
                  <a:lnTo>
                    <a:pt x="1" y="5389"/>
                  </a:lnTo>
                  <a:cubicBezTo>
                    <a:pt x="87" y="5389"/>
                    <a:pt x="173" y="5389"/>
                    <a:pt x="260" y="5389"/>
                  </a:cubicBezTo>
                  <a:cubicBezTo>
                    <a:pt x="1500" y="5389"/>
                    <a:pt x="2844" y="5422"/>
                    <a:pt x="4011" y="5441"/>
                  </a:cubicBezTo>
                  <a:cubicBezTo>
                    <a:pt x="5259" y="5462"/>
                    <a:pt x="6512" y="5488"/>
                    <a:pt x="7776" y="5488"/>
                  </a:cubicBezTo>
                  <a:cubicBezTo>
                    <a:pt x="10387" y="5488"/>
                    <a:pt x="13002" y="5384"/>
                    <a:pt x="15457" y="4947"/>
                  </a:cubicBezTo>
                  <a:cubicBezTo>
                    <a:pt x="18136" y="4474"/>
                    <a:pt x="20179" y="3652"/>
                    <a:pt x="22338" y="2789"/>
                  </a:cubicBezTo>
                  <a:cubicBezTo>
                    <a:pt x="23653" y="2258"/>
                    <a:pt x="25026" y="1712"/>
                    <a:pt x="26576" y="1234"/>
                  </a:cubicBezTo>
                  <a:cubicBezTo>
                    <a:pt x="28987" y="500"/>
                    <a:pt x="30970" y="203"/>
                    <a:pt x="32695" y="203"/>
                  </a:cubicBezTo>
                  <a:cubicBezTo>
                    <a:pt x="35993" y="203"/>
                    <a:pt x="38345" y="1290"/>
                    <a:pt x="40930" y="2493"/>
                  </a:cubicBezTo>
                  <a:cubicBezTo>
                    <a:pt x="43764" y="3798"/>
                    <a:pt x="46687" y="5150"/>
                    <a:pt x="51311" y="5280"/>
                  </a:cubicBezTo>
                  <a:cubicBezTo>
                    <a:pt x="51478" y="5285"/>
                    <a:pt x="51645" y="5287"/>
                    <a:pt x="51811" y="5287"/>
                  </a:cubicBezTo>
                  <a:cubicBezTo>
                    <a:pt x="55581" y="5287"/>
                    <a:pt x="58845" y="4123"/>
                    <a:pt x="62003" y="3002"/>
                  </a:cubicBezTo>
                  <a:cubicBezTo>
                    <a:pt x="65161" y="1881"/>
                    <a:pt x="68397" y="729"/>
                    <a:pt x="72180" y="729"/>
                  </a:cubicBezTo>
                  <a:cubicBezTo>
                    <a:pt x="73064" y="729"/>
                    <a:pt x="73977" y="791"/>
                    <a:pt x="74927" y="932"/>
                  </a:cubicBezTo>
                  <a:cubicBezTo>
                    <a:pt x="77054" y="1244"/>
                    <a:pt x="79025" y="2004"/>
                    <a:pt x="80928" y="2737"/>
                  </a:cubicBezTo>
                  <a:cubicBezTo>
                    <a:pt x="82525" y="3356"/>
                    <a:pt x="84184" y="4001"/>
                    <a:pt x="85916" y="4365"/>
                  </a:cubicBezTo>
                  <a:cubicBezTo>
                    <a:pt x="88808" y="4979"/>
                    <a:pt x="92144" y="5128"/>
                    <a:pt x="95442" y="5128"/>
                  </a:cubicBezTo>
                  <a:cubicBezTo>
                    <a:pt x="97084" y="5128"/>
                    <a:pt x="98717" y="5091"/>
                    <a:pt x="100280" y="5056"/>
                  </a:cubicBezTo>
                  <a:cubicBezTo>
                    <a:pt x="101684" y="5025"/>
                    <a:pt x="103015" y="4994"/>
                    <a:pt x="104305" y="4989"/>
                  </a:cubicBezTo>
                  <a:lnTo>
                    <a:pt x="104305" y="4770"/>
                  </a:lnTo>
                  <a:cubicBezTo>
                    <a:pt x="103010" y="4770"/>
                    <a:pt x="101684" y="4807"/>
                    <a:pt x="100275" y="4838"/>
                  </a:cubicBezTo>
                  <a:cubicBezTo>
                    <a:pt x="98717" y="4873"/>
                    <a:pt x="97089" y="4909"/>
                    <a:pt x="95451" y="4909"/>
                  </a:cubicBezTo>
                  <a:cubicBezTo>
                    <a:pt x="92163" y="4909"/>
                    <a:pt x="88835" y="4761"/>
                    <a:pt x="85957" y="4146"/>
                  </a:cubicBezTo>
                  <a:cubicBezTo>
                    <a:pt x="84251" y="3782"/>
                    <a:pt x="82598" y="3148"/>
                    <a:pt x="81006" y="2534"/>
                  </a:cubicBezTo>
                  <a:cubicBezTo>
                    <a:pt x="79092" y="1796"/>
                    <a:pt x="77111" y="1026"/>
                    <a:pt x="74958" y="709"/>
                  </a:cubicBezTo>
                  <a:cubicBezTo>
                    <a:pt x="74002" y="567"/>
                    <a:pt x="73082" y="504"/>
                    <a:pt x="72192" y="504"/>
                  </a:cubicBezTo>
                  <a:cubicBezTo>
                    <a:pt x="68372" y="504"/>
                    <a:pt x="65106" y="1668"/>
                    <a:pt x="61930" y="2794"/>
                  </a:cubicBezTo>
                  <a:cubicBezTo>
                    <a:pt x="58787" y="3912"/>
                    <a:pt x="55534" y="5063"/>
                    <a:pt x="51794" y="5063"/>
                  </a:cubicBezTo>
                  <a:cubicBezTo>
                    <a:pt x="51636" y="5063"/>
                    <a:pt x="51476" y="5061"/>
                    <a:pt x="51316" y="5056"/>
                  </a:cubicBezTo>
                  <a:cubicBezTo>
                    <a:pt x="46739" y="4937"/>
                    <a:pt x="43832" y="3590"/>
                    <a:pt x="41024" y="2290"/>
                  </a:cubicBezTo>
                  <a:cubicBezTo>
                    <a:pt x="38505" y="1123"/>
                    <a:pt x="36075" y="0"/>
                    <a:pt x="326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31"/>
            <p:cNvSpPr/>
            <p:nvPr/>
          </p:nvSpPr>
          <p:spPr>
            <a:xfrm>
              <a:off x="3104725" y="1560300"/>
              <a:ext cx="2529100" cy="193825"/>
            </a:xfrm>
            <a:custGeom>
              <a:avLst/>
              <a:gdLst/>
              <a:ahLst/>
              <a:cxnLst/>
              <a:rect l="l" t="t" r="r" b="b"/>
              <a:pathLst>
                <a:path w="101164" h="7753" extrusionOk="0">
                  <a:moveTo>
                    <a:pt x="31129" y="1"/>
                  </a:moveTo>
                  <a:cubicBezTo>
                    <a:pt x="29564" y="1"/>
                    <a:pt x="27711" y="348"/>
                    <a:pt x="25431" y="1195"/>
                  </a:cubicBezTo>
                  <a:cubicBezTo>
                    <a:pt x="23642" y="1850"/>
                    <a:pt x="22191" y="2708"/>
                    <a:pt x="20782" y="3540"/>
                  </a:cubicBezTo>
                  <a:cubicBezTo>
                    <a:pt x="19060" y="4559"/>
                    <a:pt x="17271" y="5615"/>
                    <a:pt x="14895" y="6271"/>
                  </a:cubicBezTo>
                  <a:cubicBezTo>
                    <a:pt x="12196" y="7022"/>
                    <a:pt x="9293" y="7177"/>
                    <a:pt x="6388" y="7177"/>
                  </a:cubicBezTo>
                  <a:cubicBezTo>
                    <a:pt x="5374" y="7177"/>
                    <a:pt x="4360" y="7158"/>
                    <a:pt x="3354" y="7139"/>
                  </a:cubicBezTo>
                  <a:cubicBezTo>
                    <a:pt x="2370" y="7125"/>
                    <a:pt x="1360" y="7107"/>
                    <a:pt x="359" y="7107"/>
                  </a:cubicBezTo>
                  <a:cubicBezTo>
                    <a:pt x="239" y="7107"/>
                    <a:pt x="120" y="7107"/>
                    <a:pt x="0" y="7108"/>
                  </a:cubicBezTo>
                  <a:lnTo>
                    <a:pt x="0" y="7331"/>
                  </a:lnTo>
                  <a:cubicBezTo>
                    <a:pt x="202" y="7330"/>
                    <a:pt x="406" y="7329"/>
                    <a:pt x="610" y="7329"/>
                  </a:cubicBezTo>
                  <a:cubicBezTo>
                    <a:pt x="1519" y="7329"/>
                    <a:pt x="2443" y="7346"/>
                    <a:pt x="3339" y="7363"/>
                  </a:cubicBezTo>
                  <a:cubicBezTo>
                    <a:pt x="4332" y="7381"/>
                    <a:pt x="5334" y="7399"/>
                    <a:pt x="6337" y="7399"/>
                  </a:cubicBezTo>
                  <a:cubicBezTo>
                    <a:pt x="9272" y="7399"/>
                    <a:pt x="12211" y="7243"/>
                    <a:pt x="14952" y="6484"/>
                  </a:cubicBezTo>
                  <a:cubicBezTo>
                    <a:pt x="17349" y="5813"/>
                    <a:pt x="19149" y="4757"/>
                    <a:pt x="20886" y="3727"/>
                  </a:cubicBezTo>
                  <a:cubicBezTo>
                    <a:pt x="22290" y="2900"/>
                    <a:pt x="23731" y="2053"/>
                    <a:pt x="25494" y="1392"/>
                  </a:cubicBezTo>
                  <a:cubicBezTo>
                    <a:pt x="27770" y="548"/>
                    <a:pt x="29601" y="199"/>
                    <a:pt x="31142" y="199"/>
                  </a:cubicBezTo>
                  <a:cubicBezTo>
                    <a:pt x="34443" y="199"/>
                    <a:pt x="36416" y="1799"/>
                    <a:pt x="38589" y="3561"/>
                  </a:cubicBezTo>
                  <a:cubicBezTo>
                    <a:pt x="40992" y="5516"/>
                    <a:pt x="43478" y="7529"/>
                    <a:pt x="48148" y="7737"/>
                  </a:cubicBezTo>
                  <a:lnTo>
                    <a:pt x="48902" y="7753"/>
                  </a:lnTo>
                  <a:cubicBezTo>
                    <a:pt x="52808" y="7753"/>
                    <a:pt x="56261" y="6453"/>
                    <a:pt x="59610" y="5189"/>
                  </a:cubicBezTo>
                  <a:cubicBezTo>
                    <a:pt x="62986" y="3911"/>
                    <a:pt x="66463" y="2599"/>
                    <a:pt x="70465" y="2599"/>
                  </a:cubicBezTo>
                  <a:cubicBezTo>
                    <a:pt x="71185" y="2599"/>
                    <a:pt x="71923" y="2641"/>
                    <a:pt x="72679" y="2734"/>
                  </a:cubicBezTo>
                  <a:cubicBezTo>
                    <a:pt x="74931" y="3010"/>
                    <a:pt x="77032" y="3805"/>
                    <a:pt x="79060" y="4580"/>
                  </a:cubicBezTo>
                  <a:cubicBezTo>
                    <a:pt x="80444" y="5106"/>
                    <a:pt x="81874" y="5652"/>
                    <a:pt x="83325" y="6016"/>
                  </a:cubicBezTo>
                  <a:cubicBezTo>
                    <a:pt x="86708" y="6855"/>
                    <a:pt x="90275" y="7028"/>
                    <a:pt x="93824" y="7028"/>
                  </a:cubicBezTo>
                  <a:cubicBezTo>
                    <a:pt x="95115" y="7028"/>
                    <a:pt x="96403" y="7005"/>
                    <a:pt x="97679" y="6983"/>
                  </a:cubicBezTo>
                  <a:cubicBezTo>
                    <a:pt x="98823" y="6957"/>
                    <a:pt x="100003" y="6936"/>
                    <a:pt x="101163" y="6931"/>
                  </a:cubicBezTo>
                  <a:lnTo>
                    <a:pt x="101163" y="6718"/>
                  </a:lnTo>
                  <a:cubicBezTo>
                    <a:pt x="100009" y="6718"/>
                    <a:pt x="98823" y="6744"/>
                    <a:pt x="97679" y="6765"/>
                  </a:cubicBezTo>
                  <a:cubicBezTo>
                    <a:pt x="96402" y="6787"/>
                    <a:pt x="95113" y="6810"/>
                    <a:pt x="93823" y="6810"/>
                  </a:cubicBezTo>
                  <a:cubicBezTo>
                    <a:pt x="90286" y="6810"/>
                    <a:pt x="86738" y="6637"/>
                    <a:pt x="83377" y="5802"/>
                  </a:cubicBezTo>
                  <a:cubicBezTo>
                    <a:pt x="81947" y="5444"/>
                    <a:pt x="80517" y="4898"/>
                    <a:pt x="79138" y="4372"/>
                  </a:cubicBezTo>
                  <a:cubicBezTo>
                    <a:pt x="77100" y="3597"/>
                    <a:pt x="74983" y="2791"/>
                    <a:pt x="72705" y="2521"/>
                  </a:cubicBezTo>
                  <a:cubicBezTo>
                    <a:pt x="71934" y="2426"/>
                    <a:pt x="71184" y="2382"/>
                    <a:pt x="70451" y="2382"/>
                  </a:cubicBezTo>
                  <a:cubicBezTo>
                    <a:pt x="66419" y="2382"/>
                    <a:pt x="62925" y="3700"/>
                    <a:pt x="59532" y="4981"/>
                  </a:cubicBezTo>
                  <a:cubicBezTo>
                    <a:pt x="56208" y="6237"/>
                    <a:pt x="52773" y="7535"/>
                    <a:pt x="48909" y="7535"/>
                  </a:cubicBezTo>
                  <a:cubicBezTo>
                    <a:pt x="48662" y="7535"/>
                    <a:pt x="48414" y="7530"/>
                    <a:pt x="48163" y="7519"/>
                  </a:cubicBezTo>
                  <a:cubicBezTo>
                    <a:pt x="43566" y="7316"/>
                    <a:pt x="41106" y="5319"/>
                    <a:pt x="38729" y="3389"/>
                  </a:cubicBezTo>
                  <a:cubicBezTo>
                    <a:pt x="36602" y="1662"/>
                    <a:pt x="34553" y="1"/>
                    <a:pt x="311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31"/>
            <p:cNvSpPr/>
            <p:nvPr/>
          </p:nvSpPr>
          <p:spPr>
            <a:xfrm>
              <a:off x="3141250" y="1460100"/>
              <a:ext cx="2455250" cy="221875"/>
            </a:xfrm>
            <a:custGeom>
              <a:avLst/>
              <a:gdLst/>
              <a:ahLst/>
              <a:cxnLst/>
              <a:rect l="l" t="t" r="r" b="b"/>
              <a:pathLst>
                <a:path w="98210" h="8875" extrusionOk="0">
                  <a:moveTo>
                    <a:pt x="29416" y="1"/>
                  </a:moveTo>
                  <a:cubicBezTo>
                    <a:pt x="28354" y="1"/>
                    <a:pt x="27159" y="160"/>
                    <a:pt x="25790" y="522"/>
                  </a:cubicBezTo>
                  <a:cubicBezTo>
                    <a:pt x="23138" y="1224"/>
                    <a:pt x="21256" y="2592"/>
                    <a:pt x="19446" y="3918"/>
                  </a:cubicBezTo>
                  <a:cubicBezTo>
                    <a:pt x="17475" y="5364"/>
                    <a:pt x="15441" y="6851"/>
                    <a:pt x="12383" y="7496"/>
                  </a:cubicBezTo>
                  <a:cubicBezTo>
                    <a:pt x="10973" y="7796"/>
                    <a:pt x="9226" y="7883"/>
                    <a:pt x="7414" y="7883"/>
                  </a:cubicBezTo>
                  <a:cubicBezTo>
                    <a:pt x="6087" y="7883"/>
                    <a:pt x="4724" y="7837"/>
                    <a:pt x="3433" y="7793"/>
                  </a:cubicBezTo>
                  <a:cubicBezTo>
                    <a:pt x="2195" y="7756"/>
                    <a:pt x="1035" y="7715"/>
                    <a:pt x="0" y="7715"/>
                  </a:cubicBezTo>
                  <a:lnTo>
                    <a:pt x="0" y="7938"/>
                  </a:lnTo>
                  <a:cubicBezTo>
                    <a:pt x="58" y="7938"/>
                    <a:pt x="117" y="7938"/>
                    <a:pt x="176" y="7938"/>
                  </a:cubicBezTo>
                  <a:cubicBezTo>
                    <a:pt x="1149" y="7938"/>
                    <a:pt x="2261" y="7977"/>
                    <a:pt x="3428" y="8016"/>
                  </a:cubicBezTo>
                  <a:cubicBezTo>
                    <a:pt x="4706" y="8060"/>
                    <a:pt x="6057" y="8105"/>
                    <a:pt x="7377" y="8105"/>
                  </a:cubicBezTo>
                  <a:cubicBezTo>
                    <a:pt x="9215" y="8105"/>
                    <a:pt x="10992" y="8017"/>
                    <a:pt x="12430" y="7715"/>
                  </a:cubicBezTo>
                  <a:cubicBezTo>
                    <a:pt x="15530" y="7059"/>
                    <a:pt x="17584" y="5551"/>
                    <a:pt x="19576" y="4100"/>
                  </a:cubicBezTo>
                  <a:cubicBezTo>
                    <a:pt x="21375" y="2790"/>
                    <a:pt x="23232" y="1432"/>
                    <a:pt x="25842" y="735"/>
                  </a:cubicBezTo>
                  <a:cubicBezTo>
                    <a:pt x="27181" y="381"/>
                    <a:pt x="28351" y="225"/>
                    <a:pt x="29392" y="225"/>
                  </a:cubicBezTo>
                  <a:cubicBezTo>
                    <a:pt x="33072" y="225"/>
                    <a:pt x="35138" y="2177"/>
                    <a:pt x="37294" y="4220"/>
                  </a:cubicBezTo>
                  <a:cubicBezTo>
                    <a:pt x="39531" y="6336"/>
                    <a:pt x="41850" y="8531"/>
                    <a:pt x="46135" y="8833"/>
                  </a:cubicBezTo>
                  <a:cubicBezTo>
                    <a:pt x="46473" y="8859"/>
                    <a:pt x="46812" y="8874"/>
                    <a:pt x="47150" y="8874"/>
                  </a:cubicBezTo>
                  <a:cubicBezTo>
                    <a:pt x="50946" y="8874"/>
                    <a:pt x="54436" y="7397"/>
                    <a:pt x="57832" y="5972"/>
                  </a:cubicBezTo>
                  <a:cubicBezTo>
                    <a:pt x="61290" y="4517"/>
                    <a:pt x="64865" y="3012"/>
                    <a:pt x="68804" y="3012"/>
                  </a:cubicBezTo>
                  <a:cubicBezTo>
                    <a:pt x="68946" y="3012"/>
                    <a:pt x="69089" y="3014"/>
                    <a:pt x="69232" y="3018"/>
                  </a:cubicBezTo>
                  <a:cubicBezTo>
                    <a:pt x="72222" y="3102"/>
                    <a:pt x="74895" y="4095"/>
                    <a:pt x="77490" y="5062"/>
                  </a:cubicBezTo>
                  <a:cubicBezTo>
                    <a:pt x="79227" y="5707"/>
                    <a:pt x="81027" y="6378"/>
                    <a:pt x="82883" y="6752"/>
                  </a:cubicBezTo>
                  <a:cubicBezTo>
                    <a:pt x="86445" y="7471"/>
                    <a:pt x="89719" y="7589"/>
                    <a:pt x="93260" y="7589"/>
                  </a:cubicBezTo>
                  <a:cubicBezTo>
                    <a:pt x="94155" y="7589"/>
                    <a:pt x="95067" y="7582"/>
                    <a:pt x="96005" y="7574"/>
                  </a:cubicBezTo>
                  <a:lnTo>
                    <a:pt x="98210" y="7559"/>
                  </a:lnTo>
                  <a:lnTo>
                    <a:pt x="98210" y="7340"/>
                  </a:lnTo>
                  <a:lnTo>
                    <a:pt x="96005" y="7351"/>
                  </a:lnTo>
                  <a:cubicBezTo>
                    <a:pt x="95028" y="7360"/>
                    <a:pt x="94079" y="7370"/>
                    <a:pt x="93148" y="7370"/>
                  </a:cubicBezTo>
                  <a:cubicBezTo>
                    <a:pt x="89665" y="7370"/>
                    <a:pt x="86435" y="7241"/>
                    <a:pt x="82930" y="6539"/>
                  </a:cubicBezTo>
                  <a:cubicBezTo>
                    <a:pt x="81089" y="6170"/>
                    <a:pt x="79295" y="5499"/>
                    <a:pt x="77563" y="4854"/>
                  </a:cubicBezTo>
                  <a:cubicBezTo>
                    <a:pt x="74963" y="3887"/>
                    <a:pt x="72264" y="2888"/>
                    <a:pt x="69242" y="2795"/>
                  </a:cubicBezTo>
                  <a:cubicBezTo>
                    <a:pt x="69098" y="2791"/>
                    <a:pt x="68955" y="2789"/>
                    <a:pt x="68813" y="2789"/>
                  </a:cubicBezTo>
                  <a:cubicBezTo>
                    <a:pt x="64828" y="2789"/>
                    <a:pt x="61223" y="4304"/>
                    <a:pt x="57749" y="5775"/>
                  </a:cubicBezTo>
                  <a:cubicBezTo>
                    <a:pt x="54236" y="7250"/>
                    <a:pt x="50959" y="8652"/>
                    <a:pt x="47207" y="8652"/>
                  </a:cubicBezTo>
                  <a:cubicBezTo>
                    <a:pt x="46860" y="8652"/>
                    <a:pt x="46508" y="8639"/>
                    <a:pt x="46151" y="8614"/>
                  </a:cubicBezTo>
                  <a:cubicBezTo>
                    <a:pt x="41944" y="8313"/>
                    <a:pt x="39655" y="6149"/>
                    <a:pt x="37445" y="4059"/>
                  </a:cubicBezTo>
                  <a:cubicBezTo>
                    <a:pt x="35257" y="1984"/>
                    <a:pt x="33164" y="1"/>
                    <a:pt x="294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31"/>
            <p:cNvSpPr/>
            <p:nvPr/>
          </p:nvSpPr>
          <p:spPr>
            <a:xfrm>
              <a:off x="3175700" y="1396325"/>
              <a:ext cx="2385575" cy="193975"/>
            </a:xfrm>
            <a:custGeom>
              <a:avLst/>
              <a:gdLst/>
              <a:ahLst/>
              <a:cxnLst/>
              <a:rect l="l" t="t" r="r" b="b"/>
              <a:pathLst>
                <a:path w="95423" h="7759" extrusionOk="0">
                  <a:moveTo>
                    <a:pt x="27994" y="1"/>
                  </a:moveTo>
                  <a:cubicBezTo>
                    <a:pt x="27089" y="1"/>
                    <a:pt x="26107" y="102"/>
                    <a:pt x="25026" y="327"/>
                  </a:cubicBezTo>
                  <a:cubicBezTo>
                    <a:pt x="22265" y="899"/>
                    <a:pt x="20184" y="2293"/>
                    <a:pt x="18338" y="3520"/>
                  </a:cubicBezTo>
                  <a:cubicBezTo>
                    <a:pt x="16492" y="4748"/>
                    <a:pt x="14573" y="6017"/>
                    <a:pt x="12009" y="6636"/>
                  </a:cubicBezTo>
                  <a:cubicBezTo>
                    <a:pt x="10262" y="7053"/>
                    <a:pt x="8077" y="7150"/>
                    <a:pt x="5881" y="7150"/>
                  </a:cubicBezTo>
                  <a:cubicBezTo>
                    <a:pt x="4848" y="7150"/>
                    <a:pt x="3813" y="7129"/>
                    <a:pt x="2819" y="7109"/>
                  </a:cubicBezTo>
                  <a:cubicBezTo>
                    <a:pt x="1821" y="7088"/>
                    <a:pt x="869" y="7067"/>
                    <a:pt x="1" y="7067"/>
                  </a:cubicBezTo>
                  <a:lnTo>
                    <a:pt x="1" y="7291"/>
                  </a:lnTo>
                  <a:cubicBezTo>
                    <a:pt x="156" y="7289"/>
                    <a:pt x="315" y="7288"/>
                    <a:pt x="476" y="7288"/>
                  </a:cubicBezTo>
                  <a:cubicBezTo>
                    <a:pt x="1208" y="7288"/>
                    <a:pt x="1996" y="7306"/>
                    <a:pt x="2814" y="7327"/>
                  </a:cubicBezTo>
                  <a:cubicBezTo>
                    <a:pt x="3822" y="7349"/>
                    <a:pt x="4870" y="7372"/>
                    <a:pt x="5915" y="7372"/>
                  </a:cubicBezTo>
                  <a:cubicBezTo>
                    <a:pt x="8107" y="7372"/>
                    <a:pt x="10286" y="7271"/>
                    <a:pt x="12061" y="6849"/>
                  </a:cubicBezTo>
                  <a:cubicBezTo>
                    <a:pt x="14677" y="6225"/>
                    <a:pt x="16549" y="4977"/>
                    <a:pt x="18463" y="3702"/>
                  </a:cubicBezTo>
                  <a:cubicBezTo>
                    <a:pt x="20372" y="2428"/>
                    <a:pt x="22348" y="1107"/>
                    <a:pt x="25073" y="540"/>
                  </a:cubicBezTo>
                  <a:cubicBezTo>
                    <a:pt x="26134" y="319"/>
                    <a:pt x="27099" y="220"/>
                    <a:pt x="27988" y="220"/>
                  </a:cubicBezTo>
                  <a:cubicBezTo>
                    <a:pt x="31723" y="220"/>
                    <a:pt x="34115" y="1972"/>
                    <a:pt x="36618" y="3812"/>
                  </a:cubicBezTo>
                  <a:cubicBezTo>
                    <a:pt x="39151" y="5679"/>
                    <a:pt x="41772" y="7592"/>
                    <a:pt x="45954" y="7743"/>
                  </a:cubicBezTo>
                  <a:lnTo>
                    <a:pt x="46458" y="7759"/>
                  </a:lnTo>
                  <a:cubicBezTo>
                    <a:pt x="50452" y="7759"/>
                    <a:pt x="53859" y="6100"/>
                    <a:pt x="57166" y="4498"/>
                  </a:cubicBezTo>
                  <a:cubicBezTo>
                    <a:pt x="60479" y="2901"/>
                    <a:pt x="63891" y="1248"/>
                    <a:pt x="67895" y="1222"/>
                  </a:cubicBezTo>
                  <a:lnTo>
                    <a:pt x="67968" y="1222"/>
                  </a:lnTo>
                  <a:cubicBezTo>
                    <a:pt x="71078" y="1222"/>
                    <a:pt x="73694" y="2491"/>
                    <a:pt x="76221" y="3718"/>
                  </a:cubicBezTo>
                  <a:cubicBezTo>
                    <a:pt x="77735" y="4451"/>
                    <a:pt x="79165" y="5143"/>
                    <a:pt x="80689" y="5580"/>
                  </a:cubicBezTo>
                  <a:cubicBezTo>
                    <a:pt x="84895" y="6788"/>
                    <a:pt x="88165" y="6933"/>
                    <a:pt x="92534" y="6933"/>
                  </a:cubicBezTo>
                  <a:cubicBezTo>
                    <a:pt x="93166" y="6933"/>
                    <a:pt x="93822" y="6930"/>
                    <a:pt x="94507" y="6927"/>
                  </a:cubicBezTo>
                  <a:lnTo>
                    <a:pt x="95422" y="6927"/>
                  </a:lnTo>
                  <a:lnTo>
                    <a:pt x="95422" y="6703"/>
                  </a:lnTo>
                  <a:lnTo>
                    <a:pt x="94507" y="6703"/>
                  </a:lnTo>
                  <a:cubicBezTo>
                    <a:pt x="93805" y="6707"/>
                    <a:pt x="93134" y="6710"/>
                    <a:pt x="92487" y="6710"/>
                  </a:cubicBezTo>
                  <a:cubicBezTo>
                    <a:pt x="88159" y="6710"/>
                    <a:pt x="84913" y="6566"/>
                    <a:pt x="80746" y="5372"/>
                  </a:cubicBezTo>
                  <a:cubicBezTo>
                    <a:pt x="79243" y="4935"/>
                    <a:pt x="77823" y="4248"/>
                    <a:pt x="76320" y="3520"/>
                  </a:cubicBezTo>
                  <a:cubicBezTo>
                    <a:pt x="73767" y="2283"/>
                    <a:pt x="71125" y="1003"/>
                    <a:pt x="67968" y="1003"/>
                  </a:cubicBezTo>
                  <a:lnTo>
                    <a:pt x="67895" y="1003"/>
                  </a:lnTo>
                  <a:cubicBezTo>
                    <a:pt x="63839" y="1029"/>
                    <a:pt x="60401" y="2693"/>
                    <a:pt x="57078" y="4306"/>
                  </a:cubicBezTo>
                  <a:cubicBezTo>
                    <a:pt x="53784" y="5900"/>
                    <a:pt x="50346" y="7533"/>
                    <a:pt x="46436" y="7533"/>
                  </a:cubicBezTo>
                  <a:cubicBezTo>
                    <a:pt x="46278" y="7533"/>
                    <a:pt x="46119" y="7530"/>
                    <a:pt x="45959" y="7525"/>
                  </a:cubicBezTo>
                  <a:cubicBezTo>
                    <a:pt x="41850" y="7379"/>
                    <a:pt x="39260" y="5476"/>
                    <a:pt x="36748" y="3635"/>
                  </a:cubicBezTo>
                  <a:cubicBezTo>
                    <a:pt x="34212" y="1779"/>
                    <a:pt x="31788" y="1"/>
                    <a:pt x="279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31"/>
            <p:cNvSpPr/>
            <p:nvPr/>
          </p:nvSpPr>
          <p:spPr>
            <a:xfrm>
              <a:off x="3208325" y="1323975"/>
              <a:ext cx="2319650" cy="179225"/>
            </a:xfrm>
            <a:custGeom>
              <a:avLst/>
              <a:gdLst/>
              <a:ahLst/>
              <a:cxnLst/>
              <a:rect l="l" t="t" r="r" b="b"/>
              <a:pathLst>
                <a:path w="92786" h="7169" extrusionOk="0">
                  <a:moveTo>
                    <a:pt x="66944" y="1"/>
                  </a:moveTo>
                  <a:cubicBezTo>
                    <a:pt x="62896" y="1"/>
                    <a:pt x="59612" y="1664"/>
                    <a:pt x="56428" y="3278"/>
                  </a:cubicBezTo>
                  <a:cubicBezTo>
                    <a:pt x="53282" y="4865"/>
                    <a:pt x="50094" y="6503"/>
                    <a:pt x="46011" y="6607"/>
                  </a:cubicBezTo>
                  <a:cubicBezTo>
                    <a:pt x="45885" y="6610"/>
                    <a:pt x="45759" y="6612"/>
                    <a:pt x="45635" y="6612"/>
                  </a:cubicBezTo>
                  <a:cubicBezTo>
                    <a:pt x="41739" y="6612"/>
                    <a:pt x="38779" y="5061"/>
                    <a:pt x="35917" y="3559"/>
                  </a:cubicBezTo>
                  <a:cubicBezTo>
                    <a:pt x="33087" y="2075"/>
                    <a:pt x="30185" y="553"/>
                    <a:pt x="26374" y="553"/>
                  </a:cubicBezTo>
                  <a:cubicBezTo>
                    <a:pt x="25324" y="553"/>
                    <a:pt x="24204" y="669"/>
                    <a:pt x="22998" y="933"/>
                  </a:cubicBezTo>
                  <a:cubicBezTo>
                    <a:pt x="20814" y="1417"/>
                    <a:pt x="18994" y="2540"/>
                    <a:pt x="17236" y="3632"/>
                  </a:cubicBezTo>
                  <a:cubicBezTo>
                    <a:pt x="15686" y="4589"/>
                    <a:pt x="14095" y="5567"/>
                    <a:pt x="12275" y="6097"/>
                  </a:cubicBezTo>
                  <a:cubicBezTo>
                    <a:pt x="9596" y="6870"/>
                    <a:pt x="6332" y="6960"/>
                    <a:pt x="3280" y="6960"/>
                  </a:cubicBezTo>
                  <a:cubicBezTo>
                    <a:pt x="2799" y="6960"/>
                    <a:pt x="2324" y="6957"/>
                    <a:pt x="1858" y="6955"/>
                  </a:cubicBezTo>
                  <a:cubicBezTo>
                    <a:pt x="1438" y="6955"/>
                    <a:pt x="1021" y="6951"/>
                    <a:pt x="611" y="6951"/>
                  </a:cubicBezTo>
                  <a:cubicBezTo>
                    <a:pt x="405" y="6951"/>
                    <a:pt x="202" y="6952"/>
                    <a:pt x="1" y="6955"/>
                  </a:cubicBezTo>
                  <a:lnTo>
                    <a:pt x="1" y="7168"/>
                  </a:lnTo>
                  <a:lnTo>
                    <a:pt x="3361" y="7168"/>
                  </a:lnTo>
                  <a:cubicBezTo>
                    <a:pt x="6403" y="7168"/>
                    <a:pt x="9653" y="7070"/>
                    <a:pt x="12332" y="6295"/>
                  </a:cubicBezTo>
                  <a:cubicBezTo>
                    <a:pt x="14178" y="5764"/>
                    <a:pt x="15785" y="4761"/>
                    <a:pt x="17345" y="3798"/>
                  </a:cubicBezTo>
                  <a:cubicBezTo>
                    <a:pt x="19087" y="2722"/>
                    <a:pt x="20892" y="1609"/>
                    <a:pt x="23040" y="1136"/>
                  </a:cubicBezTo>
                  <a:cubicBezTo>
                    <a:pt x="24252" y="871"/>
                    <a:pt x="25368" y="754"/>
                    <a:pt x="26413" y="754"/>
                  </a:cubicBezTo>
                  <a:cubicBezTo>
                    <a:pt x="30104" y="754"/>
                    <a:pt x="32893" y="2213"/>
                    <a:pt x="35807" y="3741"/>
                  </a:cubicBezTo>
                  <a:cubicBezTo>
                    <a:pt x="38695" y="5256"/>
                    <a:pt x="41764" y="6819"/>
                    <a:pt x="45656" y="6819"/>
                  </a:cubicBezTo>
                  <a:cubicBezTo>
                    <a:pt x="45774" y="6819"/>
                    <a:pt x="45892" y="6818"/>
                    <a:pt x="46011" y="6815"/>
                  </a:cubicBezTo>
                  <a:cubicBezTo>
                    <a:pt x="50078" y="6721"/>
                    <a:pt x="53354" y="5062"/>
                    <a:pt x="56516" y="3460"/>
                  </a:cubicBezTo>
                  <a:cubicBezTo>
                    <a:pt x="59819" y="1787"/>
                    <a:pt x="62951" y="208"/>
                    <a:pt x="66912" y="208"/>
                  </a:cubicBezTo>
                  <a:cubicBezTo>
                    <a:pt x="67211" y="208"/>
                    <a:pt x="67514" y="217"/>
                    <a:pt x="67823" y="236"/>
                  </a:cubicBezTo>
                  <a:cubicBezTo>
                    <a:pt x="70891" y="428"/>
                    <a:pt x="72831" y="1552"/>
                    <a:pt x="74885" y="2743"/>
                  </a:cubicBezTo>
                  <a:cubicBezTo>
                    <a:pt x="75847" y="3294"/>
                    <a:pt x="76835" y="3871"/>
                    <a:pt x="77969" y="4365"/>
                  </a:cubicBezTo>
                  <a:cubicBezTo>
                    <a:pt x="82948" y="6521"/>
                    <a:pt x="85742" y="6801"/>
                    <a:pt x="91815" y="6801"/>
                  </a:cubicBezTo>
                  <a:cubicBezTo>
                    <a:pt x="92130" y="6801"/>
                    <a:pt x="92453" y="6800"/>
                    <a:pt x="92786" y="6799"/>
                  </a:cubicBezTo>
                  <a:lnTo>
                    <a:pt x="92786" y="6596"/>
                  </a:lnTo>
                  <a:cubicBezTo>
                    <a:pt x="92508" y="6597"/>
                    <a:pt x="92236" y="6598"/>
                    <a:pt x="91971" y="6598"/>
                  </a:cubicBezTo>
                  <a:cubicBezTo>
                    <a:pt x="85830" y="6598"/>
                    <a:pt x="83048" y="6332"/>
                    <a:pt x="78068" y="4178"/>
                  </a:cubicBezTo>
                  <a:cubicBezTo>
                    <a:pt x="76945" y="3689"/>
                    <a:pt x="75957" y="3117"/>
                    <a:pt x="75000" y="2566"/>
                  </a:cubicBezTo>
                  <a:cubicBezTo>
                    <a:pt x="72919" y="1365"/>
                    <a:pt x="70964" y="226"/>
                    <a:pt x="67844" y="28"/>
                  </a:cubicBezTo>
                  <a:cubicBezTo>
                    <a:pt x="67540" y="10"/>
                    <a:pt x="67240" y="1"/>
                    <a:pt x="669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31"/>
            <p:cNvSpPr/>
            <p:nvPr/>
          </p:nvSpPr>
          <p:spPr>
            <a:xfrm>
              <a:off x="3238625" y="1243150"/>
              <a:ext cx="2258025" cy="188150"/>
            </a:xfrm>
            <a:custGeom>
              <a:avLst/>
              <a:gdLst/>
              <a:ahLst/>
              <a:cxnLst/>
              <a:rect l="l" t="t" r="r" b="b"/>
              <a:pathLst>
                <a:path w="90321" h="7526" extrusionOk="0">
                  <a:moveTo>
                    <a:pt x="65857" y="0"/>
                  </a:moveTo>
                  <a:cubicBezTo>
                    <a:pt x="61764" y="0"/>
                    <a:pt x="58482" y="1763"/>
                    <a:pt x="55419" y="3401"/>
                  </a:cubicBezTo>
                  <a:cubicBezTo>
                    <a:pt x="52356" y="5040"/>
                    <a:pt x="49131" y="6730"/>
                    <a:pt x="45179" y="6849"/>
                  </a:cubicBezTo>
                  <a:cubicBezTo>
                    <a:pt x="45025" y="6854"/>
                    <a:pt x="44872" y="6857"/>
                    <a:pt x="44720" y="6857"/>
                  </a:cubicBezTo>
                  <a:cubicBezTo>
                    <a:pt x="40979" y="6857"/>
                    <a:pt x="37929" y="5409"/>
                    <a:pt x="34991" y="4010"/>
                  </a:cubicBezTo>
                  <a:cubicBezTo>
                    <a:pt x="32041" y="2602"/>
                    <a:pt x="29010" y="1161"/>
                    <a:pt x="25229" y="1161"/>
                  </a:cubicBezTo>
                  <a:cubicBezTo>
                    <a:pt x="24329" y="1161"/>
                    <a:pt x="23388" y="1242"/>
                    <a:pt x="22395" y="1425"/>
                  </a:cubicBezTo>
                  <a:cubicBezTo>
                    <a:pt x="20127" y="1841"/>
                    <a:pt x="18177" y="2944"/>
                    <a:pt x="16294" y="4015"/>
                  </a:cubicBezTo>
                  <a:cubicBezTo>
                    <a:pt x="14828" y="4858"/>
                    <a:pt x="13434" y="5643"/>
                    <a:pt x="11900" y="6142"/>
                  </a:cubicBezTo>
                  <a:cubicBezTo>
                    <a:pt x="8348" y="7286"/>
                    <a:pt x="4645" y="7291"/>
                    <a:pt x="729" y="7307"/>
                  </a:cubicBezTo>
                  <a:lnTo>
                    <a:pt x="1" y="7307"/>
                  </a:lnTo>
                  <a:lnTo>
                    <a:pt x="1" y="7525"/>
                  </a:lnTo>
                  <a:lnTo>
                    <a:pt x="729" y="7525"/>
                  </a:lnTo>
                  <a:cubicBezTo>
                    <a:pt x="4666" y="7515"/>
                    <a:pt x="8384" y="7505"/>
                    <a:pt x="11967" y="6350"/>
                  </a:cubicBezTo>
                  <a:cubicBezTo>
                    <a:pt x="13528" y="5851"/>
                    <a:pt x="14989" y="5019"/>
                    <a:pt x="16398" y="4213"/>
                  </a:cubicBezTo>
                  <a:cubicBezTo>
                    <a:pt x="18271" y="3147"/>
                    <a:pt x="20205" y="2049"/>
                    <a:pt x="22431" y="1638"/>
                  </a:cubicBezTo>
                  <a:cubicBezTo>
                    <a:pt x="23407" y="1460"/>
                    <a:pt x="24332" y="1380"/>
                    <a:pt x="25216" y="1380"/>
                  </a:cubicBezTo>
                  <a:cubicBezTo>
                    <a:pt x="28961" y="1380"/>
                    <a:pt x="31965" y="2811"/>
                    <a:pt x="34897" y="4207"/>
                  </a:cubicBezTo>
                  <a:cubicBezTo>
                    <a:pt x="37856" y="5617"/>
                    <a:pt x="40873" y="7070"/>
                    <a:pt x="44714" y="7070"/>
                  </a:cubicBezTo>
                  <a:cubicBezTo>
                    <a:pt x="44869" y="7070"/>
                    <a:pt x="45026" y="7067"/>
                    <a:pt x="45184" y="7063"/>
                  </a:cubicBezTo>
                  <a:cubicBezTo>
                    <a:pt x="49256" y="6943"/>
                    <a:pt x="52439" y="5237"/>
                    <a:pt x="55523" y="3589"/>
                  </a:cubicBezTo>
                  <a:cubicBezTo>
                    <a:pt x="58753" y="1852"/>
                    <a:pt x="61816" y="213"/>
                    <a:pt x="65846" y="213"/>
                  </a:cubicBezTo>
                  <a:lnTo>
                    <a:pt x="66252" y="213"/>
                  </a:lnTo>
                  <a:cubicBezTo>
                    <a:pt x="69518" y="307"/>
                    <a:pt x="71437" y="1482"/>
                    <a:pt x="73470" y="2725"/>
                  </a:cubicBezTo>
                  <a:cubicBezTo>
                    <a:pt x="74276" y="3219"/>
                    <a:pt x="75109" y="3724"/>
                    <a:pt x="76060" y="4192"/>
                  </a:cubicBezTo>
                  <a:cubicBezTo>
                    <a:pt x="81105" y="6676"/>
                    <a:pt x="83268" y="7173"/>
                    <a:pt x="89691" y="7173"/>
                  </a:cubicBezTo>
                  <a:cubicBezTo>
                    <a:pt x="89897" y="7173"/>
                    <a:pt x="90106" y="7173"/>
                    <a:pt x="90321" y="7172"/>
                  </a:cubicBezTo>
                  <a:lnTo>
                    <a:pt x="90321" y="6953"/>
                  </a:lnTo>
                  <a:lnTo>
                    <a:pt x="89774" y="6953"/>
                  </a:lnTo>
                  <a:cubicBezTo>
                    <a:pt x="83320" y="6953"/>
                    <a:pt x="81183" y="6470"/>
                    <a:pt x="76154" y="3999"/>
                  </a:cubicBezTo>
                  <a:cubicBezTo>
                    <a:pt x="75218" y="3537"/>
                    <a:pt x="74386" y="3027"/>
                    <a:pt x="73590" y="2533"/>
                  </a:cubicBezTo>
                  <a:cubicBezTo>
                    <a:pt x="71525" y="1274"/>
                    <a:pt x="69585" y="89"/>
                    <a:pt x="662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31"/>
            <p:cNvSpPr/>
            <p:nvPr/>
          </p:nvSpPr>
          <p:spPr>
            <a:xfrm>
              <a:off x="3256575" y="1166075"/>
              <a:ext cx="2210700" cy="201525"/>
            </a:xfrm>
            <a:custGeom>
              <a:avLst/>
              <a:gdLst/>
              <a:ahLst/>
              <a:cxnLst/>
              <a:rect l="l" t="t" r="r" b="b"/>
              <a:pathLst>
                <a:path w="88428" h="8061" extrusionOk="0">
                  <a:moveTo>
                    <a:pt x="65219" y="0"/>
                  </a:moveTo>
                  <a:cubicBezTo>
                    <a:pt x="60995" y="0"/>
                    <a:pt x="57801" y="1928"/>
                    <a:pt x="54706" y="3806"/>
                  </a:cubicBezTo>
                  <a:cubicBezTo>
                    <a:pt x="51679" y="5631"/>
                    <a:pt x="48549" y="7524"/>
                    <a:pt x="44440" y="7670"/>
                  </a:cubicBezTo>
                  <a:cubicBezTo>
                    <a:pt x="44263" y="7677"/>
                    <a:pt x="44088" y="7680"/>
                    <a:pt x="43914" y="7680"/>
                  </a:cubicBezTo>
                  <a:cubicBezTo>
                    <a:pt x="40331" y="7680"/>
                    <a:pt x="37531" y="6327"/>
                    <a:pt x="34569" y="4903"/>
                  </a:cubicBezTo>
                  <a:cubicBezTo>
                    <a:pt x="31631" y="3486"/>
                    <a:pt x="28597" y="2035"/>
                    <a:pt x="24759" y="2035"/>
                  </a:cubicBezTo>
                  <a:cubicBezTo>
                    <a:pt x="24400" y="2035"/>
                    <a:pt x="24033" y="2047"/>
                    <a:pt x="23658" y="2074"/>
                  </a:cubicBezTo>
                  <a:cubicBezTo>
                    <a:pt x="19550" y="3000"/>
                    <a:pt x="15758" y="4342"/>
                    <a:pt x="12399" y="6058"/>
                  </a:cubicBezTo>
                  <a:cubicBezTo>
                    <a:pt x="9489" y="7250"/>
                    <a:pt x="6348" y="7841"/>
                    <a:pt x="3022" y="7841"/>
                  </a:cubicBezTo>
                  <a:cubicBezTo>
                    <a:pt x="2037" y="7841"/>
                    <a:pt x="1037" y="7789"/>
                    <a:pt x="21" y="7686"/>
                  </a:cubicBezTo>
                  <a:lnTo>
                    <a:pt x="0" y="7899"/>
                  </a:lnTo>
                  <a:cubicBezTo>
                    <a:pt x="1009" y="8008"/>
                    <a:pt x="2018" y="8060"/>
                    <a:pt x="3032" y="8060"/>
                  </a:cubicBezTo>
                  <a:cubicBezTo>
                    <a:pt x="6382" y="8060"/>
                    <a:pt x="9554" y="7457"/>
                    <a:pt x="12487" y="6261"/>
                  </a:cubicBezTo>
                  <a:cubicBezTo>
                    <a:pt x="15847" y="4545"/>
                    <a:pt x="19622" y="3213"/>
                    <a:pt x="23689" y="2287"/>
                  </a:cubicBezTo>
                  <a:cubicBezTo>
                    <a:pt x="24049" y="2262"/>
                    <a:pt x="24402" y="2250"/>
                    <a:pt x="24748" y="2250"/>
                  </a:cubicBezTo>
                  <a:cubicBezTo>
                    <a:pt x="28548" y="2250"/>
                    <a:pt x="31549" y="3699"/>
                    <a:pt x="34470" y="5096"/>
                  </a:cubicBezTo>
                  <a:cubicBezTo>
                    <a:pt x="37334" y="6478"/>
                    <a:pt x="40292" y="7898"/>
                    <a:pt x="43941" y="7898"/>
                  </a:cubicBezTo>
                  <a:cubicBezTo>
                    <a:pt x="44109" y="7898"/>
                    <a:pt x="44279" y="7895"/>
                    <a:pt x="44450" y="7889"/>
                  </a:cubicBezTo>
                  <a:cubicBezTo>
                    <a:pt x="48616" y="7743"/>
                    <a:pt x="51768" y="5834"/>
                    <a:pt x="54815" y="3993"/>
                  </a:cubicBezTo>
                  <a:cubicBezTo>
                    <a:pt x="58015" y="2054"/>
                    <a:pt x="61055" y="217"/>
                    <a:pt x="65162" y="217"/>
                  </a:cubicBezTo>
                  <a:cubicBezTo>
                    <a:pt x="65494" y="217"/>
                    <a:pt x="65833" y="229"/>
                    <a:pt x="66179" y="254"/>
                  </a:cubicBezTo>
                  <a:cubicBezTo>
                    <a:pt x="70261" y="1367"/>
                    <a:pt x="73683" y="3062"/>
                    <a:pt x="76362" y="5293"/>
                  </a:cubicBezTo>
                  <a:cubicBezTo>
                    <a:pt x="78900" y="6951"/>
                    <a:pt x="81875" y="7791"/>
                    <a:pt x="85240" y="7791"/>
                  </a:cubicBezTo>
                  <a:cubicBezTo>
                    <a:pt x="86267" y="7791"/>
                    <a:pt x="87329" y="7713"/>
                    <a:pt x="88427" y="7556"/>
                  </a:cubicBezTo>
                  <a:lnTo>
                    <a:pt x="88401" y="7342"/>
                  </a:lnTo>
                  <a:cubicBezTo>
                    <a:pt x="87318" y="7495"/>
                    <a:pt x="86270" y="7571"/>
                    <a:pt x="85257" y="7571"/>
                  </a:cubicBezTo>
                  <a:cubicBezTo>
                    <a:pt x="81928" y="7571"/>
                    <a:pt x="78988" y="6748"/>
                    <a:pt x="76492" y="5117"/>
                  </a:cubicBezTo>
                  <a:cubicBezTo>
                    <a:pt x="73798" y="2875"/>
                    <a:pt x="70350" y="1164"/>
                    <a:pt x="66215" y="36"/>
                  </a:cubicBezTo>
                  <a:cubicBezTo>
                    <a:pt x="65877" y="12"/>
                    <a:pt x="65545" y="0"/>
                    <a:pt x="65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31"/>
            <p:cNvSpPr/>
            <p:nvPr/>
          </p:nvSpPr>
          <p:spPr>
            <a:xfrm>
              <a:off x="3269325" y="1100700"/>
              <a:ext cx="2169850" cy="204100"/>
            </a:xfrm>
            <a:custGeom>
              <a:avLst/>
              <a:gdLst/>
              <a:ahLst/>
              <a:cxnLst/>
              <a:rect l="l" t="t" r="r" b="b"/>
              <a:pathLst>
                <a:path w="86794" h="8164" extrusionOk="0">
                  <a:moveTo>
                    <a:pt x="64581" y="1"/>
                  </a:moveTo>
                  <a:cubicBezTo>
                    <a:pt x="60303" y="1"/>
                    <a:pt x="57134" y="1997"/>
                    <a:pt x="54082" y="3925"/>
                  </a:cubicBezTo>
                  <a:cubicBezTo>
                    <a:pt x="51117" y="5797"/>
                    <a:pt x="48054" y="7726"/>
                    <a:pt x="43925" y="7919"/>
                  </a:cubicBezTo>
                  <a:cubicBezTo>
                    <a:pt x="43695" y="7930"/>
                    <a:pt x="43467" y="7935"/>
                    <a:pt x="43243" y="7935"/>
                  </a:cubicBezTo>
                  <a:cubicBezTo>
                    <a:pt x="39864" y="7935"/>
                    <a:pt x="37054" y="6728"/>
                    <a:pt x="34153" y="5485"/>
                  </a:cubicBezTo>
                  <a:cubicBezTo>
                    <a:pt x="31240" y="4237"/>
                    <a:pt x="28236" y="2947"/>
                    <a:pt x="24615" y="2947"/>
                  </a:cubicBezTo>
                  <a:cubicBezTo>
                    <a:pt x="24388" y="2947"/>
                    <a:pt x="24160" y="2952"/>
                    <a:pt x="23928" y="2963"/>
                  </a:cubicBezTo>
                  <a:cubicBezTo>
                    <a:pt x="19763" y="3150"/>
                    <a:pt x="16143" y="4242"/>
                    <a:pt x="12638" y="5292"/>
                  </a:cubicBezTo>
                  <a:cubicBezTo>
                    <a:pt x="8794" y="6452"/>
                    <a:pt x="4821" y="7648"/>
                    <a:pt x="0" y="7726"/>
                  </a:cubicBezTo>
                  <a:lnTo>
                    <a:pt x="0" y="7945"/>
                  </a:lnTo>
                  <a:cubicBezTo>
                    <a:pt x="4847" y="7862"/>
                    <a:pt x="8841" y="6665"/>
                    <a:pt x="12695" y="5501"/>
                  </a:cubicBezTo>
                  <a:cubicBezTo>
                    <a:pt x="16341" y="4403"/>
                    <a:pt x="19789" y="3368"/>
                    <a:pt x="23933" y="3181"/>
                  </a:cubicBezTo>
                  <a:cubicBezTo>
                    <a:pt x="24162" y="3171"/>
                    <a:pt x="24389" y="3166"/>
                    <a:pt x="24613" y="3166"/>
                  </a:cubicBezTo>
                  <a:cubicBezTo>
                    <a:pt x="28183" y="3166"/>
                    <a:pt x="31172" y="4449"/>
                    <a:pt x="34059" y="5683"/>
                  </a:cubicBezTo>
                  <a:cubicBezTo>
                    <a:pt x="36894" y="6899"/>
                    <a:pt x="39816" y="8163"/>
                    <a:pt x="43264" y="8163"/>
                  </a:cubicBezTo>
                  <a:lnTo>
                    <a:pt x="43940" y="8142"/>
                  </a:lnTo>
                  <a:cubicBezTo>
                    <a:pt x="48117" y="7945"/>
                    <a:pt x="51211" y="5995"/>
                    <a:pt x="54196" y="4112"/>
                  </a:cubicBezTo>
                  <a:cubicBezTo>
                    <a:pt x="57366" y="2108"/>
                    <a:pt x="60376" y="215"/>
                    <a:pt x="64566" y="215"/>
                  </a:cubicBezTo>
                  <a:cubicBezTo>
                    <a:pt x="64714" y="215"/>
                    <a:pt x="64863" y="217"/>
                    <a:pt x="65013" y="222"/>
                  </a:cubicBezTo>
                  <a:cubicBezTo>
                    <a:pt x="69143" y="1096"/>
                    <a:pt x="72523" y="2656"/>
                    <a:pt x="75072" y="4871"/>
                  </a:cubicBezTo>
                  <a:cubicBezTo>
                    <a:pt x="77534" y="6792"/>
                    <a:pt x="80602" y="7759"/>
                    <a:pt x="84220" y="7759"/>
                  </a:cubicBezTo>
                  <a:cubicBezTo>
                    <a:pt x="85049" y="7759"/>
                    <a:pt x="85907" y="7709"/>
                    <a:pt x="86794" y="7607"/>
                  </a:cubicBezTo>
                  <a:lnTo>
                    <a:pt x="86768" y="7388"/>
                  </a:lnTo>
                  <a:cubicBezTo>
                    <a:pt x="85889" y="7490"/>
                    <a:pt x="85037" y="7540"/>
                    <a:pt x="84215" y="7540"/>
                  </a:cubicBezTo>
                  <a:cubicBezTo>
                    <a:pt x="80651" y="7540"/>
                    <a:pt x="77628" y="6590"/>
                    <a:pt x="75207" y="4705"/>
                  </a:cubicBezTo>
                  <a:cubicBezTo>
                    <a:pt x="72638" y="2469"/>
                    <a:pt x="69226" y="888"/>
                    <a:pt x="65045" y="9"/>
                  </a:cubicBezTo>
                  <a:cubicBezTo>
                    <a:pt x="64889" y="3"/>
                    <a:pt x="64734" y="1"/>
                    <a:pt x="645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31"/>
            <p:cNvSpPr/>
            <p:nvPr/>
          </p:nvSpPr>
          <p:spPr>
            <a:xfrm>
              <a:off x="3285700" y="1039150"/>
              <a:ext cx="2126450" cy="207525"/>
            </a:xfrm>
            <a:custGeom>
              <a:avLst/>
              <a:gdLst/>
              <a:ahLst/>
              <a:cxnLst/>
              <a:rect l="l" t="t" r="r" b="b"/>
              <a:pathLst>
                <a:path w="85058" h="8301" extrusionOk="0">
                  <a:moveTo>
                    <a:pt x="63792" y="0"/>
                  </a:moveTo>
                  <a:cubicBezTo>
                    <a:pt x="59470" y="6"/>
                    <a:pt x="56344" y="2081"/>
                    <a:pt x="53432" y="4005"/>
                  </a:cubicBezTo>
                  <a:cubicBezTo>
                    <a:pt x="50520" y="5929"/>
                    <a:pt x="47503" y="7926"/>
                    <a:pt x="43265" y="8067"/>
                  </a:cubicBezTo>
                  <a:cubicBezTo>
                    <a:pt x="43091" y="8073"/>
                    <a:pt x="42919" y="8076"/>
                    <a:pt x="42748" y="8076"/>
                  </a:cubicBezTo>
                  <a:cubicBezTo>
                    <a:pt x="39388" y="8076"/>
                    <a:pt x="36463" y="6939"/>
                    <a:pt x="33628" y="5841"/>
                  </a:cubicBezTo>
                  <a:cubicBezTo>
                    <a:pt x="30722" y="4708"/>
                    <a:pt x="27726" y="3540"/>
                    <a:pt x="24191" y="3540"/>
                  </a:cubicBezTo>
                  <a:cubicBezTo>
                    <a:pt x="24107" y="3540"/>
                    <a:pt x="24023" y="3541"/>
                    <a:pt x="23939" y="3542"/>
                  </a:cubicBezTo>
                  <a:cubicBezTo>
                    <a:pt x="19711" y="3610"/>
                    <a:pt x="15722" y="4644"/>
                    <a:pt x="11951" y="5617"/>
                  </a:cubicBezTo>
                  <a:cubicBezTo>
                    <a:pt x="8181" y="6595"/>
                    <a:pt x="4281" y="7609"/>
                    <a:pt x="0" y="7749"/>
                  </a:cubicBezTo>
                  <a:lnTo>
                    <a:pt x="0" y="7963"/>
                  </a:lnTo>
                  <a:cubicBezTo>
                    <a:pt x="4307" y="7827"/>
                    <a:pt x="8217" y="6813"/>
                    <a:pt x="12003" y="5830"/>
                  </a:cubicBezTo>
                  <a:cubicBezTo>
                    <a:pt x="15972" y="4795"/>
                    <a:pt x="19732" y="3823"/>
                    <a:pt x="23939" y="3766"/>
                  </a:cubicBezTo>
                  <a:cubicBezTo>
                    <a:pt x="24036" y="3764"/>
                    <a:pt x="24134" y="3763"/>
                    <a:pt x="24230" y="3763"/>
                  </a:cubicBezTo>
                  <a:cubicBezTo>
                    <a:pt x="27698" y="3763"/>
                    <a:pt x="30666" y="4925"/>
                    <a:pt x="33545" y="6049"/>
                  </a:cubicBezTo>
                  <a:cubicBezTo>
                    <a:pt x="36395" y="7151"/>
                    <a:pt x="39338" y="8301"/>
                    <a:pt x="42750" y="8301"/>
                  </a:cubicBezTo>
                  <a:lnTo>
                    <a:pt x="43270" y="8290"/>
                  </a:lnTo>
                  <a:cubicBezTo>
                    <a:pt x="47576" y="8145"/>
                    <a:pt x="50618" y="6132"/>
                    <a:pt x="53557" y="4187"/>
                  </a:cubicBezTo>
                  <a:cubicBezTo>
                    <a:pt x="56630" y="2153"/>
                    <a:pt x="59543" y="229"/>
                    <a:pt x="63776" y="219"/>
                  </a:cubicBezTo>
                  <a:cubicBezTo>
                    <a:pt x="67900" y="832"/>
                    <a:pt x="71239" y="2247"/>
                    <a:pt x="73673" y="4431"/>
                  </a:cubicBezTo>
                  <a:cubicBezTo>
                    <a:pt x="76158" y="6590"/>
                    <a:pt x="79446" y="7685"/>
                    <a:pt x="83457" y="7685"/>
                  </a:cubicBezTo>
                  <a:cubicBezTo>
                    <a:pt x="83978" y="7685"/>
                    <a:pt x="84511" y="7667"/>
                    <a:pt x="85057" y="7630"/>
                  </a:cubicBezTo>
                  <a:lnTo>
                    <a:pt x="85047" y="7411"/>
                  </a:lnTo>
                  <a:cubicBezTo>
                    <a:pt x="84511" y="7447"/>
                    <a:pt x="83987" y="7465"/>
                    <a:pt x="83476" y="7465"/>
                  </a:cubicBezTo>
                  <a:cubicBezTo>
                    <a:pt x="79507" y="7465"/>
                    <a:pt x="76265" y="6393"/>
                    <a:pt x="73824" y="4265"/>
                  </a:cubicBezTo>
                  <a:cubicBezTo>
                    <a:pt x="71348" y="2055"/>
                    <a:pt x="67978" y="619"/>
                    <a:pt x="63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31"/>
            <p:cNvSpPr/>
            <p:nvPr/>
          </p:nvSpPr>
          <p:spPr>
            <a:xfrm>
              <a:off x="3309625" y="992225"/>
              <a:ext cx="2076650" cy="188675"/>
            </a:xfrm>
            <a:custGeom>
              <a:avLst/>
              <a:gdLst/>
              <a:ahLst/>
              <a:cxnLst/>
              <a:rect l="l" t="t" r="r" b="b"/>
              <a:pathLst>
                <a:path w="83066" h="7547" extrusionOk="0">
                  <a:moveTo>
                    <a:pt x="62290" y="0"/>
                  </a:moveTo>
                  <a:cubicBezTo>
                    <a:pt x="61828" y="0"/>
                    <a:pt x="61356" y="16"/>
                    <a:pt x="60874" y="47"/>
                  </a:cubicBezTo>
                  <a:cubicBezTo>
                    <a:pt x="57374" y="541"/>
                    <a:pt x="54820" y="2111"/>
                    <a:pt x="52345" y="3640"/>
                  </a:cubicBezTo>
                  <a:cubicBezTo>
                    <a:pt x="49531" y="5377"/>
                    <a:pt x="46619" y="7177"/>
                    <a:pt x="42313" y="7317"/>
                  </a:cubicBezTo>
                  <a:cubicBezTo>
                    <a:pt x="42132" y="7323"/>
                    <a:pt x="41952" y="7326"/>
                    <a:pt x="41774" y="7326"/>
                  </a:cubicBezTo>
                  <a:cubicBezTo>
                    <a:pt x="38394" y="7326"/>
                    <a:pt x="35552" y="6275"/>
                    <a:pt x="32796" y="5253"/>
                  </a:cubicBezTo>
                  <a:cubicBezTo>
                    <a:pt x="30320" y="4337"/>
                    <a:pt x="27756" y="3386"/>
                    <a:pt x="24781" y="3167"/>
                  </a:cubicBezTo>
                  <a:cubicBezTo>
                    <a:pt x="24247" y="3128"/>
                    <a:pt x="23711" y="3110"/>
                    <a:pt x="23173" y="3110"/>
                  </a:cubicBezTo>
                  <a:cubicBezTo>
                    <a:pt x="19040" y="3110"/>
                    <a:pt x="14814" y="4187"/>
                    <a:pt x="10714" y="5232"/>
                  </a:cubicBezTo>
                  <a:cubicBezTo>
                    <a:pt x="7188" y="6131"/>
                    <a:pt x="3542" y="7057"/>
                    <a:pt x="0" y="7291"/>
                  </a:cubicBezTo>
                  <a:lnTo>
                    <a:pt x="11" y="7515"/>
                  </a:lnTo>
                  <a:cubicBezTo>
                    <a:pt x="3584" y="7281"/>
                    <a:pt x="7234" y="6350"/>
                    <a:pt x="10766" y="5445"/>
                  </a:cubicBezTo>
                  <a:cubicBezTo>
                    <a:pt x="14857" y="4405"/>
                    <a:pt x="19066" y="3328"/>
                    <a:pt x="23166" y="3328"/>
                  </a:cubicBezTo>
                  <a:cubicBezTo>
                    <a:pt x="23699" y="3328"/>
                    <a:pt x="24231" y="3347"/>
                    <a:pt x="24761" y="3386"/>
                  </a:cubicBezTo>
                  <a:cubicBezTo>
                    <a:pt x="27715" y="3604"/>
                    <a:pt x="30263" y="4550"/>
                    <a:pt x="32723" y="5461"/>
                  </a:cubicBezTo>
                  <a:cubicBezTo>
                    <a:pt x="35495" y="6485"/>
                    <a:pt x="38355" y="7546"/>
                    <a:pt x="41767" y="7546"/>
                  </a:cubicBezTo>
                  <a:lnTo>
                    <a:pt x="42318" y="7541"/>
                  </a:lnTo>
                  <a:cubicBezTo>
                    <a:pt x="46681" y="7390"/>
                    <a:pt x="49620" y="5575"/>
                    <a:pt x="52459" y="3828"/>
                  </a:cubicBezTo>
                  <a:cubicBezTo>
                    <a:pt x="54919" y="2314"/>
                    <a:pt x="57452" y="749"/>
                    <a:pt x="60900" y="260"/>
                  </a:cubicBezTo>
                  <a:cubicBezTo>
                    <a:pt x="61374" y="229"/>
                    <a:pt x="61837" y="214"/>
                    <a:pt x="62290" y="214"/>
                  </a:cubicBezTo>
                  <a:cubicBezTo>
                    <a:pt x="66012" y="214"/>
                    <a:pt x="69042" y="1241"/>
                    <a:pt x="71332" y="3276"/>
                  </a:cubicBezTo>
                  <a:cubicBezTo>
                    <a:pt x="74198" y="5783"/>
                    <a:pt x="78145" y="7104"/>
                    <a:pt x="83065" y="7187"/>
                  </a:cubicBezTo>
                  <a:lnTo>
                    <a:pt x="83065" y="6969"/>
                  </a:lnTo>
                  <a:cubicBezTo>
                    <a:pt x="78203" y="6886"/>
                    <a:pt x="74302" y="5585"/>
                    <a:pt x="71478" y="3105"/>
                  </a:cubicBezTo>
                  <a:cubicBezTo>
                    <a:pt x="69152" y="1042"/>
                    <a:pt x="66069" y="0"/>
                    <a:pt x="622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31"/>
            <p:cNvSpPr/>
            <p:nvPr/>
          </p:nvSpPr>
          <p:spPr>
            <a:xfrm>
              <a:off x="3333550" y="956625"/>
              <a:ext cx="2028925" cy="168100"/>
            </a:xfrm>
            <a:custGeom>
              <a:avLst/>
              <a:gdLst/>
              <a:ahLst/>
              <a:cxnLst/>
              <a:rect l="l" t="t" r="r" b="b"/>
              <a:pathLst>
                <a:path w="81157" h="6724" extrusionOk="0">
                  <a:moveTo>
                    <a:pt x="61190" y="0"/>
                  </a:moveTo>
                  <a:cubicBezTo>
                    <a:pt x="60511" y="0"/>
                    <a:pt x="59830" y="49"/>
                    <a:pt x="59147" y="155"/>
                  </a:cubicBezTo>
                  <a:cubicBezTo>
                    <a:pt x="55990" y="649"/>
                    <a:pt x="53551" y="1965"/>
                    <a:pt x="51190" y="3239"/>
                  </a:cubicBezTo>
                  <a:cubicBezTo>
                    <a:pt x="48372" y="4757"/>
                    <a:pt x="45459" y="6323"/>
                    <a:pt x="41335" y="6417"/>
                  </a:cubicBezTo>
                  <a:cubicBezTo>
                    <a:pt x="41222" y="6419"/>
                    <a:pt x="41109" y="6420"/>
                    <a:pt x="40996" y="6420"/>
                  </a:cubicBezTo>
                  <a:cubicBezTo>
                    <a:pt x="37575" y="6420"/>
                    <a:pt x="34728" y="5364"/>
                    <a:pt x="31963" y="4341"/>
                  </a:cubicBezTo>
                  <a:cubicBezTo>
                    <a:pt x="29566" y="3452"/>
                    <a:pt x="27096" y="2537"/>
                    <a:pt x="24225" y="2277"/>
                  </a:cubicBezTo>
                  <a:cubicBezTo>
                    <a:pt x="23601" y="2220"/>
                    <a:pt x="22973" y="2193"/>
                    <a:pt x="22342" y="2193"/>
                  </a:cubicBezTo>
                  <a:cubicBezTo>
                    <a:pt x="18196" y="2193"/>
                    <a:pt x="13913" y="3334"/>
                    <a:pt x="9751" y="4440"/>
                  </a:cubicBezTo>
                  <a:cubicBezTo>
                    <a:pt x="6511" y="5304"/>
                    <a:pt x="3173" y="6193"/>
                    <a:pt x="0" y="6500"/>
                  </a:cubicBezTo>
                  <a:lnTo>
                    <a:pt x="16" y="6723"/>
                  </a:lnTo>
                  <a:cubicBezTo>
                    <a:pt x="3209" y="6411"/>
                    <a:pt x="6563" y="5517"/>
                    <a:pt x="9809" y="4653"/>
                  </a:cubicBezTo>
                  <a:cubicBezTo>
                    <a:pt x="13954" y="3546"/>
                    <a:pt x="18230" y="2415"/>
                    <a:pt x="22358" y="2415"/>
                  </a:cubicBezTo>
                  <a:cubicBezTo>
                    <a:pt x="22979" y="2415"/>
                    <a:pt x="23596" y="2440"/>
                    <a:pt x="24209" y="2495"/>
                  </a:cubicBezTo>
                  <a:cubicBezTo>
                    <a:pt x="27044" y="2750"/>
                    <a:pt x="29504" y="3660"/>
                    <a:pt x="31885" y="4544"/>
                  </a:cubicBezTo>
                  <a:cubicBezTo>
                    <a:pt x="34665" y="5577"/>
                    <a:pt x="37543" y="6638"/>
                    <a:pt x="41004" y="6638"/>
                  </a:cubicBezTo>
                  <a:cubicBezTo>
                    <a:pt x="41117" y="6638"/>
                    <a:pt x="41231" y="6637"/>
                    <a:pt x="41345" y="6635"/>
                  </a:cubicBezTo>
                  <a:cubicBezTo>
                    <a:pt x="45516" y="6547"/>
                    <a:pt x="48455" y="4960"/>
                    <a:pt x="51294" y="3431"/>
                  </a:cubicBezTo>
                  <a:cubicBezTo>
                    <a:pt x="53635" y="2162"/>
                    <a:pt x="56063" y="857"/>
                    <a:pt x="59184" y="379"/>
                  </a:cubicBezTo>
                  <a:cubicBezTo>
                    <a:pt x="59859" y="273"/>
                    <a:pt x="60532" y="225"/>
                    <a:pt x="61203" y="225"/>
                  </a:cubicBezTo>
                  <a:cubicBezTo>
                    <a:pt x="65138" y="225"/>
                    <a:pt x="69010" y="1888"/>
                    <a:pt x="72773" y="3509"/>
                  </a:cubicBezTo>
                  <a:cubicBezTo>
                    <a:pt x="75654" y="4747"/>
                    <a:pt x="78364" y="5907"/>
                    <a:pt x="81115" y="6396"/>
                  </a:cubicBezTo>
                  <a:lnTo>
                    <a:pt x="81156" y="6182"/>
                  </a:lnTo>
                  <a:cubicBezTo>
                    <a:pt x="78431" y="5694"/>
                    <a:pt x="75727" y="4539"/>
                    <a:pt x="72867" y="3307"/>
                  </a:cubicBezTo>
                  <a:cubicBezTo>
                    <a:pt x="69071" y="1680"/>
                    <a:pt x="65174" y="0"/>
                    <a:pt x="61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31"/>
            <p:cNvSpPr/>
            <p:nvPr/>
          </p:nvSpPr>
          <p:spPr>
            <a:xfrm>
              <a:off x="3356300" y="927675"/>
              <a:ext cx="1982900" cy="144000"/>
            </a:xfrm>
            <a:custGeom>
              <a:avLst/>
              <a:gdLst/>
              <a:ahLst/>
              <a:cxnLst/>
              <a:rect l="l" t="t" r="r" b="b"/>
              <a:pathLst>
                <a:path w="79316" h="5760" extrusionOk="0">
                  <a:moveTo>
                    <a:pt x="59916" y="0"/>
                  </a:moveTo>
                  <a:cubicBezTo>
                    <a:pt x="59100" y="0"/>
                    <a:pt x="58281" y="59"/>
                    <a:pt x="57457" y="190"/>
                  </a:cubicBezTo>
                  <a:cubicBezTo>
                    <a:pt x="54638" y="637"/>
                    <a:pt x="52324" y="1693"/>
                    <a:pt x="50088" y="2696"/>
                  </a:cubicBezTo>
                  <a:cubicBezTo>
                    <a:pt x="47123" y="4043"/>
                    <a:pt x="44326" y="5312"/>
                    <a:pt x="40415" y="5338"/>
                  </a:cubicBezTo>
                  <a:lnTo>
                    <a:pt x="40321" y="5338"/>
                  </a:lnTo>
                  <a:cubicBezTo>
                    <a:pt x="36930" y="5338"/>
                    <a:pt x="34132" y="4277"/>
                    <a:pt x="31438" y="3253"/>
                  </a:cubicBezTo>
                  <a:cubicBezTo>
                    <a:pt x="29051" y="2348"/>
                    <a:pt x="26586" y="1417"/>
                    <a:pt x="23705" y="1199"/>
                  </a:cubicBezTo>
                  <a:cubicBezTo>
                    <a:pt x="23132" y="1156"/>
                    <a:pt x="22560" y="1136"/>
                    <a:pt x="21988" y="1136"/>
                  </a:cubicBezTo>
                  <a:cubicBezTo>
                    <a:pt x="17566" y="1136"/>
                    <a:pt x="13185" y="2337"/>
                    <a:pt x="8930" y="3502"/>
                  </a:cubicBezTo>
                  <a:cubicBezTo>
                    <a:pt x="5991" y="4308"/>
                    <a:pt x="2954" y="5141"/>
                    <a:pt x="0" y="5546"/>
                  </a:cubicBezTo>
                  <a:lnTo>
                    <a:pt x="26" y="5759"/>
                  </a:lnTo>
                  <a:cubicBezTo>
                    <a:pt x="3001" y="5359"/>
                    <a:pt x="6043" y="4527"/>
                    <a:pt x="8987" y="3710"/>
                  </a:cubicBezTo>
                  <a:cubicBezTo>
                    <a:pt x="13227" y="2549"/>
                    <a:pt x="17597" y="1355"/>
                    <a:pt x="21993" y="1355"/>
                  </a:cubicBezTo>
                  <a:cubicBezTo>
                    <a:pt x="22558" y="1355"/>
                    <a:pt x="23124" y="1375"/>
                    <a:pt x="23689" y="1417"/>
                  </a:cubicBezTo>
                  <a:cubicBezTo>
                    <a:pt x="26534" y="1630"/>
                    <a:pt x="28984" y="2561"/>
                    <a:pt x="31360" y="3461"/>
                  </a:cubicBezTo>
                  <a:cubicBezTo>
                    <a:pt x="34075" y="4485"/>
                    <a:pt x="36889" y="5551"/>
                    <a:pt x="40321" y="5551"/>
                  </a:cubicBezTo>
                  <a:lnTo>
                    <a:pt x="40415" y="5551"/>
                  </a:lnTo>
                  <a:cubicBezTo>
                    <a:pt x="44372" y="5531"/>
                    <a:pt x="47326" y="4194"/>
                    <a:pt x="50176" y="2899"/>
                  </a:cubicBezTo>
                  <a:cubicBezTo>
                    <a:pt x="52402" y="1890"/>
                    <a:pt x="54701" y="850"/>
                    <a:pt x="57494" y="408"/>
                  </a:cubicBezTo>
                  <a:cubicBezTo>
                    <a:pt x="58309" y="277"/>
                    <a:pt x="59121" y="218"/>
                    <a:pt x="59931" y="218"/>
                  </a:cubicBezTo>
                  <a:cubicBezTo>
                    <a:pt x="63957" y="218"/>
                    <a:pt x="67914" y="1682"/>
                    <a:pt x="71759" y="3102"/>
                  </a:cubicBezTo>
                  <a:cubicBezTo>
                    <a:pt x="74359" y="4064"/>
                    <a:pt x="76819" y="4974"/>
                    <a:pt x="79274" y="5447"/>
                  </a:cubicBezTo>
                  <a:lnTo>
                    <a:pt x="79316" y="5234"/>
                  </a:lnTo>
                  <a:cubicBezTo>
                    <a:pt x="76876" y="4761"/>
                    <a:pt x="74427" y="3856"/>
                    <a:pt x="71832" y="2899"/>
                  </a:cubicBezTo>
                  <a:cubicBezTo>
                    <a:pt x="67959" y="1470"/>
                    <a:pt x="63985" y="0"/>
                    <a:pt x="599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31"/>
            <p:cNvSpPr/>
            <p:nvPr/>
          </p:nvSpPr>
          <p:spPr>
            <a:xfrm>
              <a:off x="3377875" y="896975"/>
              <a:ext cx="1939225" cy="124125"/>
            </a:xfrm>
            <a:custGeom>
              <a:avLst/>
              <a:gdLst/>
              <a:ahLst/>
              <a:cxnLst/>
              <a:rect l="l" t="t" r="r" b="b"/>
              <a:pathLst>
                <a:path w="77569" h="4965" extrusionOk="0">
                  <a:moveTo>
                    <a:pt x="58778" y="0"/>
                  </a:moveTo>
                  <a:cubicBezTo>
                    <a:pt x="57390" y="0"/>
                    <a:pt x="55979" y="137"/>
                    <a:pt x="54540" y="455"/>
                  </a:cubicBezTo>
                  <a:cubicBezTo>
                    <a:pt x="52486" y="918"/>
                    <a:pt x="50639" y="1636"/>
                    <a:pt x="48856" y="2338"/>
                  </a:cubicBezTo>
                  <a:cubicBezTo>
                    <a:pt x="45943" y="3482"/>
                    <a:pt x="43192" y="4569"/>
                    <a:pt x="39536" y="4616"/>
                  </a:cubicBezTo>
                  <a:cubicBezTo>
                    <a:pt x="39467" y="4617"/>
                    <a:pt x="39399" y="4617"/>
                    <a:pt x="39330" y="4617"/>
                  </a:cubicBezTo>
                  <a:cubicBezTo>
                    <a:pt x="36044" y="4617"/>
                    <a:pt x="33228" y="3528"/>
                    <a:pt x="30502" y="2479"/>
                  </a:cubicBezTo>
                  <a:cubicBezTo>
                    <a:pt x="28620" y="1750"/>
                    <a:pt x="26685" y="1002"/>
                    <a:pt x="24610" y="617"/>
                  </a:cubicBezTo>
                  <a:cubicBezTo>
                    <a:pt x="23369" y="386"/>
                    <a:pt x="22122" y="285"/>
                    <a:pt x="20873" y="285"/>
                  </a:cubicBezTo>
                  <a:cubicBezTo>
                    <a:pt x="16388" y="285"/>
                    <a:pt x="11875" y="1588"/>
                    <a:pt x="7474" y="2853"/>
                  </a:cubicBezTo>
                  <a:cubicBezTo>
                    <a:pt x="4874" y="3602"/>
                    <a:pt x="2419" y="4309"/>
                    <a:pt x="1" y="4751"/>
                  </a:cubicBezTo>
                  <a:lnTo>
                    <a:pt x="37" y="4964"/>
                  </a:lnTo>
                  <a:cubicBezTo>
                    <a:pt x="2466" y="4522"/>
                    <a:pt x="4926" y="3815"/>
                    <a:pt x="7536" y="3066"/>
                  </a:cubicBezTo>
                  <a:cubicBezTo>
                    <a:pt x="11921" y="1803"/>
                    <a:pt x="16427" y="505"/>
                    <a:pt x="20889" y="505"/>
                  </a:cubicBezTo>
                  <a:cubicBezTo>
                    <a:pt x="22122" y="505"/>
                    <a:pt x="23351" y="604"/>
                    <a:pt x="24574" y="830"/>
                  </a:cubicBezTo>
                  <a:cubicBezTo>
                    <a:pt x="26623" y="1215"/>
                    <a:pt x="28552" y="1958"/>
                    <a:pt x="30424" y="2676"/>
                  </a:cubicBezTo>
                  <a:cubicBezTo>
                    <a:pt x="33177" y="3743"/>
                    <a:pt x="36014" y="4836"/>
                    <a:pt x="39350" y="4836"/>
                  </a:cubicBezTo>
                  <a:cubicBezTo>
                    <a:pt x="39412" y="4836"/>
                    <a:pt x="39474" y="4835"/>
                    <a:pt x="39536" y="4834"/>
                  </a:cubicBezTo>
                  <a:cubicBezTo>
                    <a:pt x="43228" y="4788"/>
                    <a:pt x="46130" y="3649"/>
                    <a:pt x="48939" y="2546"/>
                  </a:cubicBezTo>
                  <a:cubicBezTo>
                    <a:pt x="50712" y="1844"/>
                    <a:pt x="52548" y="1121"/>
                    <a:pt x="54587" y="669"/>
                  </a:cubicBezTo>
                  <a:cubicBezTo>
                    <a:pt x="56006" y="355"/>
                    <a:pt x="57400" y="221"/>
                    <a:pt x="58771" y="221"/>
                  </a:cubicBezTo>
                  <a:cubicBezTo>
                    <a:pt x="63021" y="221"/>
                    <a:pt x="67056" y="1513"/>
                    <a:pt x="70984" y="2775"/>
                  </a:cubicBezTo>
                  <a:cubicBezTo>
                    <a:pt x="73122" y="3467"/>
                    <a:pt x="75332" y="4174"/>
                    <a:pt x="77522" y="4647"/>
                  </a:cubicBezTo>
                  <a:lnTo>
                    <a:pt x="77568" y="4434"/>
                  </a:lnTo>
                  <a:cubicBezTo>
                    <a:pt x="75389" y="3956"/>
                    <a:pt x="73184" y="3248"/>
                    <a:pt x="71052" y="2567"/>
                  </a:cubicBezTo>
                  <a:cubicBezTo>
                    <a:pt x="67105" y="1299"/>
                    <a:pt x="63055" y="0"/>
                    <a:pt x="58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31"/>
            <p:cNvSpPr/>
            <p:nvPr/>
          </p:nvSpPr>
          <p:spPr>
            <a:xfrm>
              <a:off x="3399325" y="853825"/>
              <a:ext cx="1896575" cy="118250"/>
            </a:xfrm>
            <a:custGeom>
              <a:avLst/>
              <a:gdLst/>
              <a:ahLst/>
              <a:cxnLst/>
              <a:rect l="l" t="t" r="r" b="b"/>
              <a:pathLst>
                <a:path w="75863" h="4730" extrusionOk="0">
                  <a:moveTo>
                    <a:pt x="57941" y="0"/>
                  </a:moveTo>
                  <a:cubicBezTo>
                    <a:pt x="56443" y="0"/>
                    <a:pt x="54899" y="151"/>
                    <a:pt x="53287" y="502"/>
                  </a:cubicBezTo>
                  <a:cubicBezTo>
                    <a:pt x="51326" y="923"/>
                    <a:pt x="49537" y="1599"/>
                    <a:pt x="47805" y="2244"/>
                  </a:cubicBezTo>
                  <a:cubicBezTo>
                    <a:pt x="44929" y="3331"/>
                    <a:pt x="42204" y="4350"/>
                    <a:pt x="38673" y="4381"/>
                  </a:cubicBezTo>
                  <a:lnTo>
                    <a:pt x="38532" y="4381"/>
                  </a:lnTo>
                  <a:cubicBezTo>
                    <a:pt x="35261" y="4381"/>
                    <a:pt x="32500" y="3320"/>
                    <a:pt x="29826" y="2285"/>
                  </a:cubicBezTo>
                  <a:cubicBezTo>
                    <a:pt x="28001" y="1573"/>
                    <a:pt x="26108" y="840"/>
                    <a:pt x="24080" y="465"/>
                  </a:cubicBezTo>
                  <a:cubicBezTo>
                    <a:pt x="22735" y="212"/>
                    <a:pt x="21400" y="102"/>
                    <a:pt x="20075" y="102"/>
                  </a:cubicBezTo>
                  <a:cubicBezTo>
                    <a:pt x="15466" y="102"/>
                    <a:pt x="10976" y="1436"/>
                    <a:pt x="6606" y="2733"/>
                  </a:cubicBezTo>
                  <a:cubicBezTo>
                    <a:pt x="4322" y="3409"/>
                    <a:pt x="2169" y="4048"/>
                    <a:pt x="1" y="4517"/>
                  </a:cubicBezTo>
                  <a:lnTo>
                    <a:pt x="48" y="4730"/>
                  </a:lnTo>
                  <a:cubicBezTo>
                    <a:pt x="2232" y="4262"/>
                    <a:pt x="4484" y="3591"/>
                    <a:pt x="6668" y="2941"/>
                  </a:cubicBezTo>
                  <a:cubicBezTo>
                    <a:pt x="11029" y="1650"/>
                    <a:pt x="15504" y="322"/>
                    <a:pt x="20087" y="322"/>
                  </a:cubicBezTo>
                  <a:cubicBezTo>
                    <a:pt x="21395" y="322"/>
                    <a:pt x="22712" y="430"/>
                    <a:pt x="24038" y="678"/>
                  </a:cubicBezTo>
                  <a:cubicBezTo>
                    <a:pt x="26051" y="1053"/>
                    <a:pt x="27928" y="1781"/>
                    <a:pt x="29748" y="2483"/>
                  </a:cubicBezTo>
                  <a:cubicBezTo>
                    <a:pt x="32437" y="3523"/>
                    <a:pt x="35220" y="4605"/>
                    <a:pt x="38532" y="4605"/>
                  </a:cubicBezTo>
                  <a:lnTo>
                    <a:pt x="38673" y="4605"/>
                  </a:lnTo>
                  <a:cubicBezTo>
                    <a:pt x="42251" y="4574"/>
                    <a:pt x="45116" y="3492"/>
                    <a:pt x="47883" y="2452"/>
                  </a:cubicBezTo>
                  <a:cubicBezTo>
                    <a:pt x="49610" y="1807"/>
                    <a:pt x="51383" y="1141"/>
                    <a:pt x="53333" y="715"/>
                  </a:cubicBezTo>
                  <a:cubicBezTo>
                    <a:pt x="54929" y="369"/>
                    <a:pt x="56458" y="220"/>
                    <a:pt x="57943" y="220"/>
                  </a:cubicBezTo>
                  <a:cubicBezTo>
                    <a:pt x="62211" y="220"/>
                    <a:pt x="66114" y="1448"/>
                    <a:pt x="70189" y="2733"/>
                  </a:cubicBezTo>
                  <a:cubicBezTo>
                    <a:pt x="72009" y="3310"/>
                    <a:pt x="73902" y="3903"/>
                    <a:pt x="75811" y="4376"/>
                  </a:cubicBezTo>
                  <a:lnTo>
                    <a:pt x="75863" y="4163"/>
                  </a:lnTo>
                  <a:cubicBezTo>
                    <a:pt x="73959" y="3695"/>
                    <a:pt x="72077" y="3102"/>
                    <a:pt x="70256" y="2525"/>
                  </a:cubicBezTo>
                  <a:cubicBezTo>
                    <a:pt x="66161" y="1237"/>
                    <a:pt x="62238" y="0"/>
                    <a:pt x="579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31"/>
            <p:cNvSpPr/>
            <p:nvPr/>
          </p:nvSpPr>
          <p:spPr>
            <a:xfrm>
              <a:off x="3425600" y="808175"/>
              <a:ext cx="1850150" cy="115800"/>
            </a:xfrm>
            <a:custGeom>
              <a:avLst/>
              <a:gdLst/>
              <a:ahLst/>
              <a:cxnLst/>
              <a:rect l="l" t="t" r="r" b="b"/>
              <a:pathLst>
                <a:path w="74006" h="4632" extrusionOk="0">
                  <a:moveTo>
                    <a:pt x="56922" y="0"/>
                  </a:moveTo>
                  <a:cubicBezTo>
                    <a:pt x="55324" y="0"/>
                    <a:pt x="53664" y="172"/>
                    <a:pt x="51913" y="575"/>
                  </a:cubicBezTo>
                  <a:cubicBezTo>
                    <a:pt x="50067" y="996"/>
                    <a:pt x="48366" y="1636"/>
                    <a:pt x="46723" y="2244"/>
                  </a:cubicBezTo>
                  <a:cubicBezTo>
                    <a:pt x="43852" y="3326"/>
                    <a:pt x="41132" y="4340"/>
                    <a:pt x="37617" y="4372"/>
                  </a:cubicBezTo>
                  <a:cubicBezTo>
                    <a:pt x="37562" y="4372"/>
                    <a:pt x="37508" y="4372"/>
                    <a:pt x="37455" y="4372"/>
                  </a:cubicBezTo>
                  <a:cubicBezTo>
                    <a:pt x="34228" y="4372"/>
                    <a:pt x="31488" y="3309"/>
                    <a:pt x="28838" y="2286"/>
                  </a:cubicBezTo>
                  <a:cubicBezTo>
                    <a:pt x="27085" y="1610"/>
                    <a:pt x="25270" y="908"/>
                    <a:pt x="23341" y="523"/>
                  </a:cubicBezTo>
                  <a:cubicBezTo>
                    <a:pt x="21887" y="233"/>
                    <a:pt x="20458" y="108"/>
                    <a:pt x="19051" y="108"/>
                  </a:cubicBezTo>
                  <a:cubicBezTo>
                    <a:pt x="14420" y="108"/>
                    <a:pt x="10020" y="1464"/>
                    <a:pt x="5737" y="2780"/>
                  </a:cubicBezTo>
                  <a:cubicBezTo>
                    <a:pt x="3849" y="3357"/>
                    <a:pt x="1909" y="3955"/>
                    <a:pt x="0" y="4418"/>
                  </a:cubicBezTo>
                  <a:lnTo>
                    <a:pt x="52" y="4632"/>
                  </a:lnTo>
                  <a:cubicBezTo>
                    <a:pt x="1966" y="4163"/>
                    <a:pt x="3916" y="3565"/>
                    <a:pt x="5799" y="2978"/>
                  </a:cubicBezTo>
                  <a:cubicBezTo>
                    <a:pt x="10066" y="1668"/>
                    <a:pt x="14447" y="322"/>
                    <a:pt x="19049" y="322"/>
                  </a:cubicBezTo>
                  <a:cubicBezTo>
                    <a:pt x="20443" y="322"/>
                    <a:pt x="21857" y="446"/>
                    <a:pt x="23294" y="731"/>
                  </a:cubicBezTo>
                  <a:cubicBezTo>
                    <a:pt x="25213" y="1106"/>
                    <a:pt x="27012" y="1808"/>
                    <a:pt x="28760" y="2478"/>
                  </a:cubicBezTo>
                  <a:cubicBezTo>
                    <a:pt x="31433" y="3513"/>
                    <a:pt x="34200" y="4585"/>
                    <a:pt x="37487" y="4585"/>
                  </a:cubicBezTo>
                  <a:lnTo>
                    <a:pt x="37617" y="4585"/>
                  </a:lnTo>
                  <a:cubicBezTo>
                    <a:pt x="41174" y="4559"/>
                    <a:pt x="44034" y="3487"/>
                    <a:pt x="46801" y="2452"/>
                  </a:cubicBezTo>
                  <a:cubicBezTo>
                    <a:pt x="48439" y="1844"/>
                    <a:pt x="50129" y="1210"/>
                    <a:pt x="51955" y="788"/>
                  </a:cubicBezTo>
                  <a:cubicBezTo>
                    <a:pt x="53687" y="390"/>
                    <a:pt x="55330" y="221"/>
                    <a:pt x="56915" y="221"/>
                  </a:cubicBezTo>
                  <a:cubicBezTo>
                    <a:pt x="61228" y="221"/>
                    <a:pt x="65102" y="1475"/>
                    <a:pt x="69138" y="2780"/>
                  </a:cubicBezTo>
                  <a:cubicBezTo>
                    <a:pt x="70693" y="3285"/>
                    <a:pt x="72305" y="3805"/>
                    <a:pt x="73948" y="4252"/>
                  </a:cubicBezTo>
                  <a:lnTo>
                    <a:pt x="74006" y="4039"/>
                  </a:lnTo>
                  <a:cubicBezTo>
                    <a:pt x="72362" y="3597"/>
                    <a:pt x="70755" y="3077"/>
                    <a:pt x="69205" y="2572"/>
                  </a:cubicBezTo>
                  <a:cubicBezTo>
                    <a:pt x="65147" y="1261"/>
                    <a:pt x="61258" y="0"/>
                    <a:pt x="569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31"/>
            <p:cNvSpPr/>
            <p:nvPr/>
          </p:nvSpPr>
          <p:spPr>
            <a:xfrm>
              <a:off x="3454325" y="764575"/>
              <a:ext cx="1802175" cy="114150"/>
            </a:xfrm>
            <a:custGeom>
              <a:avLst/>
              <a:gdLst/>
              <a:ahLst/>
              <a:cxnLst/>
              <a:rect l="l" t="t" r="r" b="b"/>
              <a:pathLst>
                <a:path w="72087" h="4566" extrusionOk="0">
                  <a:moveTo>
                    <a:pt x="55794" y="0"/>
                  </a:moveTo>
                  <a:cubicBezTo>
                    <a:pt x="54103" y="0"/>
                    <a:pt x="52335" y="191"/>
                    <a:pt x="50452" y="644"/>
                  </a:cubicBezTo>
                  <a:cubicBezTo>
                    <a:pt x="48715" y="1066"/>
                    <a:pt x="47108" y="1659"/>
                    <a:pt x="45548" y="2241"/>
                  </a:cubicBezTo>
                  <a:cubicBezTo>
                    <a:pt x="42667" y="3312"/>
                    <a:pt x="39957" y="4321"/>
                    <a:pt x="36457" y="4347"/>
                  </a:cubicBezTo>
                  <a:lnTo>
                    <a:pt x="36343" y="4347"/>
                  </a:lnTo>
                  <a:cubicBezTo>
                    <a:pt x="33124" y="4347"/>
                    <a:pt x="30393" y="3297"/>
                    <a:pt x="27757" y="2277"/>
                  </a:cubicBezTo>
                  <a:cubicBezTo>
                    <a:pt x="26072" y="1638"/>
                    <a:pt x="24329" y="962"/>
                    <a:pt x="22483" y="577"/>
                  </a:cubicBezTo>
                  <a:cubicBezTo>
                    <a:pt x="20924" y="249"/>
                    <a:pt x="19408" y="109"/>
                    <a:pt x="17928" y="109"/>
                  </a:cubicBezTo>
                  <a:cubicBezTo>
                    <a:pt x="13323" y="109"/>
                    <a:pt x="9065" y="1470"/>
                    <a:pt x="4920" y="2792"/>
                  </a:cubicBezTo>
                  <a:cubicBezTo>
                    <a:pt x="3319" y="3307"/>
                    <a:pt x="1660" y="3832"/>
                    <a:pt x="1" y="4280"/>
                  </a:cubicBezTo>
                  <a:lnTo>
                    <a:pt x="63" y="4498"/>
                  </a:lnTo>
                  <a:cubicBezTo>
                    <a:pt x="1727" y="4046"/>
                    <a:pt x="3381" y="3515"/>
                    <a:pt x="4988" y="3006"/>
                  </a:cubicBezTo>
                  <a:cubicBezTo>
                    <a:pt x="9276" y="1632"/>
                    <a:pt x="13391" y="318"/>
                    <a:pt x="17874" y="318"/>
                  </a:cubicBezTo>
                  <a:cubicBezTo>
                    <a:pt x="19350" y="318"/>
                    <a:pt x="20866" y="460"/>
                    <a:pt x="22441" y="790"/>
                  </a:cubicBezTo>
                  <a:cubicBezTo>
                    <a:pt x="24272" y="1175"/>
                    <a:pt x="25999" y="1846"/>
                    <a:pt x="27679" y="2485"/>
                  </a:cubicBezTo>
                  <a:cubicBezTo>
                    <a:pt x="30336" y="3510"/>
                    <a:pt x="33082" y="4566"/>
                    <a:pt x="36343" y="4566"/>
                  </a:cubicBezTo>
                  <a:lnTo>
                    <a:pt x="36462" y="4566"/>
                  </a:lnTo>
                  <a:cubicBezTo>
                    <a:pt x="39999" y="4540"/>
                    <a:pt x="42859" y="3474"/>
                    <a:pt x="45626" y="2449"/>
                  </a:cubicBezTo>
                  <a:cubicBezTo>
                    <a:pt x="47176" y="1872"/>
                    <a:pt x="48778" y="1279"/>
                    <a:pt x="50504" y="863"/>
                  </a:cubicBezTo>
                  <a:cubicBezTo>
                    <a:pt x="52372" y="412"/>
                    <a:pt x="54127" y="222"/>
                    <a:pt x="55807" y="222"/>
                  </a:cubicBezTo>
                  <a:cubicBezTo>
                    <a:pt x="60136" y="222"/>
                    <a:pt x="63967" y="1485"/>
                    <a:pt x="67958" y="2808"/>
                  </a:cubicBezTo>
                  <a:cubicBezTo>
                    <a:pt x="69268" y="3234"/>
                    <a:pt x="70620" y="3682"/>
                    <a:pt x="72019" y="4098"/>
                  </a:cubicBezTo>
                  <a:lnTo>
                    <a:pt x="72087" y="3884"/>
                  </a:lnTo>
                  <a:cubicBezTo>
                    <a:pt x="70688" y="3474"/>
                    <a:pt x="69336" y="3026"/>
                    <a:pt x="68020" y="2595"/>
                  </a:cubicBezTo>
                  <a:cubicBezTo>
                    <a:pt x="64010" y="1272"/>
                    <a:pt x="60156" y="0"/>
                    <a:pt x="557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31"/>
            <p:cNvSpPr/>
            <p:nvPr/>
          </p:nvSpPr>
          <p:spPr>
            <a:xfrm>
              <a:off x="3482550" y="719425"/>
              <a:ext cx="1755375" cy="112100"/>
            </a:xfrm>
            <a:custGeom>
              <a:avLst/>
              <a:gdLst/>
              <a:ahLst/>
              <a:cxnLst/>
              <a:rect l="l" t="t" r="r" b="b"/>
              <a:pathLst>
                <a:path w="70215" h="4484" extrusionOk="0">
                  <a:moveTo>
                    <a:pt x="16762" y="0"/>
                  </a:moveTo>
                  <a:cubicBezTo>
                    <a:pt x="12419" y="0"/>
                    <a:pt x="7949" y="1553"/>
                    <a:pt x="3958" y="2939"/>
                  </a:cubicBezTo>
                  <a:cubicBezTo>
                    <a:pt x="2569" y="3428"/>
                    <a:pt x="1248" y="3886"/>
                    <a:pt x="0" y="4260"/>
                  </a:cubicBezTo>
                  <a:lnTo>
                    <a:pt x="57" y="4468"/>
                  </a:lnTo>
                  <a:cubicBezTo>
                    <a:pt x="1311" y="4099"/>
                    <a:pt x="2632" y="3636"/>
                    <a:pt x="4036" y="3147"/>
                  </a:cubicBezTo>
                  <a:cubicBezTo>
                    <a:pt x="8003" y="1771"/>
                    <a:pt x="12453" y="218"/>
                    <a:pt x="16761" y="218"/>
                  </a:cubicBezTo>
                  <a:cubicBezTo>
                    <a:pt x="17141" y="218"/>
                    <a:pt x="17519" y="230"/>
                    <a:pt x="17896" y="256"/>
                  </a:cubicBezTo>
                  <a:cubicBezTo>
                    <a:pt x="20943" y="464"/>
                    <a:pt x="23564" y="1421"/>
                    <a:pt x="26097" y="2352"/>
                  </a:cubicBezTo>
                  <a:cubicBezTo>
                    <a:pt x="28911" y="3381"/>
                    <a:pt x="31818" y="4447"/>
                    <a:pt x="35323" y="4484"/>
                  </a:cubicBezTo>
                  <a:lnTo>
                    <a:pt x="35505" y="4484"/>
                  </a:lnTo>
                  <a:cubicBezTo>
                    <a:pt x="38963" y="4484"/>
                    <a:pt x="41605" y="3548"/>
                    <a:pt x="44398" y="2554"/>
                  </a:cubicBezTo>
                  <a:cubicBezTo>
                    <a:pt x="46213" y="1915"/>
                    <a:pt x="48085" y="1249"/>
                    <a:pt x="50197" y="864"/>
                  </a:cubicBezTo>
                  <a:cubicBezTo>
                    <a:pt x="51831" y="568"/>
                    <a:pt x="53348" y="438"/>
                    <a:pt x="54788" y="438"/>
                  </a:cubicBezTo>
                  <a:cubicBezTo>
                    <a:pt x="59235" y="438"/>
                    <a:pt x="62947" y="1674"/>
                    <a:pt x="67083" y="3049"/>
                  </a:cubicBezTo>
                  <a:cubicBezTo>
                    <a:pt x="68066" y="3381"/>
                    <a:pt x="69080" y="3719"/>
                    <a:pt x="70147" y="4052"/>
                  </a:cubicBezTo>
                  <a:lnTo>
                    <a:pt x="70214" y="3844"/>
                  </a:lnTo>
                  <a:cubicBezTo>
                    <a:pt x="69153" y="3511"/>
                    <a:pt x="68134" y="3173"/>
                    <a:pt x="67151" y="2840"/>
                  </a:cubicBezTo>
                  <a:cubicBezTo>
                    <a:pt x="62995" y="1459"/>
                    <a:pt x="59272" y="220"/>
                    <a:pt x="54801" y="220"/>
                  </a:cubicBezTo>
                  <a:cubicBezTo>
                    <a:pt x="53347" y="220"/>
                    <a:pt x="51813" y="351"/>
                    <a:pt x="50160" y="651"/>
                  </a:cubicBezTo>
                  <a:cubicBezTo>
                    <a:pt x="48028" y="1036"/>
                    <a:pt x="46151" y="1707"/>
                    <a:pt x="44331" y="2352"/>
                  </a:cubicBezTo>
                  <a:cubicBezTo>
                    <a:pt x="41553" y="3329"/>
                    <a:pt x="38927" y="4260"/>
                    <a:pt x="35505" y="4260"/>
                  </a:cubicBezTo>
                  <a:lnTo>
                    <a:pt x="35323" y="4260"/>
                  </a:lnTo>
                  <a:cubicBezTo>
                    <a:pt x="31859" y="4229"/>
                    <a:pt x="28968" y="3168"/>
                    <a:pt x="26170" y="2144"/>
                  </a:cubicBezTo>
                  <a:cubicBezTo>
                    <a:pt x="23622" y="1213"/>
                    <a:pt x="20990" y="245"/>
                    <a:pt x="17906" y="37"/>
                  </a:cubicBezTo>
                  <a:cubicBezTo>
                    <a:pt x="17526" y="12"/>
                    <a:pt x="17145" y="0"/>
                    <a:pt x="16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31"/>
            <p:cNvSpPr/>
            <p:nvPr/>
          </p:nvSpPr>
          <p:spPr>
            <a:xfrm>
              <a:off x="3507375" y="679325"/>
              <a:ext cx="1712600" cy="111900"/>
            </a:xfrm>
            <a:custGeom>
              <a:avLst/>
              <a:gdLst/>
              <a:ahLst/>
              <a:cxnLst/>
              <a:rect l="l" t="t" r="r" b="b"/>
              <a:pathLst>
                <a:path w="68504" h="4476" extrusionOk="0">
                  <a:moveTo>
                    <a:pt x="15828" y="1"/>
                  </a:moveTo>
                  <a:cubicBezTo>
                    <a:pt x="11519" y="1"/>
                    <a:pt x="7219" y="1545"/>
                    <a:pt x="3386" y="2921"/>
                  </a:cubicBezTo>
                  <a:cubicBezTo>
                    <a:pt x="2195" y="3342"/>
                    <a:pt x="1077" y="3742"/>
                    <a:pt x="0" y="4091"/>
                  </a:cubicBezTo>
                  <a:lnTo>
                    <a:pt x="63" y="4299"/>
                  </a:lnTo>
                  <a:cubicBezTo>
                    <a:pt x="1150" y="3956"/>
                    <a:pt x="2268" y="3550"/>
                    <a:pt x="3459" y="3129"/>
                  </a:cubicBezTo>
                  <a:cubicBezTo>
                    <a:pt x="7279" y="1755"/>
                    <a:pt x="11564" y="221"/>
                    <a:pt x="15842" y="221"/>
                  </a:cubicBezTo>
                  <a:cubicBezTo>
                    <a:pt x="16310" y="221"/>
                    <a:pt x="16778" y="240"/>
                    <a:pt x="17246" y="279"/>
                  </a:cubicBezTo>
                  <a:cubicBezTo>
                    <a:pt x="20174" y="528"/>
                    <a:pt x="22701" y="1449"/>
                    <a:pt x="25140" y="2349"/>
                  </a:cubicBezTo>
                  <a:cubicBezTo>
                    <a:pt x="27933" y="3373"/>
                    <a:pt x="30825" y="4439"/>
                    <a:pt x="34325" y="4476"/>
                  </a:cubicBezTo>
                  <a:lnTo>
                    <a:pt x="34522" y="4476"/>
                  </a:lnTo>
                  <a:cubicBezTo>
                    <a:pt x="37960" y="4476"/>
                    <a:pt x="40597" y="3540"/>
                    <a:pt x="43379" y="2562"/>
                  </a:cubicBezTo>
                  <a:cubicBezTo>
                    <a:pt x="45111" y="1948"/>
                    <a:pt x="46895" y="1314"/>
                    <a:pt x="48897" y="924"/>
                  </a:cubicBezTo>
                  <a:cubicBezTo>
                    <a:pt x="50704" y="573"/>
                    <a:pt x="52348" y="420"/>
                    <a:pt x="53893" y="420"/>
                  </a:cubicBezTo>
                  <a:cubicBezTo>
                    <a:pt x="58219" y="420"/>
                    <a:pt x="61774" y="1619"/>
                    <a:pt x="65981" y="3040"/>
                  </a:cubicBezTo>
                  <a:cubicBezTo>
                    <a:pt x="66777" y="3316"/>
                    <a:pt x="67588" y="3586"/>
                    <a:pt x="68441" y="3867"/>
                  </a:cubicBezTo>
                  <a:lnTo>
                    <a:pt x="68504" y="3654"/>
                  </a:lnTo>
                  <a:cubicBezTo>
                    <a:pt x="67661" y="3384"/>
                    <a:pt x="66850" y="3108"/>
                    <a:pt x="66054" y="2837"/>
                  </a:cubicBezTo>
                  <a:cubicBezTo>
                    <a:pt x="61822" y="1409"/>
                    <a:pt x="58250" y="200"/>
                    <a:pt x="53897" y="200"/>
                  </a:cubicBezTo>
                  <a:cubicBezTo>
                    <a:pt x="52339" y="200"/>
                    <a:pt x="50680" y="355"/>
                    <a:pt x="48855" y="710"/>
                  </a:cubicBezTo>
                  <a:cubicBezTo>
                    <a:pt x="46838" y="1106"/>
                    <a:pt x="45043" y="1735"/>
                    <a:pt x="43312" y="2354"/>
                  </a:cubicBezTo>
                  <a:cubicBezTo>
                    <a:pt x="40540" y="3326"/>
                    <a:pt x="37929" y="4257"/>
                    <a:pt x="34522" y="4257"/>
                  </a:cubicBezTo>
                  <a:lnTo>
                    <a:pt x="34325" y="4257"/>
                  </a:lnTo>
                  <a:cubicBezTo>
                    <a:pt x="30866" y="4221"/>
                    <a:pt x="27990" y="3165"/>
                    <a:pt x="25218" y="2146"/>
                  </a:cubicBezTo>
                  <a:cubicBezTo>
                    <a:pt x="22759" y="1241"/>
                    <a:pt x="20226" y="305"/>
                    <a:pt x="17267" y="60"/>
                  </a:cubicBezTo>
                  <a:cubicBezTo>
                    <a:pt x="16787" y="20"/>
                    <a:pt x="16308" y="1"/>
                    <a:pt x="158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31"/>
            <p:cNvSpPr/>
            <p:nvPr/>
          </p:nvSpPr>
          <p:spPr>
            <a:xfrm>
              <a:off x="5106575" y="698375"/>
              <a:ext cx="544525" cy="1430325"/>
            </a:xfrm>
            <a:custGeom>
              <a:avLst/>
              <a:gdLst/>
              <a:ahLst/>
              <a:cxnLst/>
              <a:rect l="l" t="t" r="r" b="b"/>
              <a:pathLst>
                <a:path w="21781" h="57213" extrusionOk="0">
                  <a:moveTo>
                    <a:pt x="209" y="0"/>
                  </a:moveTo>
                  <a:lnTo>
                    <a:pt x="1" y="73"/>
                  </a:lnTo>
                  <a:cubicBezTo>
                    <a:pt x="6039" y="17610"/>
                    <a:pt x="12981" y="35323"/>
                    <a:pt x="19706" y="52449"/>
                  </a:cubicBezTo>
                  <a:lnTo>
                    <a:pt x="21573" y="57213"/>
                  </a:lnTo>
                  <a:lnTo>
                    <a:pt x="21781" y="57135"/>
                  </a:lnTo>
                  <a:lnTo>
                    <a:pt x="19909" y="52371"/>
                  </a:lnTo>
                  <a:cubicBezTo>
                    <a:pt x="13189" y="35245"/>
                    <a:pt x="6241" y="17537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31"/>
            <p:cNvSpPr/>
            <p:nvPr/>
          </p:nvSpPr>
          <p:spPr>
            <a:xfrm>
              <a:off x="5014400" y="669250"/>
              <a:ext cx="477050" cy="1460100"/>
            </a:xfrm>
            <a:custGeom>
              <a:avLst/>
              <a:gdLst/>
              <a:ahLst/>
              <a:cxnLst/>
              <a:rect l="l" t="t" r="r" b="b"/>
              <a:pathLst>
                <a:path w="19082" h="58404" extrusionOk="0">
                  <a:moveTo>
                    <a:pt x="208" y="0"/>
                  </a:moveTo>
                  <a:lnTo>
                    <a:pt x="0" y="68"/>
                  </a:lnTo>
                  <a:cubicBezTo>
                    <a:pt x="6876" y="22389"/>
                    <a:pt x="12872" y="40924"/>
                    <a:pt x="18873" y="58404"/>
                  </a:cubicBezTo>
                  <a:lnTo>
                    <a:pt x="19081" y="58331"/>
                  </a:lnTo>
                  <a:cubicBezTo>
                    <a:pt x="13080" y="40857"/>
                    <a:pt x="7089" y="22327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31"/>
            <p:cNvSpPr/>
            <p:nvPr/>
          </p:nvSpPr>
          <p:spPr>
            <a:xfrm>
              <a:off x="4923000" y="652075"/>
              <a:ext cx="408650" cy="1477675"/>
            </a:xfrm>
            <a:custGeom>
              <a:avLst/>
              <a:gdLst/>
              <a:ahLst/>
              <a:cxnLst/>
              <a:rect l="l" t="t" r="r" b="b"/>
              <a:pathLst>
                <a:path w="16346" h="59107" extrusionOk="0">
                  <a:moveTo>
                    <a:pt x="213" y="1"/>
                  </a:moveTo>
                  <a:lnTo>
                    <a:pt x="0" y="58"/>
                  </a:lnTo>
                  <a:cubicBezTo>
                    <a:pt x="2226" y="8072"/>
                    <a:pt x="4395" y="16175"/>
                    <a:pt x="6480" y="24002"/>
                  </a:cubicBezTo>
                  <a:cubicBezTo>
                    <a:pt x="9549" y="35475"/>
                    <a:pt x="12716" y="47342"/>
                    <a:pt x="16138" y="59106"/>
                  </a:cubicBezTo>
                  <a:lnTo>
                    <a:pt x="16346" y="59044"/>
                  </a:lnTo>
                  <a:cubicBezTo>
                    <a:pt x="12929" y="47285"/>
                    <a:pt x="9757" y="35417"/>
                    <a:pt x="6693" y="23940"/>
                  </a:cubicBezTo>
                  <a:cubicBezTo>
                    <a:pt x="4603" y="16113"/>
                    <a:pt x="2445" y="8015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31"/>
            <p:cNvSpPr/>
            <p:nvPr/>
          </p:nvSpPr>
          <p:spPr>
            <a:xfrm>
              <a:off x="4830425" y="649625"/>
              <a:ext cx="339100" cy="1439175"/>
            </a:xfrm>
            <a:custGeom>
              <a:avLst/>
              <a:gdLst/>
              <a:ahLst/>
              <a:cxnLst/>
              <a:rect l="l" t="t" r="r" b="b"/>
              <a:pathLst>
                <a:path w="13564" h="57567" extrusionOk="0">
                  <a:moveTo>
                    <a:pt x="219" y="0"/>
                  </a:moveTo>
                  <a:lnTo>
                    <a:pt x="0" y="52"/>
                  </a:lnTo>
                  <a:cubicBezTo>
                    <a:pt x="947" y="3843"/>
                    <a:pt x="2273" y="7520"/>
                    <a:pt x="3558" y="11083"/>
                  </a:cubicBezTo>
                  <a:cubicBezTo>
                    <a:pt x="5279" y="15847"/>
                    <a:pt x="7058" y="20772"/>
                    <a:pt x="7874" y="25910"/>
                  </a:cubicBezTo>
                  <a:cubicBezTo>
                    <a:pt x="8259" y="28328"/>
                    <a:pt x="8628" y="30746"/>
                    <a:pt x="8987" y="33087"/>
                  </a:cubicBezTo>
                  <a:cubicBezTo>
                    <a:pt x="10256" y="41397"/>
                    <a:pt x="11457" y="49245"/>
                    <a:pt x="13350" y="57566"/>
                  </a:cubicBezTo>
                  <a:lnTo>
                    <a:pt x="13564" y="57519"/>
                  </a:lnTo>
                  <a:cubicBezTo>
                    <a:pt x="11671" y="49204"/>
                    <a:pt x="10474" y="41356"/>
                    <a:pt x="9200" y="33050"/>
                  </a:cubicBezTo>
                  <a:cubicBezTo>
                    <a:pt x="8841" y="30715"/>
                    <a:pt x="8477" y="28297"/>
                    <a:pt x="8087" y="25879"/>
                  </a:cubicBezTo>
                  <a:cubicBezTo>
                    <a:pt x="7271" y="20720"/>
                    <a:pt x="5487" y="15784"/>
                    <a:pt x="3766" y="11005"/>
                  </a:cubicBezTo>
                  <a:cubicBezTo>
                    <a:pt x="2486" y="7448"/>
                    <a:pt x="1155" y="377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31"/>
            <p:cNvSpPr/>
            <p:nvPr/>
          </p:nvSpPr>
          <p:spPr>
            <a:xfrm>
              <a:off x="4734600" y="658850"/>
              <a:ext cx="277875" cy="1386650"/>
            </a:xfrm>
            <a:custGeom>
              <a:avLst/>
              <a:gdLst/>
              <a:ahLst/>
              <a:cxnLst/>
              <a:rect l="l" t="t" r="r" b="b"/>
              <a:pathLst>
                <a:path w="11115" h="55466" extrusionOk="0">
                  <a:moveTo>
                    <a:pt x="214" y="0"/>
                  </a:moveTo>
                  <a:lnTo>
                    <a:pt x="0" y="47"/>
                  </a:lnTo>
                  <a:cubicBezTo>
                    <a:pt x="760" y="3693"/>
                    <a:pt x="2029" y="7271"/>
                    <a:pt x="3251" y="10729"/>
                  </a:cubicBezTo>
                  <a:cubicBezTo>
                    <a:pt x="4769" y="15030"/>
                    <a:pt x="6345" y="19477"/>
                    <a:pt x="6928" y="24033"/>
                  </a:cubicBezTo>
                  <a:cubicBezTo>
                    <a:pt x="7385" y="27626"/>
                    <a:pt x="7775" y="31267"/>
                    <a:pt x="8145" y="34788"/>
                  </a:cubicBezTo>
                  <a:cubicBezTo>
                    <a:pt x="8868" y="41548"/>
                    <a:pt x="9606" y="48538"/>
                    <a:pt x="10896" y="55465"/>
                  </a:cubicBezTo>
                  <a:lnTo>
                    <a:pt x="11114" y="55429"/>
                  </a:lnTo>
                  <a:cubicBezTo>
                    <a:pt x="9825" y="48512"/>
                    <a:pt x="9081" y="41522"/>
                    <a:pt x="8368" y="34767"/>
                  </a:cubicBezTo>
                  <a:cubicBezTo>
                    <a:pt x="7989" y="31241"/>
                    <a:pt x="7604" y="27605"/>
                    <a:pt x="7146" y="24007"/>
                  </a:cubicBezTo>
                  <a:cubicBezTo>
                    <a:pt x="6558" y="19425"/>
                    <a:pt x="4977" y="14963"/>
                    <a:pt x="3459" y="10657"/>
                  </a:cubicBezTo>
                  <a:cubicBezTo>
                    <a:pt x="2237" y="7203"/>
                    <a:pt x="973" y="3636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31"/>
            <p:cNvSpPr/>
            <p:nvPr/>
          </p:nvSpPr>
          <p:spPr>
            <a:xfrm>
              <a:off x="4641625" y="684975"/>
              <a:ext cx="211175" cy="1344000"/>
            </a:xfrm>
            <a:custGeom>
              <a:avLst/>
              <a:gdLst/>
              <a:ahLst/>
              <a:cxnLst/>
              <a:rect l="l" t="t" r="r" b="b"/>
              <a:pathLst>
                <a:path w="8447" h="53760" extrusionOk="0">
                  <a:moveTo>
                    <a:pt x="214" y="1"/>
                  </a:moveTo>
                  <a:lnTo>
                    <a:pt x="1" y="37"/>
                  </a:lnTo>
                  <a:cubicBezTo>
                    <a:pt x="573" y="3662"/>
                    <a:pt x="1598" y="7308"/>
                    <a:pt x="2601" y="10839"/>
                  </a:cubicBezTo>
                  <a:cubicBezTo>
                    <a:pt x="3792" y="15072"/>
                    <a:pt x="5025" y="19446"/>
                    <a:pt x="5472" y="23794"/>
                  </a:cubicBezTo>
                  <a:cubicBezTo>
                    <a:pt x="5857" y="27564"/>
                    <a:pt x="6138" y="31465"/>
                    <a:pt x="6408" y="35235"/>
                  </a:cubicBezTo>
                  <a:cubicBezTo>
                    <a:pt x="6850" y="41341"/>
                    <a:pt x="7313" y="47654"/>
                    <a:pt x="8223" y="53760"/>
                  </a:cubicBezTo>
                  <a:lnTo>
                    <a:pt x="8447" y="53723"/>
                  </a:lnTo>
                  <a:cubicBezTo>
                    <a:pt x="7526" y="47633"/>
                    <a:pt x="7074" y="41320"/>
                    <a:pt x="6632" y="35220"/>
                  </a:cubicBezTo>
                  <a:cubicBezTo>
                    <a:pt x="6356" y="31449"/>
                    <a:pt x="6081" y="27549"/>
                    <a:pt x="5691" y="23778"/>
                  </a:cubicBezTo>
                  <a:cubicBezTo>
                    <a:pt x="5248" y="19410"/>
                    <a:pt x="4006" y="15020"/>
                    <a:pt x="2809" y="10782"/>
                  </a:cubicBezTo>
                  <a:cubicBezTo>
                    <a:pt x="1816" y="7256"/>
                    <a:pt x="786" y="3615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31"/>
            <p:cNvSpPr/>
            <p:nvPr/>
          </p:nvSpPr>
          <p:spPr>
            <a:xfrm>
              <a:off x="4548550" y="715275"/>
              <a:ext cx="144475" cy="1345950"/>
            </a:xfrm>
            <a:custGeom>
              <a:avLst/>
              <a:gdLst/>
              <a:ahLst/>
              <a:cxnLst/>
              <a:rect l="l" t="t" r="r" b="b"/>
              <a:pathLst>
                <a:path w="5779" h="53838" extrusionOk="0">
                  <a:moveTo>
                    <a:pt x="219" y="0"/>
                  </a:moveTo>
                  <a:lnTo>
                    <a:pt x="0" y="27"/>
                  </a:lnTo>
                  <a:cubicBezTo>
                    <a:pt x="364" y="3485"/>
                    <a:pt x="1020" y="7032"/>
                    <a:pt x="1649" y="10475"/>
                  </a:cubicBezTo>
                  <a:cubicBezTo>
                    <a:pt x="2549" y="15322"/>
                    <a:pt x="3469" y="20335"/>
                    <a:pt x="3594" y="25198"/>
                  </a:cubicBezTo>
                  <a:cubicBezTo>
                    <a:pt x="3646" y="27132"/>
                    <a:pt x="3469" y="29046"/>
                    <a:pt x="3308" y="30887"/>
                  </a:cubicBezTo>
                  <a:cubicBezTo>
                    <a:pt x="3058" y="33602"/>
                    <a:pt x="2809" y="36405"/>
                    <a:pt x="3277" y="39276"/>
                  </a:cubicBezTo>
                  <a:cubicBezTo>
                    <a:pt x="3495" y="40664"/>
                    <a:pt x="3734" y="42048"/>
                    <a:pt x="3994" y="43525"/>
                  </a:cubicBezTo>
                  <a:cubicBezTo>
                    <a:pt x="4593" y="46962"/>
                    <a:pt x="5211" y="50509"/>
                    <a:pt x="5555" y="53838"/>
                  </a:cubicBezTo>
                  <a:lnTo>
                    <a:pt x="5778" y="53812"/>
                  </a:lnTo>
                  <a:cubicBezTo>
                    <a:pt x="5425" y="50483"/>
                    <a:pt x="4811" y="46921"/>
                    <a:pt x="4213" y="43483"/>
                  </a:cubicBezTo>
                  <a:cubicBezTo>
                    <a:pt x="3958" y="42017"/>
                    <a:pt x="3708" y="40623"/>
                    <a:pt x="3490" y="39245"/>
                  </a:cubicBezTo>
                  <a:cubicBezTo>
                    <a:pt x="3027" y="36400"/>
                    <a:pt x="3282" y="33607"/>
                    <a:pt x="3521" y="30913"/>
                  </a:cubicBezTo>
                  <a:cubicBezTo>
                    <a:pt x="3693" y="29057"/>
                    <a:pt x="3864" y="27143"/>
                    <a:pt x="3812" y="25192"/>
                  </a:cubicBezTo>
                  <a:cubicBezTo>
                    <a:pt x="3682" y="20309"/>
                    <a:pt x="2762" y="15290"/>
                    <a:pt x="1862" y="10433"/>
                  </a:cubicBezTo>
                  <a:cubicBezTo>
                    <a:pt x="1233" y="7001"/>
                    <a:pt x="583" y="3454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31"/>
            <p:cNvSpPr/>
            <p:nvPr/>
          </p:nvSpPr>
          <p:spPr>
            <a:xfrm>
              <a:off x="4451950" y="740900"/>
              <a:ext cx="81275" cy="1367125"/>
            </a:xfrm>
            <a:custGeom>
              <a:avLst/>
              <a:gdLst/>
              <a:ahLst/>
              <a:cxnLst/>
              <a:rect l="l" t="t" r="r" b="b"/>
              <a:pathLst>
                <a:path w="3251" h="54685" extrusionOk="0">
                  <a:moveTo>
                    <a:pt x="364" y="0"/>
                  </a:moveTo>
                  <a:lnTo>
                    <a:pt x="146" y="16"/>
                  </a:lnTo>
                  <a:cubicBezTo>
                    <a:pt x="312" y="3162"/>
                    <a:pt x="650" y="6418"/>
                    <a:pt x="983" y="9564"/>
                  </a:cubicBezTo>
                  <a:cubicBezTo>
                    <a:pt x="1581" y="15290"/>
                    <a:pt x="2205" y="21213"/>
                    <a:pt x="1836" y="26882"/>
                  </a:cubicBezTo>
                  <a:cubicBezTo>
                    <a:pt x="1722" y="28635"/>
                    <a:pt x="1399" y="30299"/>
                    <a:pt x="1087" y="31906"/>
                  </a:cubicBezTo>
                  <a:cubicBezTo>
                    <a:pt x="526" y="34761"/>
                    <a:pt x="0" y="37460"/>
                    <a:pt x="604" y="40529"/>
                  </a:cubicBezTo>
                  <a:cubicBezTo>
                    <a:pt x="832" y="41678"/>
                    <a:pt x="1082" y="42843"/>
                    <a:pt x="1321" y="43972"/>
                  </a:cubicBezTo>
                  <a:cubicBezTo>
                    <a:pt x="2060" y="47446"/>
                    <a:pt x="2835" y="51034"/>
                    <a:pt x="3032" y="54685"/>
                  </a:cubicBezTo>
                  <a:lnTo>
                    <a:pt x="3251" y="54674"/>
                  </a:lnTo>
                  <a:cubicBezTo>
                    <a:pt x="3048" y="51008"/>
                    <a:pt x="2283" y="47404"/>
                    <a:pt x="1534" y="43925"/>
                  </a:cubicBezTo>
                  <a:cubicBezTo>
                    <a:pt x="1295" y="42796"/>
                    <a:pt x="1046" y="41631"/>
                    <a:pt x="822" y="40487"/>
                  </a:cubicBezTo>
                  <a:cubicBezTo>
                    <a:pt x="224" y="37460"/>
                    <a:pt x="749" y="34782"/>
                    <a:pt x="1300" y="31953"/>
                  </a:cubicBezTo>
                  <a:cubicBezTo>
                    <a:pt x="1612" y="30335"/>
                    <a:pt x="1940" y="28671"/>
                    <a:pt x="2055" y="26893"/>
                  </a:cubicBezTo>
                  <a:cubicBezTo>
                    <a:pt x="2424" y="21213"/>
                    <a:pt x="1800" y="15280"/>
                    <a:pt x="1202" y="9543"/>
                  </a:cubicBezTo>
                  <a:cubicBezTo>
                    <a:pt x="874" y="6397"/>
                    <a:pt x="536" y="3141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31"/>
            <p:cNvSpPr/>
            <p:nvPr/>
          </p:nvSpPr>
          <p:spPr>
            <a:xfrm>
              <a:off x="4287225" y="749475"/>
              <a:ext cx="101025" cy="1378050"/>
            </a:xfrm>
            <a:custGeom>
              <a:avLst/>
              <a:gdLst/>
              <a:ahLst/>
              <a:cxnLst/>
              <a:rect l="l" t="t" r="r" b="b"/>
              <a:pathLst>
                <a:path w="4041" h="55122" extrusionOk="0">
                  <a:moveTo>
                    <a:pt x="3016" y="0"/>
                  </a:moveTo>
                  <a:cubicBezTo>
                    <a:pt x="3027" y="2933"/>
                    <a:pt x="3157" y="5976"/>
                    <a:pt x="3282" y="8919"/>
                  </a:cubicBezTo>
                  <a:cubicBezTo>
                    <a:pt x="3547" y="15176"/>
                    <a:pt x="3822" y="21645"/>
                    <a:pt x="3022" y="27798"/>
                  </a:cubicBezTo>
                  <a:cubicBezTo>
                    <a:pt x="2819" y="29374"/>
                    <a:pt x="2299" y="30918"/>
                    <a:pt x="1794" y="32421"/>
                  </a:cubicBezTo>
                  <a:cubicBezTo>
                    <a:pt x="910" y="35053"/>
                    <a:pt x="0" y="37778"/>
                    <a:pt x="858" y="40623"/>
                  </a:cubicBezTo>
                  <a:cubicBezTo>
                    <a:pt x="2304" y="45433"/>
                    <a:pt x="3209" y="49542"/>
                    <a:pt x="3230" y="55122"/>
                  </a:cubicBezTo>
                  <a:lnTo>
                    <a:pt x="3448" y="55122"/>
                  </a:lnTo>
                  <a:cubicBezTo>
                    <a:pt x="3422" y="49516"/>
                    <a:pt x="2522" y="45386"/>
                    <a:pt x="1066" y="40555"/>
                  </a:cubicBezTo>
                  <a:cubicBezTo>
                    <a:pt x="224" y="37778"/>
                    <a:pt x="1092" y="35214"/>
                    <a:pt x="2002" y="32489"/>
                  </a:cubicBezTo>
                  <a:cubicBezTo>
                    <a:pt x="2507" y="30986"/>
                    <a:pt x="3032" y="29426"/>
                    <a:pt x="3240" y="27829"/>
                  </a:cubicBezTo>
                  <a:cubicBezTo>
                    <a:pt x="4041" y="21651"/>
                    <a:pt x="3770" y="15176"/>
                    <a:pt x="3500" y="8909"/>
                  </a:cubicBezTo>
                  <a:cubicBezTo>
                    <a:pt x="3380" y="5971"/>
                    <a:pt x="3250" y="2928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31"/>
            <p:cNvSpPr/>
            <p:nvPr/>
          </p:nvSpPr>
          <p:spPr>
            <a:xfrm>
              <a:off x="4162925" y="738800"/>
              <a:ext cx="112225" cy="1365200"/>
            </a:xfrm>
            <a:custGeom>
              <a:avLst/>
              <a:gdLst/>
              <a:ahLst/>
              <a:cxnLst/>
              <a:rect l="l" t="t" r="r" b="b"/>
              <a:pathLst>
                <a:path w="4489" h="54608" extrusionOk="0">
                  <a:moveTo>
                    <a:pt x="4265" y="1"/>
                  </a:moveTo>
                  <a:cubicBezTo>
                    <a:pt x="4145" y="2840"/>
                    <a:pt x="4124" y="5779"/>
                    <a:pt x="4109" y="8629"/>
                  </a:cubicBezTo>
                  <a:cubicBezTo>
                    <a:pt x="4072" y="14719"/>
                    <a:pt x="4031" y="21022"/>
                    <a:pt x="2923" y="27039"/>
                  </a:cubicBezTo>
                  <a:cubicBezTo>
                    <a:pt x="2653" y="28521"/>
                    <a:pt x="2205" y="29925"/>
                    <a:pt x="1779" y="31283"/>
                  </a:cubicBezTo>
                  <a:cubicBezTo>
                    <a:pt x="858" y="34169"/>
                    <a:pt x="0" y="36889"/>
                    <a:pt x="754" y="40041"/>
                  </a:cubicBezTo>
                  <a:cubicBezTo>
                    <a:pt x="2023" y="45304"/>
                    <a:pt x="2018" y="50151"/>
                    <a:pt x="1815" y="54597"/>
                  </a:cubicBezTo>
                  <a:lnTo>
                    <a:pt x="2028" y="54608"/>
                  </a:lnTo>
                  <a:cubicBezTo>
                    <a:pt x="2242" y="50140"/>
                    <a:pt x="2247" y="45278"/>
                    <a:pt x="973" y="39989"/>
                  </a:cubicBezTo>
                  <a:cubicBezTo>
                    <a:pt x="229" y="36899"/>
                    <a:pt x="1082" y="34200"/>
                    <a:pt x="1987" y="31356"/>
                  </a:cubicBezTo>
                  <a:cubicBezTo>
                    <a:pt x="2418" y="29983"/>
                    <a:pt x="2861" y="28573"/>
                    <a:pt x="3141" y="27086"/>
                  </a:cubicBezTo>
                  <a:cubicBezTo>
                    <a:pt x="4254" y="21043"/>
                    <a:pt x="4291" y="14734"/>
                    <a:pt x="4327" y="8629"/>
                  </a:cubicBezTo>
                  <a:cubicBezTo>
                    <a:pt x="4343" y="5784"/>
                    <a:pt x="4364" y="2846"/>
                    <a:pt x="4488" y="11"/>
                  </a:cubicBezTo>
                  <a:lnTo>
                    <a:pt x="426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31"/>
            <p:cNvSpPr/>
            <p:nvPr/>
          </p:nvSpPr>
          <p:spPr>
            <a:xfrm>
              <a:off x="4048775" y="713575"/>
              <a:ext cx="133550" cy="1336350"/>
            </a:xfrm>
            <a:custGeom>
              <a:avLst/>
              <a:gdLst/>
              <a:ahLst/>
              <a:cxnLst/>
              <a:rect l="l" t="t" r="r" b="b"/>
              <a:pathLst>
                <a:path w="5342" h="53454" extrusionOk="0">
                  <a:moveTo>
                    <a:pt x="5123" y="1"/>
                  </a:moveTo>
                  <a:cubicBezTo>
                    <a:pt x="4899" y="2310"/>
                    <a:pt x="4722" y="4671"/>
                    <a:pt x="4551" y="6944"/>
                  </a:cubicBezTo>
                  <a:cubicBezTo>
                    <a:pt x="4083" y="13133"/>
                    <a:pt x="3599" y="19529"/>
                    <a:pt x="2200" y="25734"/>
                  </a:cubicBezTo>
                  <a:cubicBezTo>
                    <a:pt x="874" y="31595"/>
                    <a:pt x="702" y="37492"/>
                    <a:pt x="530" y="43192"/>
                  </a:cubicBezTo>
                  <a:cubicBezTo>
                    <a:pt x="432" y="46536"/>
                    <a:pt x="328" y="49990"/>
                    <a:pt x="0" y="53432"/>
                  </a:cubicBezTo>
                  <a:lnTo>
                    <a:pt x="218" y="53453"/>
                  </a:lnTo>
                  <a:cubicBezTo>
                    <a:pt x="546" y="50000"/>
                    <a:pt x="650" y="46542"/>
                    <a:pt x="754" y="43203"/>
                  </a:cubicBezTo>
                  <a:cubicBezTo>
                    <a:pt x="921" y="37513"/>
                    <a:pt x="1097" y="31621"/>
                    <a:pt x="2418" y="25781"/>
                  </a:cubicBezTo>
                  <a:cubicBezTo>
                    <a:pt x="3812" y="19566"/>
                    <a:pt x="4301" y="13159"/>
                    <a:pt x="4769" y="6965"/>
                  </a:cubicBezTo>
                  <a:cubicBezTo>
                    <a:pt x="4941" y="4681"/>
                    <a:pt x="5123" y="2331"/>
                    <a:pt x="5341" y="22"/>
                  </a:cubicBezTo>
                  <a:lnTo>
                    <a:pt x="5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31"/>
            <p:cNvSpPr/>
            <p:nvPr/>
          </p:nvSpPr>
          <p:spPr>
            <a:xfrm>
              <a:off x="3889100" y="681075"/>
              <a:ext cx="200250" cy="1339600"/>
            </a:xfrm>
            <a:custGeom>
              <a:avLst/>
              <a:gdLst/>
              <a:ahLst/>
              <a:cxnLst/>
              <a:rect l="l" t="t" r="r" b="b"/>
              <a:pathLst>
                <a:path w="8010" h="53584" extrusionOk="0">
                  <a:moveTo>
                    <a:pt x="7796" y="1"/>
                  </a:moveTo>
                  <a:cubicBezTo>
                    <a:pt x="7640" y="1036"/>
                    <a:pt x="7490" y="2065"/>
                    <a:pt x="7344" y="3095"/>
                  </a:cubicBezTo>
                  <a:cubicBezTo>
                    <a:pt x="6293" y="10256"/>
                    <a:pt x="5217" y="17652"/>
                    <a:pt x="3319" y="24896"/>
                  </a:cubicBezTo>
                  <a:cubicBezTo>
                    <a:pt x="1784" y="30726"/>
                    <a:pt x="1389" y="36728"/>
                    <a:pt x="1004" y="42532"/>
                  </a:cubicBezTo>
                  <a:cubicBezTo>
                    <a:pt x="770" y="46151"/>
                    <a:pt x="521" y="49896"/>
                    <a:pt x="1" y="53557"/>
                  </a:cubicBezTo>
                  <a:lnTo>
                    <a:pt x="219" y="53583"/>
                  </a:lnTo>
                  <a:cubicBezTo>
                    <a:pt x="739" y="49917"/>
                    <a:pt x="984" y="46172"/>
                    <a:pt x="1223" y="42552"/>
                  </a:cubicBezTo>
                  <a:cubicBezTo>
                    <a:pt x="1608" y="36754"/>
                    <a:pt x="2003" y="30763"/>
                    <a:pt x="3527" y="24953"/>
                  </a:cubicBezTo>
                  <a:cubicBezTo>
                    <a:pt x="5430" y="17699"/>
                    <a:pt x="6517" y="10288"/>
                    <a:pt x="7557" y="3121"/>
                  </a:cubicBezTo>
                  <a:cubicBezTo>
                    <a:pt x="7713" y="2097"/>
                    <a:pt x="7864" y="1067"/>
                    <a:pt x="8010" y="37"/>
                  </a:cubicBezTo>
                  <a:lnTo>
                    <a:pt x="779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31"/>
            <p:cNvSpPr/>
            <p:nvPr/>
          </p:nvSpPr>
          <p:spPr>
            <a:xfrm>
              <a:off x="3729175" y="653650"/>
              <a:ext cx="267475" cy="1396925"/>
            </a:xfrm>
            <a:custGeom>
              <a:avLst/>
              <a:gdLst/>
              <a:ahLst/>
              <a:cxnLst/>
              <a:rect l="l" t="t" r="r" b="b"/>
              <a:pathLst>
                <a:path w="10699" h="55877" extrusionOk="0">
                  <a:moveTo>
                    <a:pt x="10475" y="0"/>
                  </a:moveTo>
                  <a:cubicBezTo>
                    <a:pt x="7188" y="16637"/>
                    <a:pt x="3860" y="34377"/>
                    <a:pt x="1" y="55835"/>
                  </a:cubicBezTo>
                  <a:lnTo>
                    <a:pt x="224" y="55876"/>
                  </a:lnTo>
                  <a:cubicBezTo>
                    <a:pt x="4078" y="34423"/>
                    <a:pt x="7407" y="16684"/>
                    <a:pt x="10699" y="47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31"/>
            <p:cNvSpPr/>
            <p:nvPr/>
          </p:nvSpPr>
          <p:spPr>
            <a:xfrm>
              <a:off x="3572650" y="641175"/>
              <a:ext cx="331050" cy="1449950"/>
            </a:xfrm>
            <a:custGeom>
              <a:avLst/>
              <a:gdLst/>
              <a:ahLst/>
              <a:cxnLst/>
              <a:rect l="l" t="t" r="r" b="b"/>
              <a:pathLst>
                <a:path w="13242" h="57998" extrusionOk="0">
                  <a:moveTo>
                    <a:pt x="13023" y="0"/>
                  </a:moveTo>
                  <a:cubicBezTo>
                    <a:pt x="9398" y="15274"/>
                    <a:pt x="6189" y="29847"/>
                    <a:pt x="2798" y="45267"/>
                  </a:cubicBezTo>
                  <a:cubicBezTo>
                    <a:pt x="1878" y="49469"/>
                    <a:pt x="947" y="53697"/>
                    <a:pt x="0" y="57946"/>
                  </a:cubicBezTo>
                  <a:lnTo>
                    <a:pt x="219" y="57998"/>
                  </a:lnTo>
                  <a:cubicBezTo>
                    <a:pt x="1160" y="53749"/>
                    <a:pt x="2091" y="49516"/>
                    <a:pt x="3011" y="45308"/>
                  </a:cubicBezTo>
                  <a:cubicBezTo>
                    <a:pt x="6407" y="29888"/>
                    <a:pt x="9611" y="15326"/>
                    <a:pt x="13241" y="52"/>
                  </a:cubicBezTo>
                  <a:lnTo>
                    <a:pt x="13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31"/>
            <p:cNvSpPr/>
            <p:nvPr/>
          </p:nvSpPr>
          <p:spPr>
            <a:xfrm>
              <a:off x="3412850" y="651050"/>
              <a:ext cx="397875" cy="1473875"/>
            </a:xfrm>
            <a:custGeom>
              <a:avLst/>
              <a:gdLst/>
              <a:ahLst/>
              <a:cxnLst/>
              <a:rect l="l" t="t" r="r" b="b"/>
              <a:pathLst>
                <a:path w="15915" h="58955" extrusionOk="0">
                  <a:moveTo>
                    <a:pt x="15696" y="0"/>
                  </a:moveTo>
                  <a:cubicBezTo>
                    <a:pt x="12742" y="10287"/>
                    <a:pt x="10079" y="20637"/>
                    <a:pt x="7505" y="30637"/>
                  </a:cubicBezTo>
                  <a:cubicBezTo>
                    <a:pt x="5134" y="39869"/>
                    <a:pt x="2684" y="49412"/>
                    <a:pt x="1" y="58898"/>
                  </a:cubicBezTo>
                  <a:lnTo>
                    <a:pt x="214" y="58955"/>
                  </a:lnTo>
                  <a:cubicBezTo>
                    <a:pt x="2897" y="49474"/>
                    <a:pt x="5347" y="39931"/>
                    <a:pt x="7724" y="30689"/>
                  </a:cubicBezTo>
                  <a:cubicBezTo>
                    <a:pt x="10298" y="20689"/>
                    <a:pt x="12955" y="10339"/>
                    <a:pt x="15915" y="58"/>
                  </a:cubicBezTo>
                  <a:lnTo>
                    <a:pt x="1569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31"/>
            <p:cNvSpPr/>
            <p:nvPr/>
          </p:nvSpPr>
          <p:spPr>
            <a:xfrm>
              <a:off x="3249950" y="677175"/>
              <a:ext cx="467550" cy="1460775"/>
            </a:xfrm>
            <a:custGeom>
              <a:avLst/>
              <a:gdLst/>
              <a:ahLst/>
              <a:cxnLst/>
              <a:rect l="l" t="t" r="r" b="b"/>
              <a:pathLst>
                <a:path w="18702" h="58431" extrusionOk="0">
                  <a:moveTo>
                    <a:pt x="18494" y="1"/>
                  </a:moveTo>
                  <a:cubicBezTo>
                    <a:pt x="14604" y="10917"/>
                    <a:pt x="11239" y="22062"/>
                    <a:pt x="7983" y="32832"/>
                  </a:cubicBezTo>
                  <a:cubicBezTo>
                    <a:pt x="5461" y="41205"/>
                    <a:pt x="2850" y="49854"/>
                    <a:pt x="0" y="58362"/>
                  </a:cubicBezTo>
                  <a:lnTo>
                    <a:pt x="208" y="58430"/>
                  </a:lnTo>
                  <a:cubicBezTo>
                    <a:pt x="3058" y="49922"/>
                    <a:pt x="5669" y="41268"/>
                    <a:pt x="8196" y="32895"/>
                  </a:cubicBezTo>
                  <a:cubicBezTo>
                    <a:pt x="11447" y="22124"/>
                    <a:pt x="14806" y="10990"/>
                    <a:pt x="18702" y="79"/>
                  </a:cubicBezTo>
                  <a:lnTo>
                    <a:pt x="1849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31"/>
            <p:cNvSpPr/>
            <p:nvPr/>
          </p:nvSpPr>
          <p:spPr>
            <a:xfrm>
              <a:off x="3090400" y="710075"/>
              <a:ext cx="533875" cy="1428525"/>
            </a:xfrm>
            <a:custGeom>
              <a:avLst/>
              <a:gdLst/>
              <a:ahLst/>
              <a:cxnLst/>
              <a:rect l="l" t="t" r="r" b="b"/>
              <a:pathLst>
                <a:path w="21355" h="57141" extrusionOk="0">
                  <a:moveTo>
                    <a:pt x="21152" y="0"/>
                  </a:moveTo>
                  <a:cubicBezTo>
                    <a:pt x="16107" y="11577"/>
                    <a:pt x="11968" y="23455"/>
                    <a:pt x="7963" y="34944"/>
                  </a:cubicBezTo>
                  <a:cubicBezTo>
                    <a:pt x="5436" y="42199"/>
                    <a:pt x="2815" y="49698"/>
                    <a:pt x="1" y="57062"/>
                  </a:cubicBezTo>
                  <a:lnTo>
                    <a:pt x="199" y="57140"/>
                  </a:lnTo>
                  <a:cubicBezTo>
                    <a:pt x="3023" y="49776"/>
                    <a:pt x="5644" y="42277"/>
                    <a:pt x="8171" y="35022"/>
                  </a:cubicBezTo>
                  <a:cubicBezTo>
                    <a:pt x="12171" y="23533"/>
                    <a:pt x="16310" y="11655"/>
                    <a:pt x="21355" y="89"/>
                  </a:cubicBezTo>
                  <a:lnTo>
                    <a:pt x="2115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3" name="Google Shape;7953;p31"/>
          <p:cNvGrpSpPr/>
          <p:nvPr/>
        </p:nvGrpSpPr>
        <p:grpSpPr>
          <a:xfrm rot="10800000">
            <a:off x="6636609" y="4002861"/>
            <a:ext cx="4557700" cy="2371611"/>
            <a:chOff x="2928925" y="640600"/>
            <a:chExt cx="2883525" cy="1500450"/>
          </a:xfrm>
        </p:grpSpPr>
        <p:sp>
          <p:nvSpPr>
            <p:cNvPr id="7954" name="Google Shape;7954;p31"/>
            <p:cNvSpPr/>
            <p:nvPr/>
          </p:nvSpPr>
          <p:spPr>
            <a:xfrm>
              <a:off x="2928925" y="640600"/>
              <a:ext cx="2883525" cy="1500450"/>
            </a:xfrm>
            <a:custGeom>
              <a:avLst/>
              <a:gdLst/>
              <a:ahLst/>
              <a:cxnLst/>
              <a:rect l="l" t="t" r="r" b="b"/>
              <a:pathLst>
                <a:path w="115341" h="60018" extrusionOk="0">
                  <a:moveTo>
                    <a:pt x="39002" y="223"/>
                  </a:moveTo>
                  <a:cubicBezTo>
                    <a:pt x="39571" y="223"/>
                    <a:pt x="40143" y="251"/>
                    <a:pt x="40717" y="309"/>
                  </a:cubicBezTo>
                  <a:cubicBezTo>
                    <a:pt x="43520" y="590"/>
                    <a:pt x="45949" y="1485"/>
                    <a:pt x="48304" y="2348"/>
                  </a:cubicBezTo>
                  <a:cubicBezTo>
                    <a:pt x="51087" y="3367"/>
                    <a:pt x="53926" y="4423"/>
                    <a:pt x="57458" y="4470"/>
                  </a:cubicBezTo>
                  <a:cubicBezTo>
                    <a:pt x="57541" y="4471"/>
                    <a:pt x="57624" y="4471"/>
                    <a:pt x="57706" y="4471"/>
                  </a:cubicBezTo>
                  <a:cubicBezTo>
                    <a:pt x="61115" y="4471"/>
                    <a:pt x="63734" y="3536"/>
                    <a:pt x="66491" y="2556"/>
                  </a:cubicBezTo>
                  <a:cubicBezTo>
                    <a:pt x="68145" y="1979"/>
                    <a:pt x="69846" y="1375"/>
                    <a:pt x="71744" y="985"/>
                  </a:cubicBezTo>
                  <a:cubicBezTo>
                    <a:pt x="73715" y="576"/>
                    <a:pt x="75473" y="398"/>
                    <a:pt x="77113" y="398"/>
                  </a:cubicBezTo>
                  <a:cubicBezTo>
                    <a:pt x="81310" y="398"/>
                    <a:pt x="84739" y="1566"/>
                    <a:pt x="89020" y="3024"/>
                  </a:cubicBezTo>
                  <a:lnTo>
                    <a:pt x="90846" y="3648"/>
                  </a:lnTo>
                  <a:cubicBezTo>
                    <a:pt x="96327" y="17492"/>
                    <a:pt x="102568" y="31461"/>
                    <a:pt x="108606" y="44962"/>
                  </a:cubicBezTo>
                  <a:cubicBezTo>
                    <a:pt x="110712" y="49674"/>
                    <a:pt x="112891" y="54552"/>
                    <a:pt x="115003" y="59347"/>
                  </a:cubicBezTo>
                  <a:cubicBezTo>
                    <a:pt x="113063" y="59357"/>
                    <a:pt x="111050" y="59409"/>
                    <a:pt x="109100" y="59461"/>
                  </a:cubicBezTo>
                  <a:cubicBezTo>
                    <a:pt x="106861" y="59518"/>
                    <a:pt x="104582" y="59576"/>
                    <a:pt x="102323" y="59576"/>
                  </a:cubicBezTo>
                  <a:cubicBezTo>
                    <a:pt x="100437" y="59576"/>
                    <a:pt x="98565" y="59536"/>
                    <a:pt x="96743" y="59420"/>
                  </a:cubicBezTo>
                  <a:cubicBezTo>
                    <a:pt x="93467" y="59207"/>
                    <a:pt x="90867" y="58385"/>
                    <a:pt x="88110" y="57516"/>
                  </a:cubicBezTo>
                  <a:cubicBezTo>
                    <a:pt x="86488" y="57001"/>
                    <a:pt x="84813" y="56471"/>
                    <a:pt x="82977" y="56081"/>
                  </a:cubicBezTo>
                  <a:cubicBezTo>
                    <a:pt x="81067" y="55667"/>
                    <a:pt x="79364" y="55495"/>
                    <a:pt x="77798" y="55495"/>
                  </a:cubicBezTo>
                  <a:cubicBezTo>
                    <a:pt x="74194" y="55495"/>
                    <a:pt x="71318" y="56402"/>
                    <a:pt x="68327" y="57345"/>
                  </a:cubicBezTo>
                  <a:cubicBezTo>
                    <a:pt x="65201" y="58328"/>
                    <a:pt x="61961" y="59347"/>
                    <a:pt x="57671" y="59363"/>
                  </a:cubicBezTo>
                  <a:lnTo>
                    <a:pt x="57598" y="59363"/>
                  </a:lnTo>
                  <a:cubicBezTo>
                    <a:pt x="54134" y="59363"/>
                    <a:pt x="51472" y="58437"/>
                    <a:pt x="48653" y="57464"/>
                  </a:cubicBezTo>
                  <a:cubicBezTo>
                    <a:pt x="47582" y="57085"/>
                    <a:pt x="46479" y="56705"/>
                    <a:pt x="45314" y="56372"/>
                  </a:cubicBezTo>
                  <a:cubicBezTo>
                    <a:pt x="42712" y="55625"/>
                    <a:pt x="40601" y="55297"/>
                    <a:pt x="38616" y="55297"/>
                  </a:cubicBezTo>
                  <a:cubicBezTo>
                    <a:pt x="35748" y="55297"/>
                    <a:pt x="33145" y="55982"/>
                    <a:pt x="29712" y="57079"/>
                  </a:cubicBezTo>
                  <a:cubicBezTo>
                    <a:pt x="21689" y="59642"/>
                    <a:pt x="14156" y="59790"/>
                    <a:pt x="5600" y="59790"/>
                  </a:cubicBezTo>
                  <a:cubicBezTo>
                    <a:pt x="5038" y="59790"/>
                    <a:pt x="4472" y="59790"/>
                    <a:pt x="3901" y="59789"/>
                  </a:cubicBezTo>
                  <a:lnTo>
                    <a:pt x="2081" y="59789"/>
                  </a:lnTo>
                  <a:lnTo>
                    <a:pt x="334" y="59799"/>
                  </a:lnTo>
                  <a:cubicBezTo>
                    <a:pt x="3132" y="53309"/>
                    <a:pt x="5721" y="46699"/>
                    <a:pt x="8233" y="40302"/>
                  </a:cubicBezTo>
                  <a:cubicBezTo>
                    <a:pt x="12919" y="28351"/>
                    <a:pt x="17761" y="16000"/>
                    <a:pt x="24064" y="4100"/>
                  </a:cubicBezTo>
                  <a:cubicBezTo>
                    <a:pt x="24990" y="3788"/>
                    <a:pt x="25942" y="3440"/>
                    <a:pt x="26940" y="3076"/>
                  </a:cubicBezTo>
                  <a:cubicBezTo>
                    <a:pt x="30631" y="1733"/>
                    <a:pt x="34758" y="223"/>
                    <a:pt x="39002" y="223"/>
                  </a:cubicBezTo>
                  <a:close/>
                  <a:moveTo>
                    <a:pt x="39016" y="0"/>
                  </a:moveTo>
                  <a:cubicBezTo>
                    <a:pt x="34733" y="0"/>
                    <a:pt x="30577" y="1515"/>
                    <a:pt x="26862" y="2868"/>
                  </a:cubicBezTo>
                  <a:cubicBezTo>
                    <a:pt x="25848" y="3242"/>
                    <a:pt x="24896" y="3591"/>
                    <a:pt x="23950" y="3903"/>
                  </a:cubicBezTo>
                  <a:lnTo>
                    <a:pt x="23908" y="3918"/>
                  </a:lnTo>
                  <a:lnTo>
                    <a:pt x="23887" y="3955"/>
                  </a:lnTo>
                  <a:cubicBezTo>
                    <a:pt x="17574" y="15880"/>
                    <a:pt x="12716" y="28257"/>
                    <a:pt x="8025" y="40224"/>
                  </a:cubicBezTo>
                  <a:cubicBezTo>
                    <a:pt x="5503" y="46668"/>
                    <a:pt x="2882" y="53335"/>
                    <a:pt x="68" y="59862"/>
                  </a:cubicBezTo>
                  <a:lnTo>
                    <a:pt x="3" y="60013"/>
                  </a:lnTo>
                  <a:lnTo>
                    <a:pt x="3901" y="60013"/>
                  </a:lnTo>
                  <a:cubicBezTo>
                    <a:pt x="4488" y="60013"/>
                    <a:pt x="5069" y="60014"/>
                    <a:pt x="5646" y="60014"/>
                  </a:cubicBezTo>
                  <a:cubicBezTo>
                    <a:pt x="14195" y="60014"/>
                    <a:pt x="21736" y="59865"/>
                    <a:pt x="29775" y="57293"/>
                  </a:cubicBezTo>
                  <a:cubicBezTo>
                    <a:pt x="33188" y="56201"/>
                    <a:pt x="35774" y="55520"/>
                    <a:pt x="38618" y="55520"/>
                  </a:cubicBezTo>
                  <a:cubicBezTo>
                    <a:pt x="40585" y="55520"/>
                    <a:pt x="42674" y="55846"/>
                    <a:pt x="45246" y="56585"/>
                  </a:cubicBezTo>
                  <a:cubicBezTo>
                    <a:pt x="46411" y="56918"/>
                    <a:pt x="47519" y="57298"/>
                    <a:pt x="48585" y="57672"/>
                  </a:cubicBezTo>
                  <a:cubicBezTo>
                    <a:pt x="51419" y="58660"/>
                    <a:pt x="54104" y="59586"/>
                    <a:pt x="57612" y="59586"/>
                  </a:cubicBezTo>
                  <a:cubicBezTo>
                    <a:pt x="57632" y="59586"/>
                    <a:pt x="57651" y="59586"/>
                    <a:pt x="57671" y="59586"/>
                  </a:cubicBezTo>
                  <a:cubicBezTo>
                    <a:pt x="61993" y="59576"/>
                    <a:pt x="65243" y="58546"/>
                    <a:pt x="68389" y="57558"/>
                  </a:cubicBezTo>
                  <a:cubicBezTo>
                    <a:pt x="71364" y="56622"/>
                    <a:pt x="74223" y="55721"/>
                    <a:pt x="77804" y="55721"/>
                  </a:cubicBezTo>
                  <a:cubicBezTo>
                    <a:pt x="79356" y="55721"/>
                    <a:pt x="81044" y="55890"/>
                    <a:pt x="82936" y="56299"/>
                  </a:cubicBezTo>
                  <a:cubicBezTo>
                    <a:pt x="84756" y="56689"/>
                    <a:pt x="86425" y="57215"/>
                    <a:pt x="88043" y="57730"/>
                  </a:cubicBezTo>
                  <a:cubicBezTo>
                    <a:pt x="90804" y="58598"/>
                    <a:pt x="93425" y="59430"/>
                    <a:pt x="96728" y="59638"/>
                  </a:cubicBezTo>
                  <a:cubicBezTo>
                    <a:pt x="98568" y="59758"/>
                    <a:pt x="100459" y="59799"/>
                    <a:pt x="102365" y="59799"/>
                  </a:cubicBezTo>
                  <a:cubicBezTo>
                    <a:pt x="104612" y="59799"/>
                    <a:pt x="106879" y="59741"/>
                    <a:pt x="109105" y="59685"/>
                  </a:cubicBezTo>
                  <a:cubicBezTo>
                    <a:pt x="111108" y="59633"/>
                    <a:pt x="113188" y="59581"/>
                    <a:pt x="115169" y="59571"/>
                  </a:cubicBezTo>
                  <a:lnTo>
                    <a:pt x="115341" y="59571"/>
                  </a:lnTo>
                  <a:lnTo>
                    <a:pt x="115268" y="59420"/>
                  </a:lnTo>
                  <a:cubicBezTo>
                    <a:pt x="113136" y="54573"/>
                    <a:pt x="110931" y="49643"/>
                    <a:pt x="108809" y="44879"/>
                  </a:cubicBezTo>
                  <a:cubicBezTo>
                    <a:pt x="102761" y="31357"/>
                    <a:pt x="96515" y="17372"/>
                    <a:pt x="91028" y="3518"/>
                  </a:cubicBezTo>
                  <a:lnTo>
                    <a:pt x="91007" y="3476"/>
                  </a:lnTo>
                  <a:lnTo>
                    <a:pt x="90960" y="3456"/>
                  </a:lnTo>
                  <a:lnTo>
                    <a:pt x="89088" y="2816"/>
                  </a:lnTo>
                  <a:cubicBezTo>
                    <a:pt x="84788" y="1351"/>
                    <a:pt x="81347" y="177"/>
                    <a:pt x="77126" y="177"/>
                  </a:cubicBezTo>
                  <a:cubicBezTo>
                    <a:pt x="75471" y="177"/>
                    <a:pt x="73696" y="357"/>
                    <a:pt x="71702" y="772"/>
                  </a:cubicBezTo>
                  <a:cubicBezTo>
                    <a:pt x="69788" y="1167"/>
                    <a:pt x="68077" y="1771"/>
                    <a:pt x="66424" y="2358"/>
                  </a:cubicBezTo>
                  <a:cubicBezTo>
                    <a:pt x="63665" y="3325"/>
                    <a:pt x="61026" y="4247"/>
                    <a:pt x="57678" y="4247"/>
                  </a:cubicBezTo>
                  <a:cubicBezTo>
                    <a:pt x="57605" y="4247"/>
                    <a:pt x="57531" y="4247"/>
                    <a:pt x="57458" y="4246"/>
                  </a:cubicBezTo>
                  <a:cubicBezTo>
                    <a:pt x="54004" y="4210"/>
                    <a:pt x="51144" y="3154"/>
                    <a:pt x="48377" y="2140"/>
                  </a:cubicBezTo>
                  <a:cubicBezTo>
                    <a:pt x="46016" y="1271"/>
                    <a:pt x="43572" y="372"/>
                    <a:pt x="40743" y="86"/>
                  </a:cubicBezTo>
                  <a:cubicBezTo>
                    <a:pt x="40165" y="27"/>
                    <a:pt x="39590" y="0"/>
                    <a:pt x="39016" y="0"/>
                  </a:cubicBezTo>
                  <a:close/>
                  <a:moveTo>
                    <a:pt x="1" y="60013"/>
                  </a:moveTo>
                  <a:lnTo>
                    <a:pt x="1" y="60018"/>
                  </a:lnTo>
                  <a:lnTo>
                    <a:pt x="3" y="600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31"/>
            <p:cNvSpPr/>
            <p:nvPr/>
          </p:nvSpPr>
          <p:spPr>
            <a:xfrm>
              <a:off x="2980300" y="1914925"/>
              <a:ext cx="2780150" cy="118750"/>
            </a:xfrm>
            <a:custGeom>
              <a:avLst/>
              <a:gdLst/>
              <a:ahLst/>
              <a:cxnLst/>
              <a:rect l="l" t="t" r="r" b="b"/>
              <a:pathLst>
                <a:path w="111206" h="4750" extrusionOk="0">
                  <a:moveTo>
                    <a:pt x="75808" y="0"/>
                  </a:moveTo>
                  <a:cubicBezTo>
                    <a:pt x="72031" y="0"/>
                    <a:pt x="68877" y="1068"/>
                    <a:pt x="65804" y="2102"/>
                  </a:cubicBezTo>
                  <a:cubicBezTo>
                    <a:pt x="62689" y="3147"/>
                    <a:pt x="59475" y="4229"/>
                    <a:pt x="55605" y="4239"/>
                  </a:cubicBezTo>
                  <a:lnTo>
                    <a:pt x="55543" y="4239"/>
                  </a:lnTo>
                  <a:cubicBezTo>
                    <a:pt x="51351" y="4239"/>
                    <a:pt x="48132" y="3147"/>
                    <a:pt x="45027" y="2097"/>
                  </a:cubicBezTo>
                  <a:cubicBezTo>
                    <a:pt x="42078" y="1096"/>
                    <a:pt x="39236" y="130"/>
                    <a:pt x="35759" y="130"/>
                  </a:cubicBezTo>
                  <a:cubicBezTo>
                    <a:pt x="33993" y="130"/>
                    <a:pt x="32063" y="379"/>
                    <a:pt x="29873" y="999"/>
                  </a:cubicBezTo>
                  <a:cubicBezTo>
                    <a:pt x="28635" y="1343"/>
                    <a:pt x="27480" y="1707"/>
                    <a:pt x="26362" y="2055"/>
                  </a:cubicBezTo>
                  <a:cubicBezTo>
                    <a:pt x="23029" y="3095"/>
                    <a:pt x="19882" y="4078"/>
                    <a:pt x="15690" y="4359"/>
                  </a:cubicBezTo>
                  <a:cubicBezTo>
                    <a:pt x="13671" y="4492"/>
                    <a:pt x="11575" y="4532"/>
                    <a:pt x="9471" y="4532"/>
                  </a:cubicBezTo>
                  <a:cubicBezTo>
                    <a:pt x="7948" y="4532"/>
                    <a:pt x="6421" y="4511"/>
                    <a:pt x="4915" y="4489"/>
                  </a:cubicBezTo>
                  <a:cubicBezTo>
                    <a:pt x="3590" y="4472"/>
                    <a:pt x="2223" y="4455"/>
                    <a:pt x="892" y="4455"/>
                  </a:cubicBezTo>
                  <a:cubicBezTo>
                    <a:pt x="592" y="4455"/>
                    <a:pt x="295" y="4456"/>
                    <a:pt x="0" y="4458"/>
                  </a:cubicBezTo>
                  <a:lnTo>
                    <a:pt x="0" y="4676"/>
                  </a:lnTo>
                  <a:cubicBezTo>
                    <a:pt x="171" y="4676"/>
                    <a:pt x="343" y="4675"/>
                    <a:pt x="516" y="4675"/>
                  </a:cubicBezTo>
                  <a:cubicBezTo>
                    <a:pt x="1961" y="4675"/>
                    <a:pt x="3460" y="4694"/>
                    <a:pt x="4909" y="4707"/>
                  </a:cubicBezTo>
                  <a:cubicBezTo>
                    <a:pt x="6392" y="4728"/>
                    <a:pt x="7895" y="4749"/>
                    <a:pt x="9398" y="4749"/>
                  </a:cubicBezTo>
                  <a:cubicBezTo>
                    <a:pt x="11530" y="4749"/>
                    <a:pt x="13647" y="4707"/>
                    <a:pt x="15701" y="4572"/>
                  </a:cubicBezTo>
                  <a:cubicBezTo>
                    <a:pt x="19924" y="4302"/>
                    <a:pt x="23081" y="3314"/>
                    <a:pt x="26425" y="2263"/>
                  </a:cubicBezTo>
                  <a:cubicBezTo>
                    <a:pt x="27548" y="1915"/>
                    <a:pt x="28697" y="1556"/>
                    <a:pt x="29930" y="1207"/>
                  </a:cubicBezTo>
                  <a:cubicBezTo>
                    <a:pt x="32097" y="597"/>
                    <a:pt x="34007" y="351"/>
                    <a:pt x="35755" y="351"/>
                  </a:cubicBezTo>
                  <a:cubicBezTo>
                    <a:pt x="39204" y="351"/>
                    <a:pt x="42024" y="1307"/>
                    <a:pt x="44954" y="2305"/>
                  </a:cubicBezTo>
                  <a:cubicBezTo>
                    <a:pt x="48080" y="3366"/>
                    <a:pt x="51320" y="4463"/>
                    <a:pt x="55543" y="4463"/>
                  </a:cubicBezTo>
                  <a:lnTo>
                    <a:pt x="55605" y="4463"/>
                  </a:lnTo>
                  <a:cubicBezTo>
                    <a:pt x="59511" y="4447"/>
                    <a:pt x="62746" y="3366"/>
                    <a:pt x="65877" y="2310"/>
                  </a:cubicBezTo>
                  <a:cubicBezTo>
                    <a:pt x="69045" y="1241"/>
                    <a:pt x="72074" y="219"/>
                    <a:pt x="75748" y="219"/>
                  </a:cubicBezTo>
                  <a:cubicBezTo>
                    <a:pt x="76669" y="219"/>
                    <a:pt x="77630" y="283"/>
                    <a:pt x="78644" y="427"/>
                  </a:cubicBezTo>
                  <a:cubicBezTo>
                    <a:pt x="81037" y="765"/>
                    <a:pt x="83211" y="1535"/>
                    <a:pt x="85317" y="2289"/>
                  </a:cubicBezTo>
                  <a:cubicBezTo>
                    <a:pt x="87574" y="3090"/>
                    <a:pt x="89909" y="3922"/>
                    <a:pt x="92530" y="4234"/>
                  </a:cubicBezTo>
                  <a:cubicBezTo>
                    <a:pt x="94524" y="4470"/>
                    <a:pt x="96648" y="4548"/>
                    <a:pt x="98821" y="4548"/>
                  </a:cubicBezTo>
                  <a:cubicBezTo>
                    <a:pt x="101011" y="4548"/>
                    <a:pt x="103250" y="4469"/>
                    <a:pt x="105454" y="4390"/>
                  </a:cubicBezTo>
                  <a:cubicBezTo>
                    <a:pt x="107466" y="4317"/>
                    <a:pt x="109370" y="4255"/>
                    <a:pt x="111206" y="4250"/>
                  </a:cubicBezTo>
                  <a:lnTo>
                    <a:pt x="111206" y="4026"/>
                  </a:lnTo>
                  <a:cubicBezTo>
                    <a:pt x="109370" y="4031"/>
                    <a:pt x="107461" y="4099"/>
                    <a:pt x="105443" y="4172"/>
                  </a:cubicBezTo>
                  <a:cubicBezTo>
                    <a:pt x="103245" y="4250"/>
                    <a:pt x="101011" y="4330"/>
                    <a:pt x="98827" y="4330"/>
                  </a:cubicBezTo>
                  <a:cubicBezTo>
                    <a:pt x="96660" y="4330"/>
                    <a:pt x="94542" y="4251"/>
                    <a:pt x="92556" y="4016"/>
                  </a:cubicBezTo>
                  <a:cubicBezTo>
                    <a:pt x="89956" y="3709"/>
                    <a:pt x="87641" y="2882"/>
                    <a:pt x="85395" y="2081"/>
                  </a:cubicBezTo>
                  <a:cubicBezTo>
                    <a:pt x="83278" y="1327"/>
                    <a:pt x="81089" y="547"/>
                    <a:pt x="78670" y="204"/>
                  </a:cubicBezTo>
                  <a:cubicBezTo>
                    <a:pt x="77674" y="63"/>
                    <a:pt x="76723" y="0"/>
                    <a:pt x="758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31"/>
            <p:cNvSpPr/>
            <p:nvPr/>
          </p:nvSpPr>
          <p:spPr>
            <a:xfrm>
              <a:off x="3024375" y="1811275"/>
              <a:ext cx="2691100" cy="119925"/>
            </a:xfrm>
            <a:custGeom>
              <a:avLst/>
              <a:gdLst/>
              <a:ahLst/>
              <a:cxnLst/>
              <a:rect l="l" t="t" r="r" b="b"/>
              <a:pathLst>
                <a:path w="107644" h="4797" extrusionOk="0">
                  <a:moveTo>
                    <a:pt x="73927" y="1"/>
                  </a:moveTo>
                  <a:cubicBezTo>
                    <a:pt x="70167" y="1"/>
                    <a:pt x="66996" y="1087"/>
                    <a:pt x="63916" y="2139"/>
                  </a:cubicBezTo>
                  <a:cubicBezTo>
                    <a:pt x="60817" y="3200"/>
                    <a:pt x="57613" y="4298"/>
                    <a:pt x="53822" y="4303"/>
                  </a:cubicBezTo>
                  <a:lnTo>
                    <a:pt x="53785" y="4303"/>
                  </a:lnTo>
                  <a:cubicBezTo>
                    <a:pt x="49755" y="4303"/>
                    <a:pt x="46567" y="3200"/>
                    <a:pt x="43483" y="2139"/>
                  </a:cubicBezTo>
                  <a:cubicBezTo>
                    <a:pt x="40485" y="1104"/>
                    <a:pt x="37601" y="109"/>
                    <a:pt x="34102" y="109"/>
                  </a:cubicBezTo>
                  <a:cubicBezTo>
                    <a:pt x="32520" y="109"/>
                    <a:pt x="30812" y="313"/>
                    <a:pt x="28910" y="808"/>
                  </a:cubicBezTo>
                  <a:cubicBezTo>
                    <a:pt x="27309" y="1224"/>
                    <a:pt x="25842" y="1713"/>
                    <a:pt x="24417" y="2171"/>
                  </a:cubicBezTo>
                  <a:cubicBezTo>
                    <a:pt x="21500" y="3128"/>
                    <a:pt x="18650" y="4038"/>
                    <a:pt x="15181" y="4339"/>
                  </a:cubicBezTo>
                  <a:cubicBezTo>
                    <a:pt x="12960" y="4529"/>
                    <a:pt x="10635" y="4578"/>
                    <a:pt x="8304" y="4578"/>
                  </a:cubicBezTo>
                  <a:cubicBezTo>
                    <a:pt x="6989" y="4578"/>
                    <a:pt x="5671" y="4562"/>
                    <a:pt x="4369" y="4547"/>
                  </a:cubicBezTo>
                  <a:cubicBezTo>
                    <a:pt x="3071" y="4529"/>
                    <a:pt x="1740" y="4510"/>
                    <a:pt x="453" y="4510"/>
                  </a:cubicBezTo>
                  <a:cubicBezTo>
                    <a:pt x="302" y="4510"/>
                    <a:pt x="150" y="4510"/>
                    <a:pt x="0" y="4511"/>
                  </a:cubicBezTo>
                  <a:lnTo>
                    <a:pt x="0" y="4735"/>
                  </a:lnTo>
                  <a:cubicBezTo>
                    <a:pt x="186" y="4734"/>
                    <a:pt x="374" y="4734"/>
                    <a:pt x="562" y="4734"/>
                  </a:cubicBezTo>
                  <a:cubicBezTo>
                    <a:pt x="1809" y="4734"/>
                    <a:pt x="3108" y="4748"/>
                    <a:pt x="4369" y="4766"/>
                  </a:cubicBezTo>
                  <a:cubicBezTo>
                    <a:pt x="5690" y="4781"/>
                    <a:pt x="7026" y="4797"/>
                    <a:pt x="8368" y="4797"/>
                  </a:cubicBezTo>
                  <a:cubicBezTo>
                    <a:pt x="10682" y="4797"/>
                    <a:pt x="12991" y="4745"/>
                    <a:pt x="15202" y="4558"/>
                  </a:cubicBezTo>
                  <a:cubicBezTo>
                    <a:pt x="18790" y="4246"/>
                    <a:pt x="21552" y="3341"/>
                    <a:pt x="24485" y="2379"/>
                  </a:cubicBezTo>
                  <a:cubicBezTo>
                    <a:pt x="25905" y="1921"/>
                    <a:pt x="27376" y="1437"/>
                    <a:pt x="28968" y="1021"/>
                  </a:cubicBezTo>
                  <a:cubicBezTo>
                    <a:pt x="30844" y="530"/>
                    <a:pt x="32531" y="328"/>
                    <a:pt x="34096" y="328"/>
                  </a:cubicBezTo>
                  <a:cubicBezTo>
                    <a:pt x="37563" y="328"/>
                    <a:pt x="40427" y="1319"/>
                    <a:pt x="43405" y="2347"/>
                  </a:cubicBezTo>
                  <a:cubicBezTo>
                    <a:pt x="46515" y="3414"/>
                    <a:pt x="49718" y="4527"/>
                    <a:pt x="53785" y="4527"/>
                  </a:cubicBezTo>
                  <a:lnTo>
                    <a:pt x="53822" y="4527"/>
                  </a:lnTo>
                  <a:cubicBezTo>
                    <a:pt x="57649" y="4521"/>
                    <a:pt x="60869" y="3414"/>
                    <a:pt x="63989" y="2347"/>
                  </a:cubicBezTo>
                  <a:cubicBezTo>
                    <a:pt x="67059" y="1296"/>
                    <a:pt x="70218" y="219"/>
                    <a:pt x="73953" y="219"/>
                  </a:cubicBezTo>
                  <a:cubicBezTo>
                    <a:pt x="74653" y="219"/>
                    <a:pt x="75373" y="257"/>
                    <a:pt x="76117" y="340"/>
                  </a:cubicBezTo>
                  <a:cubicBezTo>
                    <a:pt x="78686" y="631"/>
                    <a:pt x="80964" y="1469"/>
                    <a:pt x="83159" y="2275"/>
                  </a:cubicBezTo>
                  <a:cubicBezTo>
                    <a:pt x="85166" y="3018"/>
                    <a:pt x="87246" y="3783"/>
                    <a:pt x="89555" y="4136"/>
                  </a:cubicBezTo>
                  <a:cubicBezTo>
                    <a:pt x="91757" y="4466"/>
                    <a:pt x="94137" y="4568"/>
                    <a:pt x="96572" y="4568"/>
                  </a:cubicBezTo>
                  <a:cubicBezTo>
                    <a:pt x="98555" y="4568"/>
                    <a:pt x="100574" y="4501"/>
                    <a:pt x="102562" y="4433"/>
                  </a:cubicBezTo>
                  <a:cubicBezTo>
                    <a:pt x="104346" y="4376"/>
                    <a:pt x="106026" y="4324"/>
                    <a:pt x="107643" y="4319"/>
                  </a:cubicBezTo>
                  <a:lnTo>
                    <a:pt x="107643" y="4095"/>
                  </a:lnTo>
                  <a:cubicBezTo>
                    <a:pt x="106021" y="4105"/>
                    <a:pt x="104341" y="4157"/>
                    <a:pt x="102557" y="4220"/>
                  </a:cubicBezTo>
                  <a:cubicBezTo>
                    <a:pt x="100578" y="4285"/>
                    <a:pt x="98570" y="4352"/>
                    <a:pt x="96599" y="4352"/>
                  </a:cubicBezTo>
                  <a:cubicBezTo>
                    <a:pt x="94163" y="4352"/>
                    <a:pt x="91783" y="4249"/>
                    <a:pt x="89587" y="3913"/>
                  </a:cubicBezTo>
                  <a:cubicBezTo>
                    <a:pt x="87298" y="3570"/>
                    <a:pt x="85234" y="2810"/>
                    <a:pt x="83231" y="2067"/>
                  </a:cubicBezTo>
                  <a:cubicBezTo>
                    <a:pt x="81021" y="1255"/>
                    <a:pt x="78738" y="418"/>
                    <a:pt x="76143" y="127"/>
                  </a:cubicBezTo>
                  <a:cubicBezTo>
                    <a:pt x="75381" y="40"/>
                    <a:pt x="74643" y="1"/>
                    <a:pt x="739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31"/>
            <p:cNvSpPr/>
            <p:nvPr/>
          </p:nvSpPr>
          <p:spPr>
            <a:xfrm>
              <a:off x="3065700" y="1698825"/>
              <a:ext cx="2607650" cy="137225"/>
            </a:xfrm>
            <a:custGeom>
              <a:avLst/>
              <a:gdLst/>
              <a:ahLst/>
              <a:cxnLst/>
              <a:rect l="l" t="t" r="r" b="b"/>
              <a:pathLst>
                <a:path w="104306" h="5489" extrusionOk="0">
                  <a:moveTo>
                    <a:pt x="32661" y="0"/>
                  </a:moveTo>
                  <a:cubicBezTo>
                    <a:pt x="30916" y="0"/>
                    <a:pt x="28912" y="294"/>
                    <a:pt x="26509" y="1026"/>
                  </a:cubicBezTo>
                  <a:cubicBezTo>
                    <a:pt x="24954" y="1504"/>
                    <a:pt x="23575" y="2056"/>
                    <a:pt x="22249" y="2586"/>
                  </a:cubicBezTo>
                  <a:cubicBezTo>
                    <a:pt x="20107" y="3444"/>
                    <a:pt x="18078" y="4261"/>
                    <a:pt x="15421" y="4729"/>
                  </a:cubicBezTo>
                  <a:cubicBezTo>
                    <a:pt x="12954" y="5164"/>
                    <a:pt x="10332" y="5267"/>
                    <a:pt x="7702" y="5267"/>
                  </a:cubicBezTo>
                  <a:cubicBezTo>
                    <a:pt x="6469" y="5267"/>
                    <a:pt x="5233" y="5244"/>
                    <a:pt x="4011" y="5223"/>
                  </a:cubicBezTo>
                  <a:cubicBezTo>
                    <a:pt x="2805" y="5199"/>
                    <a:pt x="1555" y="5175"/>
                    <a:pt x="346" y="5175"/>
                  </a:cubicBezTo>
                  <a:cubicBezTo>
                    <a:pt x="231" y="5175"/>
                    <a:pt x="115" y="5176"/>
                    <a:pt x="1" y="5176"/>
                  </a:cubicBezTo>
                  <a:lnTo>
                    <a:pt x="1" y="5389"/>
                  </a:lnTo>
                  <a:cubicBezTo>
                    <a:pt x="87" y="5389"/>
                    <a:pt x="173" y="5389"/>
                    <a:pt x="260" y="5389"/>
                  </a:cubicBezTo>
                  <a:cubicBezTo>
                    <a:pt x="1500" y="5389"/>
                    <a:pt x="2844" y="5422"/>
                    <a:pt x="4011" y="5441"/>
                  </a:cubicBezTo>
                  <a:cubicBezTo>
                    <a:pt x="5259" y="5462"/>
                    <a:pt x="6512" y="5488"/>
                    <a:pt x="7776" y="5488"/>
                  </a:cubicBezTo>
                  <a:cubicBezTo>
                    <a:pt x="10387" y="5488"/>
                    <a:pt x="13002" y="5384"/>
                    <a:pt x="15457" y="4947"/>
                  </a:cubicBezTo>
                  <a:cubicBezTo>
                    <a:pt x="18136" y="4474"/>
                    <a:pt x="20179" y="3652"/>
                    <a:pt x="22338" y="2789"/>
                  </a:cubicBezTo>
                  <a:cubicBezTo>
                    <a:pt x="23653" y="2258"/>
                    <a:pt x="25026" y="1712"/>
                    <a:pt x="26576" y="1234"/>
                  </a:cubicBezTo>
                  <a:cubicBezTo>
                    <a:pt x="28987" y="500"/>
                    <a:pt x="30970" y="203"/>
                    <a:pt x="32695" y="203"/>
                  </a:cubicBezTo>
                  <a:cubicBezTo>
                    <a:pt x="35993" y="203"/>
                    <a:pt x="38345" y="1290"/>
                    <a:pt x="40930" y="2493"/>
                  </a:cubicBezTo>
                  <a:cubicBezTo>
                    <a:pt x="43764" y="3798"/>
                    <a:pt x="46687" y="5150"/>
                    <a:pt x="51311" y="5280"/>
                  </a:cubicBezTo>
                  <a:cubicBezTo>
                    <a:pt x="51478" y="5285"/>
                    <a:pt x="51645" y="5287"/>
                    <a:pt x="51811" y="5287"/>
                  </a:cubicBezTo>
                  <a:cubicBezTo>
                    <a:pt x="55581" y="5287"/>
                    <a:pt x="58845" y="4123"/>
                    <a:pt x="62003" y="3002"/>
                  </a:cubicBezTo>
                  <a:cubicBezTo>
                    <a:pt x="65161" y="1881"/>
                    <a:pt x="68397" y="729"/>
                    <a:pt x="72180" y="729"/>
                  </a:cubicBezTo>
                  <a:cubicBezTo>
                    <a:pt x="73064" y="729"/>
                    <a:pt x="73977" y="791"/>
                    <a:pt x="74927" y="932"/>
                  </a:cubicBezTo>
                  <a:cubicBezTo>
                    <a:pt x="77054" y="1244"/>
                    <a:pt x="79025" y="2004"/>
                    <a:pt x="80928" y="2737"/>
                  </a:cubicBezTo>
                  <a:cubicBezTo>
                    <a:pt x="82525" y="3356"/>
                    <a:pt x="84184" y="4001"/>
                    <a:pt x="85916" y="4365"/>
                  </a:cubicBezTo>
                  <a:cubicBezTo>
                    <a:pt x="88808" y="4979"/>
                    <a:pt x="92144" y="5128"/>
                    <a:pt x="95442" y="5128"/>
                  </a:cubicBezTo>
                  <a:cubicBezTo>
                    <a:pt x="97084" y="5128"/>
                    <a:pt x="98717" y="5091"/>
                    <a:pt x="100280" y="5056"/>
                  </a:cubicBezTo>
                  <a:cubicBezTo>
                    <a:pt x="101684" y="5025"/>
                    <a:pt x="103015" y="4994"/>
                    <a:pt x="104305" y="4989"/>
                  </a:cubicBezTo>
                  <a:lnTo>
                    <a:pt x="104305" y="4770"/>
                  </a:lnTo>
                  <a:cubicBezTo>
                    <a:pt x="103010" y="4770"/>
                    <a:pt x="101684" y="4807"/>
                    <a:pt x="100275" y="4838"/>
                  </a:cubicBezTo>
                  <a:cubicBezTo>
                    <a:pt x="98717" y="4873"/>
                    <a:pt x="97089" y="4909"/>
                    <a:pt x="95451" y="4909"/>
                  </a:cubicBezTo>
                  <a:cubicBezTo>
                    <a:pt x="92163" y="4909"/>
                    <a:pt x="88835" y="4761"/>
                    <a:pt x="85957" y="4146"/>
                  </a:cubicBezTo>
                  <a:cubicBezTo>
                    <a:pt x="84251" y="3782"/>
                    <a:pt x="82598" y="3148"/>
                    <a:pt x="81006" y="2534"/>
                  </a:cubicBezTo>
                  <a:cubicBezTo>
                    <a:pt x="79092" y="1796"/>
                    <a:pt x="77111" y="1026"/>
                    <a:pt x="74958" y="709"/>
                  </a:cubicBezTo>
                  <a:cubicBezTo>
                    <a:pt x="74002" y="567"/>
                    <a:pt x="73082" y="504"/>
                    <a:pt x="72192" y="504"/>
                  </a:cubicBezTo>
                  <a:cubicBezTo>
                    <a:pt x="68372" y="504"/>
                    <a:pt x="65106" y="1668"/>
                    <a:pt x="61930" y="2794"/>
                  </a:cubicBezTo>
                  <a:cubicBezTo>
                    <a:pt x="58787" y="3912"/>
                    <a:pt x="55534" y="5063"/>
                    <a:pt x="51794" y="5063"/>
                  </a:cubicBezTo>
                  <a:cubicBezTo>
                    <a:pt x="51636" y="5063"/>
                    <a:pt x="51476" y="5061"/>
                    <a:pt x="51316" y="5056"/>
                  </a:cubicBezTo>
                  <a:cubicBezTo>
                    <a:pt x="46739" y="4937"/>
                    <a:pt x="43832" y="3590"/>
                    <a:pt x="41024" y="2290"/>
                  </a:cubicBezTo>
                  <a:cubicBezTo>
                    <a:pt x="38505" y="1123"/>
                    <a:pt x="36075" y="0"/>
                    <a:pt x="326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31"/>
            <p:cNvSpPr/>
            <p:nvPr/>
          </p:nvSpPr>
          <p:spPr>
            <a:xfrm>
              <a:off x="3104725" y="1560300"/>
              <a:ext cx="2529100" cy="193825"/>
            </a:xfrm>
            <a:custGeom>
              <a:avLst/>
              <a:gdLst/>
              <a:ahLst/>
              <a:cxnLst/>
              <a:rect l="l" t="t" r="r" b="b"/>
              <a:pathLst>
                <a:path w="101164" h="7753" extrusionOk="0">
                  <a:moveTo>
                    <a:pt x="31129" y="1"/>
                  </a:moveTo>
                  <a:cubicBezTo>
                    <a:pt x="29564" y="1"/>
                    <a:pt x="27711" y="348"/>
                    <a:pt x="25431" y="1195"/>
                  </a:cubicBezTo>
                  <a:cubicBezTo>
                    <a:pt x="23642" y="1850"/>
                    <a:pt x="22191" y="2708"/>
                    <a:pt x="20782" y="3540"/>
                  </a:cubicBezTo>
                  <a:cubicBezTo>
                    <a:pt x="19060" y="4559"/>
                    <a:pt x="17271" y="5615"/>
                    <a:pt x="14895" y="6271"/>
                  </a:cubicBezTo>
                  <a:cubicBezTo>
                    <a:pt x="12196" y="7022"/>
                    <a:pt x="9293" y="7177"/>
                    <a:pt x="6388" y="7177"/>
                  </a:cubicBezTo>
                  <a:cubicBezTo>
                    <a:pt x="5374" y="7177"/>
                    <a:pt x="4360" y="7158"/>
                    <a:pt x="3354" y="7139"/>
                  </a:cubicBezTo>
                  <a:cubicBezTo>
                    <a:pt x="2370" y="7125"/>
                    <a:pt x="1360" y="7107"/>
                    <a:pt x="359" y="7107"/>
                  </a:cubicBezTo>
                  <a:cubicBezTo>
                    <a:pt x="239" y="7107"/>
                    <a:pt x="120" y="7107"/>
                    <a:pt x="0" y="7108"/>
                  </a:cubicBezTo>
                  <a:lnTo>
                    <a:pt x="0" y="7331"/>
                  </a:lnTo>
                  <a:cubicBezTo>
                    <a:pt x="202" y="7330"/>
                    <a:pt x="406" y="7329"/>
                    <a:pt x="610" y="7329"/>
                  </a:cubicBezTo>
                  <a:cubicBezTo>
                    <a:pt x="1519" y="7329"/>
                    <a:pt x="2443" y="7346"/>
                    <a:pt x="3339" y="7363"/>
                  </a:cubicBezTo>
                  <a:cubicBezTo>
                    <a:pt x="4332" y="7381"/>
                    <a:pt x="5334" y="7399"/>
                    <a:pt x="6337" y="7399"/>
                  </a:cubicBezTo>
                  <a:cubicBezTo>
                    <a:pt x="9272" y="7399"/>
                    <a:pt x="12211" y="7243"/>
                    <a:pt x="14952" y="6484"/>
                  </a:cubicBezTo>
                  <a:cubicBezTo>
                    <a:pt x="17349" y="5813"/>
                    <a:pt x="19149" y="4757"/>
                    <a:pt x="20886" y="3727"/>
                  </a:cubicBezTo>
                  <a:cubicBezTo>
                    <a:pt x="22290" y="2900"/>
                    <a:pt x="23731" y="2053"/>
                    <a:pt x="25494" y="1392"/>
                  </a:cubicBezTo>
                  <a:cubicBezTo>
                    <a:pt x="27770" y="548"/>
                    <a:pt x="29601" y="199"/>
                    <a:pt x="31142" y="199"/>
                  </a:cubicBezTo>
                  <a:cubicBezTo>
                    <a:pt x="34443" y="199"/>
                    <a:pt x="36416" y="1799"/>
                    <a:pt x="38589" y="3561"/>
                  </a:cubicBezTo>
                  <a:cubicBezTo>
                    <a:pt x="40992" y="5516"/>
                    <a:pt x="43478" y="7529"/>
                    <a:pt x="48148" y="7737"/>
                  </a:cubicBezTo>
                  <a:lnTo>
                    <a:pt x="48902" y="7753"/>
                  </a:lnTo>
                  <a:cubicBezTo>
                    <a:pt x="52808" y="7753"/>
                    <a:pt x="56261" y="6453"/>
                    <a:pt x="59610" y="5189"/>
                  </a:cubicBezTo>
                  <a:cubicBezTo>
                    <a:pt x="62986" y="3911"/>
                    <a:pt x="66463" y="2599"/>
                    <a:pt x="70465" y="2599"/>
                  </a:cubicBezTo>
                  <a:cubicBezTo>
                    <a:pt x="71185" y="2599"/>
                    <a:pt x="71923" y="2641"/>
                    <a:pt x="72679" y="2734"/>
                  </a:cubicBezTo>
                  <a:cubicBezTo>
                    <a:pt x="74931" y="3010"/>
                    <a:pt x="77032" y="3805"/>
                    <a:pt x="79060" y="4580"/>
                  </a:cubicBezTo>
                  <a:cubicBezTo>
                    <a:pt x="80444" y="5106"/>
                    <a:pt x="81874" y="5652"/>
                    <a:pt x="83325" y="6016"/>
                  </a:cubicBezTo>
                  <a:cubicBezTo>
                    <a:pt x="86708" y="6855"/>
                    <a:pt x="90275" y="7028"/>
                    <a:pt x="93824" y="7028"/>
                  </a:cubicBezTo>
                  <a:cubicBezTo>
                    <a:pt x="95115" y="7028"/>
                    <a:pt x="96403" y="7005"/>
                    <a:pt x="97679" y="6983"/>
                  </a:cubicBezTo>
                  <a:cubicBezTo>
                    <a:pt x="98823" y="6957"/>
                    <a:pt x="100003" y="6936"/>
                    <a:pt x="101163" y="6931"/>
                  </a:cubicBezTo>
                  <a:lnTo>
                    <a:pt x="101163" y="6718"/>
                  </a:lnTo>
                  <a:cubicBezTo>
                    <a:pt x="100009" y="6718"/>
                    <a:pt x="98823" y="6744"/>
                    <a:pt x="97679" y="6765"/>
                  </a:cubicBezTo>
                  <a:cubicBezTo>
                    <a:pt x="96402" y="6787"/>
                    <a:pt x="95113" y="6810"/>
                    <a:pt x="93823" y="6810"/>
                  </a:cubicBezTo>
                  <a:cubicBezTo>
                    <a:pt x="90286" y="6810"/>
                    <a:pt x="86738" y="6637"/>
                    <a:pt x="83377" y="5802"/>
                  </a:cubicBezTo>
                  <a:cubicBezTo>
                    <a:pt x="81947" y="5444"/>
                    <a:pt x="80517" y="4898"/>
                    <a:pt x="79138" y="4372"/>
                  </a:cubicBezTo>
                  <a:cubicBezTo>
                    <a:pt x="77100" y="3597"/>
                    <a:pt x="74983" y="2791"/>
                    <a:pt x="72705" y="2521"/>
                  </a:cubicBezTo>
                  <a:cubicBezTo>
                    <a:pt x="71934" y="2426"/>
                    <a:pt x="71184" y="2382"/>
                    <a:pt x="70451" y="2382"/>
                  </a:cubicBezTo>
                  <a:cubicBezTo>
                    <a:pt x="66419" y="2382"/>
                    <a:pt x="62925" y="3700"/>
                    <a:pt x="59532" y="4981"/>
                  </a:cubicBezTo>
                  <a:cubicBezTo>
                    <a:pt x="56208" y="6237"/>
                    <a:pt x="52773" y="7535"/>
                    <a:pt x="48909" y="7535"/>
                  </a:cubicBezTo>
                  <a:cubicBezTo>
                    <a:pt x="48662" y="7535"/>
                    <a:pt x="48414" y="7530"/>
                    <a:pt x="48163" y="7519"/>
                  </a:cubicBezTo>
                  <a:cubicBezTo>
                    <a:pt x="43566" y="7316"/>
                    <a:pt x="41106" y="5319"/>
                    <a:pt x="38729" y="3389"/>
                  </a:cubicBezTo>
                  <a:cubicBezTo>
                    <a:pt x="36602" y="1662"/>
                    <a:pt x="34553" y="1"/>
                    <a:pt x="311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31"/>
            <p:cNvSpPr/>
            <p:nvPr/>
          </p:nvSpPr>
          <p:spPr>
            <a:xfrm>
              <a:off x="3141250" y="1460100"/>
              <a:ext cx="2455250" cy="221875"/>
            </a:xfrm>
            <a:custGeom>
              <a:avLst/>
              <a:gdLst/>
              <a:ahLst/>
              <a:cxnLst/>
              <a:rect l="l" t="t" r="r" b="b"/>
              <a:pathLst>
                <a:path w="98210" h="8875" extrusionOk="0">
                  <a:moveTo>
                    <a:pt x="29416" y="1"/>
                  </a:moveTo>
                  <a:cubicBezTo>
                    <a:pt x="28354" y="1"/>
                    <a:pt x="27159" y="160"/>
                    <a:pt x="25790" y="522"/>
                  </a:cubicBezTo>
                  <a:cubicBezTo>
                    <a:pt x="23138" y="1224"/>
                    <a:pt x="21256" y="2592"/>
                    <a:pt x="19446" y="3918"/>
                  </a:cubicBezTo>
                  <a:cubicBezTo>
                    <a:pt x="17475" y="5364"/>
                    <a:pt x="15441" y="6851"/>
                    <a:pt x="12383" y="7496"/>
                  </a:cubicBezTo>
                  <a:cubicBezTo>
                    <a:pt x="10973" y="7796"/>
                    <a:pt x="9226" y="7883"/>
                    <a:pt x="7414" y="7883"/>
                  </a:cubicBezTo>
                  <a:cubicBezTo>
                    <a:pt x="6087" y="7883"/>
                    <a:pt x="4724" y="7837"/>
                    <a:pt x="3433" y="7793"/>
                  </a:cubicBezTo>
                  <a:cubicBezTo>
                    <a:pt x="2195" y="7756"/>
                    <a:pt x="1035" y="7715"/>
                    <a:pt x="0" y="7715"/>
                  </a:cubicBezTo>
                  <a:lnTo>
                    <a:pt x="0" y="7938"/>
                  </a:lnTo>
                  <a:cubicBezTo>
                    <a:pt x="58" y="7938"/>
                    <a:pt x="117" y="7938"/>
                    <a:pt x="176" y="7938"/>
                  </a:cubicBezTo>
                  <a:cubicBezTo>
                    <a:pt x="1149" y="7938"/>
                    <a:pt x="2261" y="7977"/>
                    <a:pt x="3428" y="8016"/>
                  </a:cubicBezTo>
                  <a:cubicBezTo>
                    <a:pt x="4706" y="8060"/>
                    <a:pt x="6057" y="8105"/>
                    <a:pt x="7377" y="8105"/>
                  </a:cubicBezTo>
                  <a:cubicBezTo>
                    <a:pt x="9215" y="8105"/>
                    <a:pt x="10992" y="8017"/>
                    <a:pt x="12430" y="7715"/>
                  </a:cubicBezTo>
                  <a:cubicBezTo>
                    <a:pt x="15530" y="7059"/>
                    <a:pt x="17584" y="5551"/>
                    <a:pt x="19576" y="4100"/>
                  </a:cubicBezTo>
                  <a:cubicBezTo>
                    <a:pt x="21375" y="2790"/>
                    <a:pt x="23232" y="1432"/>
                    <a:pt x="25842" y="735"/>
                  </a:cubicBezTo>
                  <a:cubicBezTo>
                    <a:pt x="27181" y="381"/>
                    <a:pt x="28351" y="225"/>
                    <a:pt x="29392" y="225"/>
                  </a:cubicBezTo>
                  <a:cubicBezTo>
                    <a:pt x="33072" y="225"/>
                    <a:pt x="35138" y="2177"/>
                    <a:pt x="37294" y="4220"/>
                  </a:cubicBezTo>
                  <a:cubicBezTo>
                    <a:pt x="39531" y="6336"/>
                    <a:pt x="41850" y="8531"/>
                    <a:pt x="46135" y="8833"/>
                  </a:cubicBezTo>
                  <a:cubicBezTo>
                    <a:pt x="46473" y="8859"/>
                    <a:pt x="46812" y="8874"/>
                    <a:pt x="47150" y="8874"/>
                  </a:cubicBezTo>
                  <a:cubicBezTo>
                    <a:pt x="50946" y="8874"/>
                    <a:pt x="54436" y="7397"/>
                    <a:pt x="57832" y="5972"/>
                  </a:cubicBezTo>
                  <a:cubicBezTo>
                    <a:pt x="61290" y="4517"/>
                    <a:pt x="64865" y="3012"/>
                    <a:pt x="68804" y="3012"/>
                  </a:cubicBezTo>
                  <a:cubicBezTo>
                    <a:pt x="68946" y="3012"/>
                    <a:pt x="69089" y="3014"/>
                    <a:pt x="69232" y="3018"/>
                  </a:cubicBezTo>
                  <a:cubicBezTo>
                    <a:pt x="72222" y="3102"/>
                    <a:pt x="74895" y="4095"/>
                    <a:pt x="77490" y="5062"/>
                  </a:cubicBezTo>
                  <a:cubicBezTo>
                    <a:pt x="79227" y="5707"/>
                    <a:pt x="81027" y="6378"/>
                    <a:pt x="82883" y="6752"/>
                  </a:cubicBezTo>
                  <a:cubicBezTo>
                    <a:pt x="86445" y="7471"/>
                    <a:pt x="89719" y="7589"/>
                    <a:pt x="93260" y="7589"/>
                  </a:cubicBezTo>
                  <a:cubicBezTo>
                    <a:pt x="94155" y="7589"/>
                    <a:pt x="95067" y="7582"/>
                    <a:pt x="96005" y="7574"/>
                  </a:cubicBezTo>
                  <a:lnTo>
                    <a:pt x="98210" y="7559"/>
                  </a:lnTo>
                  <a:lnTo>
                    <a:pt x="98210" y="7340"/>
                  </a:lnTo>
                  <a:lnTo>
                    <a:pt x="96005" y="7351"/>
                  </a:lnTo>
                  <a:cubicBezTo>
                    <a:pt x="95028" y="7360"/>
                    <a:pt x="94079" y="7370"/>
                    <a:pt x="93148" y="7370"/>
                  </a:cubicBezTo>
                  <a:cubicBezTo>
                    <a:pt x="89665" y="7370"/>
                    <a:pt x="86435" y="7241"/>
                    <a:pt x="82930" y="6539"/>
                  </a:cubicBezTo>
                  <a:cubicBezTo>
                    <a:pt x="81089" y="6170"/>
                    <a:pt x="79295" y="5499"/>
                    <a:pt x="77563" y="4854"/>
                  </a:cubicBezTo>
                  <a:cubicBezTo>
                    <a:pt x="74963" y="3887"/>
                    <a:pt x="72264" y="2888"/>
                    <a:pt x="69242" y="2795"/>
                  </a:cubicBezTo>
                  <a:cubicBezTo>
                    <a:pt x="69098" y="2791"/>
                    <a:pt x="68955" y="2789"/>
                    <a:pt x="68813" y="2789"/>
                  </a:cubicBezTo>
                  <a:cubicBezTo>
                    <a:pt x="64828" y="2789"/>
                    <a:pt x="61223" y="4304"/>
                    <a:pt x="57749" y="5775"/>
                  </a:cubicBezTo>
                  <a:cubicBezTo>
                    <a:pt x="54236" y="7250"/>
                    <a:pt x="50959" y="8652"/>
                    <a:pt x="47207" y="8652"/>
                  </a:cubicBezTo>
                  <a:cubicBezTo>
                    <a:pt x="46860" y="8652"/>
                    <a:pt x="46508" y="8639"/>
                    <a:pt x="46151" y="8614"/>
                  </a:cubicBezTo>
                  <a:cubicBezTo>
                    <a:pt x="41944" y="8313"/>
                    <a:pt x="39655" y="6149"/>
                    <a:pt x="37445" y="4059"/>
                  </a:cubicBezTo>
                  <a:cubicBezTo>
                    <a:pt x="35257" y="1984"/>
                    <a:pt x="33164" y="1"/>
                    <a:pt x="294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31"/>
            <p:cNvSpPr/>
            <p:nvPr/>
          </p:nvSpPr>
          <p:spPr>
            <a:xfrm>
              <a:off x="3175700" y="1396325"/>
              <a:ext cx="2385575" cy="193975"/>
            </a:xfrm>
            <a:custGeom>
              <a:avLst/>
              <a:gdLst/>
              <a:ahLst/>
              <a:cxnLst/>
              <a:rect l="l" t="t" r="r" b="b"/>
              <a:pathLst>
                <a:path w="95423" h="7759" extrusionOk="0">
                  <a:moveTo>
                    <a:pt x="27994" y="1"/>
                  </a:moveTo>
                  <a:cubicBezTo>
                    <a:pt x="27089" y="1"/>
                    <a:pt x="26107" y="102"/>
                    <a:pt x="25026" y="327"/>
                  </a:cubicBezTo>
                  <a:cubicBezTo>
                    <a:pt x="22265" y="899"/>
                    <a:pt x="20184" y="2293"/>
                    <a:pt x="18338" y="3520"/>
                  </a:cubicBezTo>
                  <a:cubicBezTo>
                    <a:pt x="16492" y="4748"/>
                    <a:pt x="14573" y="6017"/>
                    <a:pt x="12009" y="6636"/>
                  </a:cubicBezTo>
                  <a:cubicBezTo>
                    <a:pt x="10262" y="7053"/>
                    <a:pt x="8077" y="7150"/>
                    <a:pt x="5881" y="7150"/>
                  </a:cubicBezTo>
                  <a:cubicBezTo>
                    <a:pt x="4848" y="7150"/>
                    <a:pt x="3813" y="7129"/>
                    <a:pt x="2819" y="7109"/>
                  </a:cubicBezTo>
                  <a:cubicBezTo>
                    <a:pt x="1821" y="7088"/>
                    <a:pt x="869" y="7067"/>
                    <a:pt x="1" y="7067"/>
                  </a:cubicBezTo>
                  <a:lnTo>
                    <a:pt x="1" y="7291"/>
                  </a:lnTo>
                  <a:cubicBezTo>
                    <a:pt x="156" y="7289"/>
                    <a:pt x="315" y="7288"/>
                    <a:pt x="476" y="7288"/>
                  </a:cubicBezTo>
                  <a:cubicBezTo>
                    <a:pt x="1208" y="7288"/>
                    <a:pt x="1996" y="7306"/>
                    <a:pt x="2814" y="7327"/>
                  </a:cubicBezTo>
                  <a:cubicBezTo>
                    <a:pt x="3822" y="7349"/>
                    <a:pt x="4870" y="7372"/>
                    <a:pt x="5915" y="7372"/>
                  </a:cubicBezTo>
                  <a:cubicBezTo>
                    <a:pt x="8107" y="7372"/>
                    <a:pt x="10286" y="7271"/>
                    <a:pt x="12061" y="6849"/>
                  </a:cubicBezTo>
                  <a:cubicBezTo>
                    <a:pt x="14677" y="6225"/>
                    <a:pt x="16549" y="4977"/>
                    <a:pt x="18463" y="3702"/>
                  </a:cubicBezTo>
                  <a:cubicBezTo>
                    <a:pt x="20372" y="2428"/>
                    <a:pt x="22348" y="1107"/>
                    <a:pt x="25073" y="540"/>
                  </a:cubicBezTo>
                  <a:cubicBezTo>
                    <a:pt x="26134" y="319"/>
                    <a:pt x="27099" y="220"/>
                    <a:pt x="27988" y="220"/>
                  </a:cubicBezTo>
                  <a:cubicBezTo>
                    <a:pt x="31723" y="220"/>
                    <a:pt x="34115" y="1972"/>
                    <a:pt x="36618" y="3812"/>
                  </a:cubicBezTo>
                  <a:cubicBezTo>
                    <a:pt x="39151" y="5679"/>
                    <a:pt x="41772" y="7592"/>
                    <a:pt x="45954" y="7743"/>
                  </a:cubicBezTo>
                  <a:lnTo>
                    <a:pt x="46458" y="7759"/>
                  </a:lnTo>
                  <a:cubicBezTo>
                    <a:pt x="50452" y="7759"/>
                    <a:pt x="53859" y="6100"/>
                    <a:pt x="57166" y="4498"/>
                  </a:cubicBezTo>
                  <a:cubicBezTo>
                    <a:pt x="60479" y="2901"/>
                    <a:pt x="63891" y="1248"/>
                    <a:pt x="67895" y="1222"/>
                  </a:cubicBezTo>
                  <a:lnTo>
                    <a:pt x="67968" y="1222"/>
                  </a:lnTo>
                  <a:cubicBezTo>
                    <a:pt x="71078" y="1222"/>
                    <a:pt x="73694" y="2491"/>
                    <a:pt x="76221" y="3718"/>
                  </a:cubicBezTo>
                  <a:cubicBezTo>
                    <a:pt x="77735" y="4451"/>
                    <a:pt x="79165" y="5143"/>
                    <a:pt x="80689" y="5580"/>
                  </a:cubicBezTo>
                  <a:cubicBezTo>
                    <a:pt x="84895" y="6788"/>
                    <a:pt x="88165" y="6933"/>
                    <a:pt x="92534" y="6933"/>
                  </a:cubicBezTo>
                  <a:cubicBezTo>
                    <a:pt x="93166" y="6933"/>
                    <a:pt x="93822" y="6930"/>
                    <a:pt x="94507" y="6927"/>
                  </a:cubicBezTo>
                  <a:lnTo>
                    <a:pt x="95422" y="6927"/>
                  </a:lnTo>
                  <a:lnTo>
                    <a:pt x="95422" y="6703"/>
                  </a:lnTo>
                  <a:lnTo>
                    <a:pt x="94507" y="6703"/>
                  </a:lnTo>
                  <a:cubicBezTo>
                    <a:pt x="93805" y="6707"/>
                    <a:pt x="93134" y="6710"/>
                    <a:pt x="92487" y="6710"/>
                  </a:cubicBezTo>
                  <a:cubicBezTo>
                    <a:pt x="88159" y="6710"/>
                    <a:pt x="84913" y="6566"/>
                    <a:pt x="80746" y="5372"/>
                  </a:cubicBezTo>
                  <a:cubicBezTo>
                    <a:pt x="79243" y="4935"/>
                    <a:pt x="77823" y="4248"/>
                    <a:pt x="76320" y="3520"/>
                  </a:cubicBezTo>
                  <a:cubicBezTo>
                    <a:pt x="73767" y="2283"/>
                    <a:pt x="71125" y="1003"/>
                    <a:pt x="67968" y="1003"/>
                  </a:cubicBezTo>
                  <a:lnTo>
                    <a:pt x="67895" y="1003"/>
                  </a:lnTo>
                  <a:cubicBezTo>
                    <a:pt x="63839" y="1029"/>
                    <a:pt x="60401" y="2693"/>
                    <a:pt x="57078" y="4306"/>
                  </a:cubicBezTo>
                  <a:cubicBezTo>
                    <a:pt x="53784" y="5900"/>
                    <a:pt x="50346" y="7533"/>
                    <a:pt x="46436" y="7533"/>
                  </a:cubicBezTo>
                  <a:cubicBezTo>
                    <a:pt x="46278" y="7533"/>
                    <a:pt x="46119" y="7530"/>
                    <a:pt x="45959" y="7525"/>
                  </a:cubicBezTo>
                  <a:cubicBezTo>
                    <a:pt x="41850" y="7379"/>
                    <a:pt x="39260" y="5476"/>
                    <a:pt x="36748" y="3635"/>
                  </a:cubicBezTo>
                  <a:cubicBezTo>
                    <a:pt x="34212" y="1779"/>
                    <a:pt x="31788" y="1"/>
                    <a:pt x="279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31"/>
            <p:cNvSpPr/>
            <p:nvPr/>
          </p:nvSpPr>
          <p:spPr>
            <a:xfrm>
              <a:off x="3208325" y="1323975"/>
              <a:ext cx="2319650" cy="179225"/>
            </a:xfrm>
            <a:custGeom>
              <a:avLst/>
              <a:gdLst/>
              <a:ahLst/>
              <a:cxnLst/>
              <a:rect l="l" t="t" r="r" b="b"/>
              <a:pathLst>
                <a:path w="92786" h="7169" extrusionOk="0">
                  <a:moveTo>
                    <a:pt x="66944" y="1"/>
                  </a:moveTo>
                  <a:cubicBezTo>
                    <a:pt x="62896" y="1"/>
                    <a:pt x="59612" y="1664"/>
                    <a:pt x="56428" y="3278"/>
                  </a:cubicBezTo>
                  <a:cubicBezTo>
                    <a:pt x="53282" y="4865"/>
                    <a:pt x="50094" y="6503"/>
                    <a:pt x="46011" y="6607"/>
                  </a:cubicBezTo>
                  <a:cubicBezTo>
                    <a:pt x="45885" y="6610"/>
                    <a:pt x="45759" y="6612"/>
                    <a:pt x="45635" y="6612"/>
                  </a:cubicBezTo>
                  <a:cubicBezTo>
                    <a:pt x="41739" y="6612"/>
                    <a:pt x="38779" y="5061"/>
                    <a:pt x="35917" y="3559"/>
                  </a:cubicBezTo>
                  <a:cubicBezTo>
                    <a:pt x="33087" y="2075"/>
                    <a:pt x="30185" y="553"/>
                    <a:pt x="26374" y="553"/>
                  </a:cubicBezTo>
                  <a:cubicBezTo>
                    <a:pt x="25324" y="553"/>
                    <a:pt x="24204" y="669"/>
                    <a:pt x="22998" y="933"/>
                  </a:cubicBezTo>
                  <a:cubicBezTo>
                    <a:pt x="20814" y="1417"/>
                    <a:pt x="18994" y="2540"/>
                    <a:pt x="17236" y="3632"/>
                  </a:cubicBezTo>
                  <a:cubicBezTo>
                    <a:pt x="15686" y="4589"/>
                    <a:pt x="14095" y="5567"/>
                    <a:pt x="12275" y="6097"/>
                  </a:cubicBezTo>
                  <a:cubicBezTo>
                    <a:pt x="9596" y="6870"/>
                    <a:pt x="6332" y="6960"/>
                    <a:pt x="3280" y="6960"/>
                  </a:cubicBezTo>
                  <a:cubicBezTo>
                    <a:pt x="2799" y="6960"/>
                    <a:pt x="2324" y="6957"/>
                    <a:pt x="1858" y="6955"/>
                  </a:cubicBezTo>
                  <a:cubicBezTo>
                    <a:pt x="1438" y="6955"/>
                    <a:pt x="1021" y="6951"/>
                    <a:pt x="611" y="6951"/>
                  </a:cubicBezTo>
                  <a:cubicBezTo>
                    <a:pt x="405" y="6951"/>
                    <a:pt x="202" y="6952"/>
                    <a:pt x="1" y="6955"/>
                  </a:cubicBezTo>
                  <a:lnTo>
                    <a:pt x="1" y="7168"/>
                  </a:lnTo>
                  <a:lnTo>
                    <a:pt x="3361" y="7168"/>
                  </a:lnTo>
                  <a:cubicBezTo>
                    <a:pt x="6403" y="7168"/>
                    <a:pt x="9653" y="7070"/>
                    <a:pt x="12332" y="6295"/>
                  </a:cubicBezTo>
                  <a:cubicBezTo>
                    <a:pt x="14178" y="5764"/>
                    <a:pt x="15785" y="4761"/>
                    <a:pt x="17345" y="3798"/>
                  </a:cubicBezTo>
                  <a:cubicBezTo>
                    <a:pt x="19087" y="2722"/>
                    <a:pt x="20892" y="1609"/>
                    <a:pt x="23040" y="1136"/>
                  </a:cubicBezTo>
                  <a:cubicBezTo>
                    <a:pt x="24252" y="871"/>
                    <a:pt x="25368" y="754"/>
                    <a:pt x="26413" y="754"/>
                  </a:cubicBezTo>
                  <a:cubicBezTo>
                    <a:pt x="30104" y="754"/>
                    <a:pt x="32893" y="2213"/>
                    <a:pt x="35807" y="3741"/>
                  </a:cubicBezTo>
                  <a:cubicBezTo>
                    <a:pt x="38695" y="5256"/>
                    <a:pt x="41764" y="6819"/>
                    <a:pt x="45656" y="6819"/>
                  </a:cubicBezTo>
                  <a:cubicBezTo>
                    <a:pt x="45774" y="6819"/>
                    <a:pt x="45892" y="6818"/>
                    <a:pt x="46011" y="6815"/>
                  </a:cubicBezTo>
                  <a:cubicBezTo>
                    <a:pt x="50078" y="6721"/>
                    <a:pt x="53354" y="5062"/>
                    <a:pt x="56516" y="3460"/>
                  </a:cubicBezTo>
                  <a:cubicBezTo>
                    <a:pt x="59819" y="1787"/>
                    <a:pt x="62951" y="208"/>
                    <a:pt x="66912" y="208"/>
                  </a:cubicBezTo>
                  <a:cubicBezTo>
                    <a:pt x="67211" y="208"/>
                    <a:pt x="67514" y="217"/>
                    <a:pt x="67823" y="236"/>
                  </a:cubicBezTo>
                  <a:cubicBezTo>
                    <a:pt x="70891" y="428"/>
                    <a:pt x="72831" y="1552"/>
                    <a:pt x="74885" y="2743"/>
                  </a:cubicBezTo>
                  <a:cubicBezTo>
                    <a:pt x="75847" y="3294"/>
                    <a:pt x="76835" y="3871"/>
                    <a:pt x="77969" y="4365"/>
                  </a:cubicBezTo>
                  <a:cubicBezTo>
                    <a:pt x="82948" y="6521"/>
                    <a:pt x="85742" y="6801"/>
                    <a:pt x="91815" y="6801"/>
                  </a:cubicBezTo>
                  <a:cubicBezTo>
                    <a:pt x="92130" y="6801"/>
                    <a:pt x="92453" y="6800"/>
                    <a:pt x="92786" y="6799"/>
                  </a:cubicBezTo>
                  <a:lnTo>
                    <a:pt x="92786" y="6596"/>
                  </a:lnTo>
                  <a:cubicBezTo>
                    <a:pt x="92508" y="6597"/>
                    <a:pt x="92236" y="6598"/>
                    <a:pt x="91971" y="6598"/>
                  </a:cubicBezTo>
                  <a:cubicBezTo>
                    <a:pt x="85830" y="6598"/>
                    <a:pt x="83048" y="6332"/>
                    <a:pt x="78068" y="4178"/>
                  </a:cubicBezTo>
                  <a:cubicBezTo>
                    <a:pt x="76945" y="3689"/>
                    <a:pt x="75957" y="3117"/>
                    <a:pt x="75000" y="2566"/>
                  </a:cubicBezTo>
                  <a:cubicBezTo>
                    <a:pt x="72919" y="1365"/>
                    <a:pt x="70964" y="226"/>
                    <a:pt x="67844" y="28"/>
                  </a:cubicBezTo>
                  <a:cubicBezTo>
                    <a:pt x="67540" y="10"/>
                    <a:pt x="67240" y="1"/>
                    <a:pt x="669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31"/>
            <p:cNvSpPr/>
            <p:nvPr/>
          </p:nvSpPr>
          <p:spPr>
            <a:xfrm>
              <a:off x="3238625" y="1243150"/>
              <a:ext cx="2258025" cy="188150"/>
            </a:xfrm>
            <a:custGeom>
              <a:avLst/>
              <a:gdLst/>
              <a:ahLst/>
              <a:cxnLst/>
              <a:rect l="l" t="t" r="r" b="b"/>
              <a:pathLst>
                <a:path w="90321" h="7526" extrusionOk="0">
                  <a:moveTo>
                    <a:pt x="65857" y="0"/>
                  </a:moveTo>
                  <a:cubicBezTo>
                    <a:pt x="61764" y="0"/>
                    <a:pt x="58482" y="1763"/>
                    <a:pt x="55419" y="3401"/>
                  </a:cubicBezTo>
                  <a:cubicBezTo>
                    <a:pt x="52356" y="5040"/>
                    <a:pt x="49131" y="6730"/>
                    <a:pt x="45179" y="6849"/>
                  </a:cubicBezTo>
                  <a:cubicBezTo>
                    <a:pt x="45025" y="6854"/>
                    <a:pt x="44872" y="6857"/>
                    <a:pt x="44720" y="6857"/>
                  </a:cubicBezTo>
                  <a:cubicBezTo>
                    <a:pt x="40979" y="6857"/>
                    <a:pt x="37929" y="5409"/>
                    <a:pt x="34991" y="4010"/>
                  </a:cubicBezTo>
                  <a:cubicBezTo>
                    <a:pt x="32041" y="2602"/>
                    <a:pt x="29010" y="1161"/>
                    <a:pt x="25229" y="1161"/>
                  </a:cubicBezTo>
                  <a:cubicBezTo>
                    <a:pt x="24329" y="1161"/>
                    <a:pt x="23388" y="1242"/>
                    <a:pt x="22395" y="1425"/>
                  </a:cubicBezTo>
                  <a:cubicBezTo>
                    <a:pt x="20127" y="1841"/>
                    <a:pt x="18177" y="2944"/>
                    <a:pt x="16294" y="4015"/>
                  </a:cubicBezTo>
                  <a:cubicBezTo>
                    <a:pt x="14828" y="4858"/>
                    <a:pt x="13434" y="5643"/>
                    <a:pt x="11900" y="6142"/>
                  </a:cubicBezTo>
                  <a:cubicBezTo>
                    <a:pt x="8348" y="7286"/>
                    <a:pt x="4645" y="7291"/>
                    <a:pt x="729" y="7307"/>
                  </a:cubicBezTo>
                  <a:lnTo>
                    <a:pt x="1" y="7307"/>
                  </a:lnTo>
                  <a:lnTo>
                    <a:pt x="1" y="7525"/>
                  </a:lnTo>
                  <a:lnTo>
                    <a:pt x="729" y="7525"/>
                  </a:lnTo>
                  <a:cubicBezTo>
                    <a:pt x="4666" y="7515"/>
                    <a:pt x="8384" y="7505"/>
                    <a:pt x="11967" y="6350"/>
                  </a:cubicBezTo>
                  <a:cubicBezTo>
                    <a:pt x="13528" y="5851"/>
                    <a:pt x="14989" y="5019"/>
                    <a:pt x="16398" y="4213"/>
                  </a:cubicBezTo>
                  <a:cubicBezTo>
                    <a:pt x="18271" y="3147"/>
                    <a:pt x="20205" y="2049"/>
                    <a:pt x="22431" y="1638"/>
                  </a:cubicBezTo>
                  <a:cubicBezTo>
                    <a:pt x="23407" y="1460"/>
                    <a:pt x="24332" y="1380"/>
                    <a:pt x="25216" y="1380"/>
                  </a:cubicBezTo>
                  <a:cubicBezTo>
                    <a:pt x="28961" y="1380"/>
                    <a:pt x="31965" y="2811"/>
                    <a:pt x="34897" y="4207"/>
                  </a:cubicBezTo>
                  <a:cubicBezTo>
                    <a:pt x="37856" y="5617"/>
                    <a:pt x="40873" y="7070"/>
                    <a:pt x="44714" y="7070"/>
                  </a:cubicBezTo>
                  <a:cubicBezTo>
                    <a:pt x="44869" y="7070"/>
                    <a:pt x="45026" y="7067"/>
                    <a:pt x="45184" y="7063"/>
                  </a:cubicBezTo>
                  <a:cubicBezTo>
                    <a:pt x="49256" y="6943"/>
                    <a:pt x="52439" y="5237"/>
                    <a:pt x="55523" y="3589"/>
                  </a:cubicBezTo>
                  <a:cubicBezTo>
                    <a:pt x="58753" y="1852"/>
                    <a:pt x="61816" y="213"/>
                    <a:pt x="65846" y="213"/>
                  </a:cubicBezTo>
                  <a:lnTo>
                    <a:pt x="66252" y="213"/>
                  </a:lnTo>
                  <a:cubicBezTo>
                    <a:pt x="69518" y="307"/>
                    <a:pt x="71437" y="1482"/>
                    <a:pt x="73470" y="2725"/>
                  </a:cubicBezTo>
                  <a:cubicBezTo>
                    <a:pt x="74276" y="3219"/>
                    <a:pt x="75109" y="3724"/>
                    <a:pt x="76060" y="4192"/>
                  </a:cubicBezTo>
                  <a:cubicBezTo>
                    <a:pt x="81105" y="6676"/>
                    <a:pt x="83268" y="7173"/>
                    <a:pt x="89691" y="7173"/>
                  </a:cubicBezTo>
                  <a:cubicBezTo>
                    <a:pt x="89897" y="7173"/>
                    <a:pt x="90106" y="7173"/>
                    <a:pt x="90321" y="7172"/>
                  </a:cubicBezTo>
                  <a:lnTo>
                    <a:pt x="90321" y="6953"/>
                  </a:lnTo>
                  <a:lnTo>
                    <a:pt x="89774" y="6953"/>
                  </a:lnTo>
                  <a:cubicBezTo>
                    <a:pt x="83320" y="6953"/>
                    <a:pt x="81183" y="6470"/>
                    <a:pt x="76154" y="3999"/>
                  </a:cubicBezTo>
                  <a:cubicBezTo>
                    <a:pt x="75218" y="3537"/>
                    <a:pt x="74386" y="3027"/>
                    <a:pt x="73590" y="2533"/>
                  </a:cubicBezTo>
                  <a:cubicBezTo>
                    <a:pt x="71525" y="1274"/>
                    <a:pt x="69585" y="89"/>
                    <a:pt x="662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31"/>
            <p:cNvSpPr/>
            <p:nvPr/>
          </p:nvSpPr>
          <p:spPr>
            <a:xfrm>
              <a:off x="3256575" y="1166075"/>
              <a:ext cx="2210700" cy="201525"/>
            </a:xfrm>
            <a:custGeom>
              <a:avLst/>
              <a:gdLst/>
              <a:ahLst/>
              <a:cxnLst/>
              <a:rect l="l" t="t" r="r" b="b"/>
              <a:pathLst>
                <a:path w="88428" h="8061" extrusionOk="0">
                  <a:moveTo>
                    <a:pt x="65219" y="0"/>
                  </a:moveTo>
                  <a:cubicBezTo>
                    <a:pt x="60995" y="0"/>
                    <a:pt x="57801" y="1928"/>
                    <a:pt x="54706" y="3806"/>
                  </a:cubicBezTo>
                  <a:cubicBezTo>
                    <a:pt x="51679" y="5631"/>
                    <a:pt x="48549" y="7524"/>
                    <a:pt x="44440" y="7670"/>
                  </a:cubicBezTo>
                  <a:cubicBezTo>
                    <a:pt x="44263" y="7677"/>
                    <a:pt x="44088" y="7680"/>
                    <a:pt x="43914" y="7680"/>
                  </a:cubicBezTo>
                  <a:cubicBezTo>
                    <a:pt x="40331" y="7680"/>
                    <a:pt x="37531" y="6327"/>
                    <a:pt x="34569" y="4903"/>
                  </a:cubicBezTo>
                  <a:cubicBezTo>
                    <a:pt x="31631" y="3486"/>
                    <a:pt x="28597" y="2035"/>
                    <a:pt x="24759" y="2035"/>
                  </a:cubicBezTo>
                  <a:cubicBezTo>
                    <a:pt x="24400" y="2035"/>
                    <a:pt x="24033" y="2047"/>
                    <a:pt x="23658" y="2074"/>
                  </a:cubicBezTo>
                  <a:cubicBezTo>
                    <a:pt x="19550" y="3000"/>
                    <a:pt x="15758" y="4342"/>
                    <a:pt x="12399" y="6058"/>
                  </a:cubicBezTo>
                  <a:cubicBezTo>
                    <a:pt x="9489" y="7250"/>
                    <a:pt x="6348" y="7841"/>
                    <a:pt x="3022" y="7841"/>
                  </a:cubicBezTo>
                  <a:cubicBezTo>
                    <a:pt x="2037" y="7841"/>
                    <a:pt x="1037" y="7789"/>
                    <a:pt x="21" y="7686"/>
                  </a:cubicBezTo>
                  <a:lnTo>
                    <a:pt x="0" y="7899"/>
                  </a:lnTo>
                  <a:cubicBezTo>
                    <a:pt x="1009" y="8008"/>
                    <a:pt x="2018" y="8060"/>
                    <a:pt x="3032" y="8060"/>
                  </a:cubicBezTo>
                  <a:cubicBezTo>
                    <a:pt x="6382" y="8060"/>
                    <a:pt x="9554" y="7457"/>
                    <a:pt x="12487" y="6261"/>
                  </a:cubicBezTo>
                  <a:cubicBezTo>
                    <a:pt x="15847" y="4545"/>
                    <a:pt x="19622" y="3213"/>
                    <a:pt x="23689" y="2287"/>
                  </a:cubicBezTo>
                  <a:cubicBezTo>
                    <a:pt x="24049" y="2262"/>
                    <a:pt x="24402" y="2250"/>
                    <a:pt x="24748" y="2250"/>
                  </a:cubicBezTo>
                  <a:cubicBezTo>
                    <a:pt x="28548" y="2250"/>
                    <a:pt x="31549" y="3699"/>
                    <a:pt x="34470" y="5096"/>
                  </a:cubicBezTo>
                  <a:cubicBezTo>
                    <a:pt x="37334" y="6478"/>
                    <a:pt x="40292" y="7898"/>
                    <a:pt x="43941" y="7898"/>
                  </a:cubicBezTo>
                  <a:cubicBezTo>
                    <a:pt x="44109" y="7898"/>
                    <a:pt x="44279" y="7895"/>
                    <a:pt x="44450" y="7889"/>
                  </a:cubicBezTo>
                  <a:cubicBezTo>
                    <a:pt x="48616" y="7743"/>
                    <a:pt x="51768" y="5834"/>
                    <a:pt x="54815" y="3993"/>
                  </a:cubicBezTo>
                  <a:cubicBezTo>
                    <a:pt x="58015" y="2054"/>
                    <a:pt x="61055" y="217"/>
                    <a:pt x="65162" y="217"/>
                  </a:cubicBezTo>
                  <a:cubicBezTo>
                    <a:pt x="65494" y="217"/>
                    <a:pt x="65833" y="229"/>
                    <a:pt x="66179" y="254"/>
                  </a:cubicBezTo>
                  <a:cubicBezTo>
                    <a:pt x="70261" y="1367"/>
                    <a:pt x="73683" y="3062"/>
                    <a:pt x="76362" y="5293"/>
                  </a:cubicBezTo>
                  <a:cubicBezTo>
                    <a:pt x="78900" y="6951"/>
                    <a:pt x="81875" y="7791"/>
                    <a:pt x="85240" y="7791"/>
                  </a:cubicBezTo>
                  <a:cubicBezTo>
                    <a:pt x="86267" y="7791"/>
                    <a:pt x="87329" y="7713"/>
                    <a:pt x="88427" y="7556"/>
                  </a:cubicBezTo>
                  <a:lnTo>
                    <a:pt x="88401" y="7342"/>
                  </a:lnTo>
                  <a:cubicBezTo>
                    <a:pt x="87318" y="7495"/>
                    <a:pt x="86270" y="7571"/>
                    <a:pt x="85257" y="7571"/>
                  </a:cubicBezTo>
                  <a:cubicBezTo>
                    <a:pt x="81928" y="7571"/>
                    <a:pt x="78988" y="6748"/>
                    <a:pt x="76492" y="5117"/>
                  </a:cubicBezTo>
                  <a:cubicBezTo>
                    <a:pt x="73798" y="2875"/>
                    <a:pt x="70350" y="1164"/>
                    <a:pt x="66215" y="36"/>
                  </a:cubicBezTo>
                  <a:cubicBezTo>
                    <a:pt x="65877" y="12"/>
                    <a:pt x="65545" y="0"/>
                    <a:pt x="65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31"/>
            <p:cNvSpPr/>
            <p:nvPr/>
          </p:nvSpPr>
          <p:spPr>
            <a:xfrm>
              <a:off x="3269325" y="1100700"/>
              <a:ext cx="2169850" cy="204100"/>
            </a:xfrm>
            <a:custGeom>
              <a:avLst/>
              <a:gdLst/>
              <a:ahLst/>
              <a:cxnLst/>
              <a:rect l="l" t="t" r="r" b="b"/>
              <a:pathLst>
                <a:path w="86794" h="8164" extrusionOk="0">
                  <a:moveTo>
                    <a:pt x="64581" y="1"/>
                  </a:moveTo>
                  <a:cubicBezTo>
                    <a:pt x="60303" y="1"/>
                    <a:pt x="57134" y="1997"/>
                    <a:pt x="54082" y="3925"/>
                  </a:cubicBezTo>
                  <a:cubicBezTo>
                    <a:pt x="51117" y="5797"/>
                    <a:pt x="48054" y="7726"/>
                    <a:pt x="43925" y="7919"/>
                  </a:cubicBezTo>
                  <a:cubicBezTo>
                    <a:pt x="43695" y="7930"/>
                    <a:pt x="43467" y="7935"/>
                    <a:pt x="43243" y="7935"/>
                  </a:cubicBezTo>
                  <a:cubicBezTo>
                    <a:pt x="39864" y="7935"/>
                    <a:pt x="37054" y="6728"/>
                    <a:pt x="34153" y="5485"/>
                  </a:cubicBezTo>
                  <a:cubicBezTo>
                    <a:pt x="31240" y="4237"/>
                    <a:pt x="28236" y="2947"/>
                    <a:pt x="24615" y="2947"/>
                  </a:cubicBezTo>
                  <a:cubicBezTo>
                    <a:pt x="24388" y="2947"/>
                    <a:pt x="24160" y="2952"/>
                    <a:pt x="23928" y="2963"/>
                  </a:cubicBezTo>
                  <a:cubicBezTo>
                    <a:pt x="19763" y="3150"/>
                    <a:pt x="16143" y="4242"/>
                    <a:pt x="12638" y="5292"/>
                  </a:cubicBezTo>
                  <a:cubicBezTo>
                    <a:pt x="8794" y="6452"/>
                    <a:pt x="4821" y="7648"/>
                    <a:pt x="0" y="7726"/>
                  </a:cubicBezTo>
                  <a:lnTo>
                    <a:pt x="0" y="7945"/>
                  </a:lnTo>
                  <a:cubicBezTo>
                    <a:pt x="4847" y="7862"/>
                    <a:pt x="8841" y="6665"/>
                    <a:pt x="12695" y="5501"/>
                  </a:cubicBezTo>
                  <a:cubicBezTo>
                    <a:pt x="16341" y="4403"/>
                    <a:pt x="19789" y="3368"/>
                    <a:pt x="23933" y="3181"/>
                  </a:cubicBezTo>
                  <a:cubicBezTo>
                    <a:pt x="24162" y="3171"/>
                    <a:pt x="24389" y="3166"/>
                    <a:pt x="24613" y="3166"/>
                  </a:cubicBezTo>
                  <a:cubicBezTo>
                    <a:pt x="28183" y="3166"/>
                    <a:pt x="31172" y="4449"/>
                    <a:pt x="34059" y="5683"/>
                  </a:cubicBezTo>
                  <a:cubicBezTo>
                    <a:pt x="36894" y="6899"/>
                    <a:pt x="39816" y="8163"/>
                    <a:pt x="43264" y="8163"/>
                  </a:cubicBezTo>
                  <a:lnTo>
                    <a:pt x="43940" y="8142"/>
                  </a:lnTo>
                  <a:cubicBezTo>
                    <a:pt x="48117" y="7945"/>
                    <a:pt x="51211" y="5995"/>
                    <a:pt x="54196" y="4112"/>
                  </a:cubicBezTo>
                  <a:cubicBezTo>
                    <a:pt x="57366" y="2108"/>
                    <a:pt x="60376" y="215"/>
                    <a:pt x="64566" y="215"/>
                  </a:cubicBezTo>
                  <a:cubicBezTo>
                    <a:pt x="64714" y="215"/>
                    <a:pt x="64863" y="217"/>
                    <a:pt x="65013" y="222"/>
                  </a:cubicBezTo>
                  <a:cubicBezTo>
                    <a:pt x="69143" y="1096"/>
                    <a:pt x="72523" y="2656"/>
                    <a:pt x="75072" y="4871"/>
                  </a:cubicBezTo>
                  <a:cubicBezTo>
                    <a:pt x="77534" y="6792"/>
                    <a:pt x="80602" y="7759"/>
                    <a:pt x="84220" y="7759"/>
                  </a:cubicBezTo>
                  <a:cubicBezTo>
                    <a:pt x="85049" y="7759"/>
                    <a:pt x="85907" y="7709"/>
                    <a:pt x="86794" y="7607"/>
                  </a:cubicBezTo>
                  <a:lnTo>
                    <a:pt x="86768" y="7388"/>
                  </a:lnTo>
                  <a:cubicBezTo>
                    <a:pt x="85889" y="7490"/>
                    <a:pt x="85037" y="7540"/>
                    <a:pt x="84215" y="7540"/>
                  </a:cubicBezTo>
                  <a:cubicBezTo>
                    <a:pt x="80651" y="7540"/>
                    <a:pt x="77628" y="6590"/>
                    <a:pt x="75207" y="4705"/>
                  </a:cubicBezTo>
                  <a:cubicBezTo>
                    <a:pt x="72638" y="2469"/>
                    <a:pt x="69226" y="888"/>
                    <a:pt x="65045" y="9"/>
                  </a:cubicBezTo>
                  <a:cubicBezTo>
                    <a:pt x="64889" y="3"/>
                    <a:pt x="64734" y="1"/>
                    <a:pt x="645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31"/>
            <p:cNvSpPr/>
            <p:nvPr/>
          </p:nvSpPr>
          <p:spPr>
            <a:xfrm>
              <a:off x="3285700" y="1039150"/>
              <a:ext cx="2126450" cy="207525"/>
            </a:xfrm>
            <a:custGeom>
              <a:avLst/>
              <a:gdLst/>
              <a:ahLst/>
              <a:cxnLst/>
              <a:rect l="l" t="t" r="r" b="b"/>
              <a:pathLst>
                <a:path w="85058" h="8301" extrusionOk="0">
                  <a:moveTo>
                    <a:pt x="63792" y="0"/>
                  </a:moveTo>
                  <a:cubicBezTo>
                    <a:pt x="59470" y="6"/>
                    <a:pt x="56344" y="2081"/>
                    <a:pt x="53432" y="4005"/>
                  </a:cubicBezTo>
                  <a:cubicBezTo>
                    <a:pt x="50520" y="5929"/>
                    <a:pt x="47503" y="7926"/>
                    <a:pt x="43265" y="8067"/>
                  </a:cubicBezTo>
                  <a:cubicBezTo>
                    <a:pt x="43091" y="8073"/>
                    <a:pt x="42919" y="8076"/>
                    <a:pt x="42748" y="8076"/>
                  </a:cubicBezTo>
                  <a:cubicBezTo>
                    <a:pt x="39388" y="8076"/>
                    <a:pt x="36463" y="6939"/>
                    <a:pt x="33628" y="5841"/>
                  </a:cubicBezTo>
                  <a:cubicBezTo>
                    <a:pt x="30722" y="4708"/>
                    <a:pt x="27726" y="3540"/>
                    <a:pt x="24191" y="3540"/>
                  </a:cubicBezTo>
                  <a:cubicBezTo>
                    <a:pt x="24107" y="3540"/>
                    <a:pt x="24023" y="3541"/>
                    <a:pt x="23939" y="3542"/>
                  </a:cubicBezTo>
                  <a:cubicBezTo>
                    <a:pt x="19711" y="3610"/>
                    <a:pt x="15722" y="4644"/>
                    <a:pt x="11951" y="5617"/>
                  </a:cubicBezTo>
                  <a:cubicBezTo>
                    <a:pt x="8181" y="6595"/>
                    <a:pt x="4281" y="7609"/>
                    <a:pt x="0" y="7749"/>
                  </a:cubicBezTo>
                  <a:lnTo>
                    <a:pt x="0" y="7963"/>
                  </a:lnTo>
                  <a:cubicBezTo>
                    <a:pt x="4307" y="7827"/>
                    <a:pt x="8217" y="6813"/>
                    <a:pt x="12003" y="5830"/>
                  </a:cubicBezTo>
                  <a:cubicBezTo>
                    <a:pt x="15972" y="4795"/>
                    <a:pt x="19732" y="3823"/>
                    <a:pt x="23939" y="3766"/>
                  </a:cubicBezTo>
                  <a:cubicBezTo>
                    <a:pt x="24036" y="3764"/>
                    <a:pt x="24134" y="3763"/>
                    <a:pt x="24230" y="3763"/>
                  </a:cubicBezTo>
                  <a:cubicBezTo>
                    <a:pt x="27698" y="3763"/>
                    <a:pt x="30666" y="4925"/>
                    <a:pt x="33545" y="6049"/>
                  </a:cubicBezTo>
                  <a:cubicBezTo>
                    <a:pt x="36395" y="7151"/>
                    <a:pt x="39338" y="8301"/>
                    <a:pt x="42750" y="8301"/>
                  </a:cubicBezTo>
                  <a:lnTo>
                    <a:pt x="43270" y="8290"/>
                  </a:lnTo>
                  <a:cubicBezTo>
                    <a:pt x="47576" y="8145"/>
                    <a:pt x="50618" y="6132"/>
                    <a:pt x="53557" y="4187"/>
                  </a:cubicBezTo>
                  <a:cubicBezTo>
                    <a:pt x="56630" y="2153"/>
                    <a:pt x="59543" y="229"/>
                    <a:pt x="63776" y="219"/>
                  </a:cubicBezTo>
                  <a:cubicBezTo>
                    <a:pt x="67900" y="832"/>
                    <a:pt x="71239" y="2247"/>
                    <a:pt x="73673" y="4431"/>
                  </a:cubicBezTo>
                  <a:cubicBezTo>
                    <a:pt x="76158" y="6590"/>
                    <a:pt x="79446" y="7685"/>
                    <a:pt x="83457" y="7685"/>
                  </a:cubicBezTo>
                  <a:cubicBezTo>
                    <a:pt x="83978" y="7685"/>
                    <a:pt x="84511" y="7667"/>
                    <a:pt x="85057" y="7630"/>
                  </a:cubicBezTo>
                  <a:lnTo>
                    <a:pt x="85047" y="7411"/>
                  </a:lnTo>
                  <a:cubicBezTo>
                    <a:pt x="84511" y="7447"/>
                    <a:pt x="83987" y="7465"/>
                    <a:pt x="83476" y="7465"/>
                  </a:cubicBezTo>
                  <a:cubicBezTo>
                    <a:pt x="79507" y="7465"/>
                    <a:pt x="76265" y="6393"/>
                    <a:pt x="73824" y="4265"/>
                  </a:cubicBezTo>
                  <a:cubicBezTo>
                    <a:pt x="71348" y="2055"/>
                    <a:pt x="67978" y="619"/>
                    <a:pt x="63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31"/>
            <p:cNvSpPr/>
            <p:nvPr/>
          </p:nvSpPr>
          <p:spPr>
            <a:xfrm>
              <a:off x="3309625" y="992225"/>
              <a:ext cx="2076650" cy="188675"/>
            </a:xfrm>
            <a:custGeom>
              <a:avLst/>
              <a:gdLst/>
              <a:ahLst/>
              <a:cxnLst/>
              <a:rect l="l" t="t" r="r" b="b"/>
              <a:pathLst>
                <a:path w="83066" h="7547" extrusionOk="0">
                  <a:moveTo>
                    <a:pt x="62290" y="0"/>
                  </a:moveTo>
                  <a:cubicBezTo>
                    <a:pt x="61828" y="0"/>
                    <a:pt x="61356" y="16"/>
                    <a:pt x="60874" y="47"/>
                  </a:cubicBezTo>
                  <a:cubicBezTo>
                    <a:pt x="57374" y="541"/>
                    <a:pt x="54820" y="2111"/>
                    <a:pt x="52345" y="3640"/>
                  </a:cubicBezTo>
                  <a:cubicBezTo>
                    <a:pt x="49531" y="5377"/>
                    <a:pt x="46619" y="7177"/>
                    <a:pt x="42313" y="7317"/>
                  </a:cubicBezTo>
                  <a:cubicBezTo>
                    <a:pt x="42132" y="7323"/>
                    <a:pt x="41952" y="7326"/>
                    <a:pt x="41774" y="7326"/>
                  </a:cubicBezTo>
                  <a:cubicBezTo>
                    <a:pt x="38394" y="7326"/>
                    <a:pt x="35552" y="6275"/>
                    <a:pt x="32796" y="5253"/>
                  </a:cubicBezTo>
                  <a:cubicBezTo>
                    <a:pt x="30320" y="4337"/>
                    <a:pt x="27756" y="3386"/>
                    <a:pt x="24781" y="3167"/>
                  </a:cubicBezTo>
                  <a:cubicBezTo>
                    <a:pt x="24247" y="3128"/>
                    <a:pt x="23711" y="3110"/>
                    <a:pt x="23173" y="3110"/>
                  </a:cubicBezTo>
                  <a:cubicBezTo>
                    <a:pt x="19040" y="3110"/>
                    <a:pt x="14814" y="4187"/>
                    <a:pt x="10714" y="5232"/>
                  </a:cubicBezTo>
                  <a:cubicBezTo>
                    <a:pt x="7188" y="6131"/>
                    <a:pt x="3542" y="7057"/>
                    <a:pt x="0" y="7291"/>
                  </a:cubicBezTo>
                  <a:lnTo>
                    <a:pt x="11" y="7515"/>
                  </a:lnTo>
                  <a:cubicBezTo>
                    <a:pt x="3584" y="7281"/>
                    <a:pt x="7234" y="6350"/>
                    <a:pt x="10766" y="5445"/>
                  </a:cubicBezTo>
                  <a:cubicBezTo>
                    <a:pt x="14857" y="4405"/>
                    <a:pt x="19066" y="3328"/>
                    <a:pt x="23166" y="3328"/>
                  </a:cubicBezTo>
                  <a:cubicBezTo>
                    <a:pt x="23699" y="3328"/>
                    <a:pt x="24231" y="3347"/>
                    <a:pt x="24761" y="3386"/>
                  </a:cubicBezTo>
                  <a:cubicBezTo>
                    <a:pt x="27715" y="3604"/>
                    <a:pt x="30263" y="4550"/>
                    <a:pt x="32723" y="5461"/>
                  </a:cubicBezTo>
                  <a:cubicBezTo>
                    <a:pt x="35495" y="6485"/>
                    <a:pt x="38355" y="7546"/>
                    <a:pt x="41767" y="7546"/>
                  </a:cubicBezTo>
                  <a:lnTo>
                    <a:pt x="42318" y="7541"/>
                  </a:lnTo>
                  <a:cubicBezTo>
                    <a:pt x="46681" y="7390"/>
                    <a:pt x="49620" y="5575"/>
                    <a:pt x="52459" y="3828"/>
                  </a:cubicBezTo>
                  <a:cubicBezTo>
                    <a:pt x="54919" y="2314"/>
                    <a:pt x="57452" y="749"/>
                    <a:pt x="60900" y="260"/>
                  </a:cubicBezTo>
                  <a:cubicBezTo>
                    <a:pt x="61374" y="229"/>
                    <a:pt x="61837" y="214"/>
                    <a:pt x="62290" y="214"/>
                  </a:cubicBezTo>
                  <a:cubicBezTo>
                    <a:pt x="66012" y="214"/>
                    <a:pt x="69042" y="1241"/>
                    <a:pt x="71332" y="3276"/>
                  </a:cubicBezTo>
                  <a:cubicBezTo>
                    <a:pt x="74198" y="5783"/>
                    <a:pt x="78145" y="7104"/>
                    <a:pt x="83065" y="7187"/>
                  </a:cubicBezTo>
                  <a:lnTo>
                    <a:pt x="83065" y="6969"/>
                  </a:lnTo>
                  <a:cubicBezTo>
                    <a:pt x="78203" y="6886"/>
                    <a:pt x="74302" y="5585"/>
                    <a:pt x="71478" y="3105"/>
                  </a:cubicBezTo>
                  <a:cubicBezTo>
                    <a:pt x="69152" y="1042"/>
                    <a:pt x="66069" y="0"/>
                    <a:pt x="622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31"/>
            <p:cNvSpPr/>
            <p:nvPr/>
          </p:nvSpPr>
          <p:spPr>
            <a:xfrm>
              <a:off x="3333550" y="956625"/>
              <a:ext cx="2028925" cy="168100"/>
            </a:xfrm>
            <a:custGeom>
              <a:avLst/>
              <a:gdLst/>
              <a:ahLst/>
              <a:cxnLst/>
              <a:rect l="l" t="t" r="r" b="b"/>
              <a:pathLst>
                <a:path w="81157" h="6724" extrusionOk="0">
                  <a:moveTo>
                    <a:pt x="61190" y="0"/>
                  </a:moveTo>
                  <a:cubicBezTo>
                    <a:pt x="60511" y="0"/>
                    <a:pt x="59830" y="49"/>
                    <a:pt x="59147" y="155"/>
                  </a:cubicBezTo>
                  <a:cubicBezTo>
                    <a:pt x="55990" y="649"/>
                    <a:pt x="53551" y="1965"/>
                    <a:pt x="51190" y="3239"/>
                  </a:cubicBezTo>
                  <a:cubicBezTo>
                    <a:pt x="48372" y="4757"/>
                    <a:pt x="45459" y="6323"/>
                    <a:pt x="41335" y="6417"/>
                  </a:cubicBezTo>
                  <a:cubicBezTo>
                    <a:pt x="41222" y="6419"/>
                    <a:pt x="41109" y="6420"/>
                    <a:pt x="40996" y="6420"/>
                  </a:cubicBezTo>
                  <a:cubicBezTo>
                    <a:pt x="37575" y="6420"/>
                    <a:pt x="34728" y="5364"/>
                    <a:pt x="31963" y="4341"/>
                  </a:cubicBezTo>
                  <a:cubicBezTo>
                    <a:pt x="29566" y="3452"/>
                    <a:pt x="27096" y="2537"/>
                    <a:pt x="24225" y="2277"/>
                  </a:cubicBezTo>
                  <a:cubicBezTo>
                    <a:pt x="23601" y="2220"/>
                    <a:pt x="22973" y="2193"/>
                    <a:pt x="22342" y="2193"/>
                  </a:cubicBezTo>
                  <a:cubicBezTo>
                    <a:pt x="18196" y="2193"/>
                    <a:pt x="13913" y="3334"/>
                    <a:pt x="9751" y="4440"/>
                  </a:cubicBezTo>
                  <a:cubicBezTo>
                    <a:pt x="6511" y="5304"/>
                    <a:pt x="3173" y="6193"/>
                    <a:pt x="0" y="6500"/>
                  </a:cubicBezTo>
                  <a:lnTo>
                    <a:pt x="16" y="6723"/>
                  </a:lnTo>
                  <a:cubicBezTo>
                    <a:pt x="3209" y="6411"/>
                    <a:pt x="6563" y="5517"/>
                    <a:pt x="9809" y="4653"/>
                  </a:cubicBezTo>
                  <a:cubicBezTo>
                    <a:pt x="13954" y="3546"/>
                    <a:pt x="18230" y="2415"/>
                    <a:pt x="22358" y="2415"/>
                  </a:cubicBezTo>
                  <a:cubicBezTo>
                    <a:pt x="22979" y="2415"/>
                    <a:pt x="23596" y="2440"/>
                    <a:pt x="24209" y="2495"/>
                  </a:cubicBezTo>
                  <a:cubicBezTo>
                    <a:pt x="27044" y="2750"/>
                    <a:pt x="29504" y="3660"/>
                    <a:pt x="31885" y="4544"/>
                  </a:cubicBezTo>
                  <a:cubicBezTo>
                    <a:pt x="34665" y="5577"/>
                    <a:pt x="37543" y="6638"/>
                    <a:pt x="41004" y="6638"/>
                  </a:cubicBezTo>
                  <a:cubicBezTo>
                    <a:pt x="41117" y="6638"/>
                    <a:pt x="41231" y="6637"/>
                    <a:pt x="41345" y="6635"/>
                  </a:cubicBezTo>
                  <a:cubicBezTo>
                    <a:pt x="45516" y="6547"/>
                    <a:pt x="48455" y="4960"/>
                    <a:pt x="51294" y="3431"/>
                  </a:cubicBezTo>
                  <a:cubicBezTo>
                    <a:pt x="53635" y="2162"/>
                    <a:pt x="56063" y="857"/>
                    <a:pt x="59184" y="379"/>
                  </a:cubicBezTo>
                  <a:cubicBezTo>
                    <a:pt x="59859" y="273"/>
                    <a:pt x="60532" y="225"/>
                    <a:pt x="61203" y="225"/>
                  </a:cubicBezTo>
                  <a:cubicBezTo>
                    <a:pt x="65138" y="225"/>
                    <a:pt x="69010" y="1888"/>
                    <a:pt x="72773" y="3509"/>
                  </a:cubicBezTo>
                  <a:cubicBezTo>
                    <a:pt x="75654" y="4747"/>
                    <a:pt x="78364" y="5907"/>
                    <a:pt x="81115" y="6396"/>
                  </a:cubicBezTo>
                  <a:lnTo>
                    <a:pt x="81156" y="6182"/>
                  </a:lnTo>
                  <a:cubicBezTo>
                    <a:pt x="78431" y="5694"/>
                    <a:pt x="75727" y="4539"/>
                    <a:pt x="72867" y="3307"/>
                  </a:cubicBezTo>
                  <a:cubicBezTo>
                    <a:pt x="69071" y="1680"/>
                    <a:pt x="65174" y="0"/>
                    <a:pt x="61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31"/>
            <p:cNvSpPr/>
            <p:nvPr/>
          </p:nvSpPr>
          <p:spPr>
            <a:xfrm>
              <a:off x="3356300" y="927675"/>
              <a:ext cx="1982900" cy="144000"/>
            </a:xfrm>
            <a:custGeom>
              <a:avLst/>
              <a:gdLst/>
              <a:ahLst/>
              <a:cxnLst/>
              <a:rect l="l" t="t" r="r" b="b"/>
              <a:pathLst>
                <a:path w="79316" h="5760" extrusionOk="0">
                  <a:moveTo>
                    <a:pt x="59916" y="0"/>
                  </a:moveTo>
                  <a:cubicBezTo>
                    <a:pt x="59100" y="0"/>
                    <a:pt x="58281" y="59"/>
                    <a:pt x="57457" y="190"/>
                  </a:cubicBezTo>
                  <a:cubicBezTo>
                    <a:pt x="54638" y="637"/>
                    <a:pt x="52324" y="1693"/>
                    <a:pt x="50088" y="2696"/>
                  </a:cubicBezTo>
                  <a:cubicBezTo>
                    <a:pt x="47123" y="4043"/>
                    <a:pt x="44326" y="5312"/>
                    <a:pt x="40415" y="5338"/>
                  </a:cubicBezTo>
                  <a:lnTo>
                    <a:pt x="40321" y="5338"/>
                  </a:lnTo>
                  <a:cubicBezTo>
                    <a:pt x="36930" y="5338"/>
                    <a:pt x="34132" y="4277"/>
                    <a:pt x="31438" y="3253"/>
                  </a:cubicBezTo>
                  <a:cubicBezTo>
                    <a:pt x="29051" y="2348"/>
                    <a:pt x="26586" y="1417"/>
                    <a:pt x="23705" y="1199"/>
                  </a:cubicBezTo>
                  <a:cubicBezTo>
                    <a:pt x="23132" y="1156"/>
                    <a:pt x="22560" y="1136"/>
                    <a:pt x="21988" y="1136"/>
                  </a:cubicBezTo>
                  <a:cubicBezTo>
                    <a:pt x="17566" y="1136"/>
                    <a:pt x="13185" y="2337"/>
                    <a:pt x="8930" y="3502"/>
                  </a:cubicBezTo>
                  <a:cubicBezTo>
                    <a:pt x="5991" y="4308"/>
                    <a:pt x="2954" y="5141"/>
                    <a:pt x="0" y="5546"/>
                  </a:cubicBezTo>
                  <a:lnTo>
                    <a:pt x="26" y="5759"/>
                  </a:lnTo>
                  <a:cubicBezTo>
                    <a:pt x="3001" y="5359"/>
                    <a:pt x="6043" y="4527"/>
                    <a:pt x="8987" y="3710"/>
                  </a:cubicBezTo>
                  <a:cubicBezTo>
                    <a:pt x="13227" y="2549"/>
                    <a:pt x="17597" y="1355"/>
                    <a:pt x="21993" y="1355"/>
                  </a:cubicBezTo>
                  <a:cubicBezTo>
                    <a:pt x="22558" y="1355"/>
                    <a:pt x="23124" y="1375"/>
                    <a:pt x="23689" y="1417"/>
                  </a:cubicBezTo>
                  <a:cubicBezTo>
                    <a:pt x="26534" y="1630"/>
                    <a:pt x="28984" y="2561"/>
                    <a:pt x="31360" y="3461"/>
                  </a:cubicBezTo>
                  <a:cubicBezTo>
                    <a:pt x="34075" y="4485"/>
                    <a:pt x="36889" y="5551"/>
                    <a:pt x="40321" y="5551"/>
                  </a:cubicBezTo>
                  <a:lnTo>
                    <a:pt x="40415" y="5551"/>
                  </a:lnTo>
                  <a:cubicBezTo>
                    <a:pt x="44372" y="5531"/>
                    <a:pt x="47326" y="4194"/>
                    <a:pt x="50176" y="2899"/>
                  </a:cubicBezTo>
                  <a:cubicBezTo>
                    <a:pt x="52402" y="1890"/>
                    <a:pt x="54701" y="850"/>
                    <a:pt x="57494" y="408"/>
                  </a:cubicBezTo>
                  <a:cubicBezTo>
                    <a:pt x="58309" y="277"/>
                    <a:pt x="59121" y="218"/>
                    <a:pt x="59931" y="218"/>
                  </a:cubicBezTo>
                  <a:cubicBezTo>
                    <a:pt x="63957" y="218"/>
                    <a:pt x="67914" y="1682"/>
                    <a:pt x="71759" y="3102"/>
                  </a:cubicBezTo>
                  <a:cubicBezTo>
                    <a:pt x="74359" y="4064"/>
                    <a:pt x="76819" y="4974"/>
                    <a:pt x="79274" y="5447"/>
                  </a:cubicBezTo>
                  <a:lnTo>
                    <a:pt x="79316" y="5234"/>
                  </a:lnTo>
                  <a:cubicBezTo>
                    <a:pt x="76876" y="4761"/>
                    <a:pt x="74427" y="3856"/>
                    <a:pt x="71832" y="2899"/>
                  </a:cubicBezTo>
                  <a:cubicBezTo>
                    <a:pt x="67959" y="1470"/>
                    <a:pt x="63985" y="0"/>
                    <a:pt x="599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31"/>
            <p:cNvSpPr/>
            <p:nvPr/>
          </p:nvSpPr>
          <p:spPr>
            <a:xfrm>
              <a:off x="3377875" y="896975"/>
              <a:ext cx="1939225" cy="124125"/>
            </a:xfrm>
            <a:custGeom>
              <a:avLst/>
              <a:gdLst/>
              <a:ahLst/>
              <a:cxnLst/>
              <a:rect l="l" t="t" r="r" b="b"/>
              <a:pathLst>
                <a:path w="77569" h="4965" extrusionOk="0">
                  <a:moveTo>
                    <a:pt x="58778" y="0"/>
                  </a:moveTo>
                  <a:cubicBezTo>
                    <a:pt x="57390" y="0"/>
                    <a:pt x="55979" y="137"/>
                    <a:pt x="54540" y="455"/>
                  </a:cubicBezTo>
                  <a:cubicBezTo>
                    <a:pt x="52486" y="918"/>
                    <a:pt x="50639" y="1636"/>
                    <a:pt x="48856" y="2338"/>
                  </a:cubicBezTo>
                  <a:cubicBezTo>
                    <a:pt x="45943" y="3482"/>
                    <a:pt x="43192" y="4569"/>
                    <a:pt x="39536" y="4616"/>
                  </a:cubicBezTo>
                  <a:cubicBezTo>
                    <a:pt x="39467" y="4617"/>
                    <a:pt x="39399" y="4617"/>
                    <a:pt x="39330" y="4617"/>
                  </a:cubicBezTo>
                  <a:cubicBezTo>
                    <a:pt x="36044" y="4617"/>
                    <a:pt x="33228" y="3528"/>
                    <a:pt x="30502" y="2479"/>
                  </a:cubicBezTo>
                  <a:cubicBezTo>
                    <a:pt x="28620" y="1750"/>
                    <a:pt x="26685" y="1002"/>
                    <a:pt x="24610" y="617"/>
                  </a:cubicBezTo>
                  <a:cubicBezTo>
                    <a:pt x="23369" y="386"/>
                    <a:pt x="22122" y="285"/>
                    <a:pt x="20873" y="285"/>
                  </a:cubicBezTo>
                  <a:cubicBezTo>
                    <a:pt x="16388" y="285"/>
                    <a:pt x="11875" y="1588"/>
                    <a:pt x="7474" y="2853"/>
                  </a:cubicBezTo>
                  <a:cubicBezTo>
                    <a:pt x="4874" y="3602"/>
                    <a:pt x="2419" y="4309"/>
                    <a:pt x="1" y="4751"/>
                  </a:cubicBezTo>
                  <a:lnTo>
                    <a:pt x="37" y="4964"/>
                  </a:lnTo>
                  <a:cubicBezTo>
                    <a:pt x="2466" y="4522"/>
                    <a:pt x="4926" y="3815"/>
                    <a:pt x="7536" y="3066"/>
                  </a:cubicBezTo>
                  <a:cubicBezTo>
                    <a:pt x="11921" y="1803"/>
                    <a:pt x="16427" y="505"/>
                    <a:pt x="20889" y="505"/>
                  </a:cubicBezTo>
                  <a:cubicBezTo>
                    <a:pt x="22122" y="505"/>
                    <a:pt x="23351" y="604"/>
                    <a:pt x="24574" y="830"/>
                  </a:cubicBezTo>
                  <a:cubicBezTo>
                    <a:pt x="26623" y="1215"/>
                    <a:pt x="28552" y="1958"/>
                    <a:pt x="30424" y="2676"/>
                  </a:cubicBezTo>
                  <a:cubicBezTo>
                    <a:pt x="33177" y="3743"/>
                    <a:pt x="36014" y="4836"/>
                    <a:pt x="39350" y="4836"/>
                  </a:cubicBezTo>
                  <a:cubicBezTo>
                    <a:pt x="39412" y="4836"/>
                    <a:pt x="39474" y="4835"/>
                    <a:pt x="39536" y="4834"/>
                  </a:cubicBezTo>
                  <a:cubicBezTo>
                    <a:pt x="43228" y="4788"/>
                    <a:pt x="46130" y="3649"/>
                    <a:pt x="48939" y="2546"/>
                  </a:cubicBezTo>
                  <a:cubicBezTo>
                    <a:pt x="50712" y="1844"/>
                    <a:pt x="52548" y="1121"/>
                    <a:pt x="54587" y="669"/>
                  </a:cubicBezTo>
                  <a:cubicBezTo>
                    <a:pt x="56006" y="355"/>
                    <a:pt x="57400" y="221"/>
                    <a:pt x="58771" y="221"/>
                  </a:cubicBezTo>
                  <a:cubicBezTo>
                    <a:pt x="63021" y="221"/>
                    <a:pt x="67056" y="1513"/>
                    <a:pt x="70984" y="2775"/>
                  </a:cubicBezTo>
                  <a:cubicBezTo>
                    <a:pt x="73122" y="3467"/>
                    <a:pt x="75332" y="4174"/>
                    <a:pt x="77522" y="4647"/>
                  </a:cubicBezTo>
                  <a:lnTo>
                    <a:pt x="77568" y="4434"/>
                  </a:lnTo>
                  <a:cubicBezTo>
                    <a:pt x="75389" y="3956"/>
                    <a:pt x="73184" y="3248"/>
                    <a:pt x="71052" y="2567"/>
                  </a:cubicBezTo>
                  <a:cubicBezTo>
                    <a:pt x="67105" y="1299"/>
                    <a:pt x="63055" y="0"/>
                    <a:pt x="58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31"/>
            <p:cNvSpPr/>
            <p:nvPr/>
          </p:nvSpPr>
          <p:spPr>
            <a:xfrm>
              <a:off x="3399325" y="853825"/>
              <a:ext cx="1896575" cy="118250"/>
            </a:xfrm>
            <a:custGeom>
              <a:avLst/>
              <a:gdLst/>
              <a:ahLst/>
              <a:cxnLst/>
              <a:rect l="l" t="t" r="r" b="b"/>
              <a:pathLst>
                <a:path w="75863" h="4730" extrusionOk="0">
                  <a:moveTo>
                    <a:pt x="57941" y="0"/>
                  </a:moveTo>
                  <a:cubicBezTo>
                    <a:pt x="56443" y="0"/>
                    <a:pt x="54899" y="151"/>
                    <a:pt x="53287" y="502"/>
                  </a:cubicBezTo>
                  <a:cubicBezTo>
                    <a:pt x="51326" y="923"/>
                    <a:pt x="49537" y="1599"/>
                    <a:pt x="47805" y="2244"/>
                  </a:cubicBezTo>
                  <a:cubicBezTo>
                    <a:pt x="44929" y="3331"/>
                    <a:pt x="42204" y="4350"/>
                    <a:pt x="38673" y="4381"/>
                  </a:cubicBezTo>
                  <a:lnTo>
                    <a:pt x="38532" y="4381"/>
                  </a:lnTo>
                  <a:cubicBezTo>
                    <a:pt x="35261" y="4381"/>
                    <a:pt x="32500" y="3320"/>
                    <a:pt x="29826" y="2285"/>
                  </a:cubicBezTo>
                  <a:cubicBezTo>
                    <a:pt x="28001" y="1573"/>
                    <a:pt x="26108" y="840"/>
                    <a:pt x="24080" y="465"/>
                  </a:cubicBezTo>
                  <a:cubicBezTo>
                    <a:pt x="22735" y="212"/>
                    <a:pt x="21400" y="102"/>
                    <a:pt x="20075" y="102"/>
                  </a:cubicBezTo>
                  <a:cubicBezTo>
                    <a:pt x="15466" y="102"/>
                    <a:pt x="10976" y="1436"/>
                    <a:pt x="6606" y="2733"/>
                  </a:cubicBezTo>
                  <a:cubicBezTo>
                    <a:pt x="4322" y="3409"/>
                    <a:pt x="2169" y="4048"/>
                    <a:pt x="1" y="4517"/>
                  </a:cubicBezTo>
                  <a:lnTo>
                    <a:pt x="48" y="4730"/>
                  </a:lnTo>
                  <a:cubicBezTo>
                    <a:pt x="2232" y="4262"/>
                    <a:pt x="4484" y="3591"/>
                    <a:pt x="6668" y="2941"/>
                  </a:cubicBezTo>
                  <a:cubicBezTo>
                    <a:pt x="11029" y="1650"/>
                    <a:pt x="15504" y="322"/>
                    <a:pt x="20087" y="322"/>
                  </a:cubicBezTo>
                  <a:cubicBezTo>
                    <a:pt x="21395" y="322"/>
                    <a:pt x="22712" y="430"/>
                    <a:pt x="24038" y="678"/>
                  </a:cubicBezTo>
                  <a:cubicBezTo>
                    <a:pt x="26051" y="1053"/>
                    <a:pt x="27928" y="1781"/>
                    <a:pt x="29748" y="2483"/>
                  </a:cubicBezTo>
                  <a:cubicBezTo>
                    <a:pt x="32437" y="3523"/>
                    <a:pt x="35220" y="4605"/>
                    <a:pt x="38532" y="4605"/>
                  </a:cubicBezTo>
                  <a:lnTo>
                    <a:pt x="38673" y="4605"/>
                  </a:lnTo>
                  <a:cubicBezTo>
                    <a:pt x="42251" y="4574"/>
                    <a:pt x="45116" y="3492"/>
                    <a:pt x="47883" y="2452"/>
                  </a:cubicBezTo>
                  <a:cubicBezTo>
                    <a:pt x="49610" y="1807"/>
                    <a:pt x="51383" y="1141"/>
                    <a:pt x="53333" y="715"/>
                  </a:cubicBezTo>
                  <a:cubicBezTo>
                    <a:pt x="54929" y="369"/>
                    <a:pt x="56458" y="220"/>
                    <a:pt x="57943" y="220"/>
                  </a:cubicBezTo>
                  <a:cubicBezTo>
                    <a:pt x="62211" y="220"/>
                    <a:pt x="66114" y="1448"/>
                    <a:pt x="70189" y="2733"/>
                  </a:cubicBezTo>
                  <a:cubicBezTo>
                    <a:pt x="72009" y="3310"/>
                    <a:pt x="73902" y="3903"/>
                    <a:pt x="75811" y="4376"/>
                  </a:cubicBezTo>
                  <a:lnTo>
                    <a:pt x="75863" y="4163"/>
                  </a:lnTo>
                  <a:cubicBezTo>
                    <a:pt x="73959" y="3695"/>
                    <a:pt x="72077" y="3102"/>
                    <a:pt x="70256" y="2525"/>
                  </a:cubicBezTo>
                  <a:cubicBezTo>
                    <a:pt x="66161" y="1237"/>
                    <a:pt x="62238" y="0"/>
                    <a:pt x="579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31"/>
            <p:cNvSpPr/>
            <p:nvPr/>
          </p:nvSpPr>
          <p:spPr>
            <a:xfrm>
              <a:off x="3425600" y="808175"/>
              <a:ext cx="1850150" cy="115800"/>
            </a:xfrm>
            <a:custGeom>
              <a:avLst/>
              <a:gdLst/>
              <a:ahLst/>
              <a:cxnLst/>
              <a:rect l="l" t="t" r="r" b="b"/>
              <a:pathLst>
                <a:path w="74006" h="4632" extrusionOk="0">
                  <a:moveTo>
                    <a:pt x="56922" y="0"/>
                  </a:moveTo>
                  <a:cubicBezTo>
                    <a:pt x="55324" y="0"/>
                    <a:pt x="53664" y="172"/>
                    <a:pt x="51913" y="575"/>
                  </a:cubicBezTo>
                  <a:cubicBezTo>
                    <a:pt x="50067" y="996"/>
                    <a:pt x="48366" y="1636"/>
                    <a:pt x="46723" y="2244"/>
                  </a:cubicBezTo>
                  <a:cubicBezTo>
                    <a:pt x="43852" y="3326"/>
                    <a:pt x="41132" y="4340"/>
                    <a:pt x="37617" y="4372"/>
                  </a:cubicBezTo>
                  <a:cubicBezTo>
                    <a:pt x="37562" y="4372"/>
                    <a:pt x="37508" y="4372"/>
                    <a:pt x="37455" y="4372"/>
                  </a:cubicBezTo>
                  <a:cubicBezTo>
                    <a:pt x="34228" y="4372"/>
                    <a:pt x="31488" y="3309"/>
                    <a:pt x="28838" y="2286"/>
                  </a:cubicBezTo>
                  <a:cubicBezTo>
                    <a:pt x="27085" y="1610"/>
                    <a:pt x="25270" y="908"/>
                    <a:pt x="23341" y="523"/>
                  </a:cubicBezTo>
                  <a:cubicBezTo>
                    <a:pt x="21887" y="233"/>
                    <a:pt x="20458" y="108"/>
                    <a:pt x="19051" y="108"/>
                  </a:cubicBezTo>
                  <a:cubicBezTo>
                    <a:pt x="14420" y="108"/>
                    <a:pt x="10020" y="1464"/>
                    <a:pt x="5737" y="2780"/>
                  </a:cubicBezTo>
                  <a:cubicBezTo>
                    <a:pt x="3849" y="3357"/>
                    <a:pt x="1909" y="3955"/>
                    <a:pt x="0" y="4418"/>
                  </a:cubicBezTo>
                  <a:lnTo>
                    <a:pt x="52" y="4632"/>
                  </a:lnTo>
                  <a:cubicBezTo>
                    <a:pt x="1966" y="4163"/>
                    <a:pt x="3916" y="3565"/>
                    <a:pt x="5799" y="2978"/>
                  </a:cubicBezTo>
                  <a:cubicBezTo>
                    <a:pt x="10066" y="1668"/>
                    <a:pt x="14447" y="322"/>
                    <a:pt x="19049" y="322"/>
                  </a:cubicBezTo>
                  <a:cubicBezTo>
                    <a:pt x="20443" y="322"/>
                    <a:pt x="21857" y="446"/>
                    <a:pt x="23294" y="731"/>
                  </a:cubicBezTo>
                  <a:cubicBezTo>
                    <a:pt x="25213" y="1106"/>
                    <a:pt x="27012" y="1808"/>
                    <a:pt x="28760" y="2478"/>
                  </a:cubicBezTo>
                  <a:cubicBezTo>
                    <a:pt x="31433" y="3513"/>
                    <a:pt x="34200" y="4585"/>
                    <a:pt x="37487" y="4585"/>
                  </a:cubicBezTo>
                  <a:lnTo>
                    <a:pt x="37617" y="4585"/>
                  </a:lnTo>
                  <a:cubicBezTo>
                    <a:pt x="41174" y="4559"/>
                    <a:pt x="44034" y="3487"/>
                    <a:pt x="46801" y="2452"/>
                  </a:cubicBezTo>
                  <a:cubicBezTo>
                    <a:pt x="48439" y="1844"/>
                    <a:pt x="50129" y="1210"/>
                    <a:pt x="51955" y="788"/>
                  </a:cubicBezTo>
                  <a:cubicBezTo>
                    <a:pt x="53687" y="390"/>
                    <a:pt x="55330" y="221"/>
                    <a:pt x="56915" y="221"/>
                  </a:cubicBezTo>
                  <a:cubicBezTo>
                    <a:pt x="61228" y="221"/>
                    <a:pt x="65102" y="1475"/>
                    <a:pt x="69138" y="2780"/>
                  </a:cubicBezTo>
                  <a:cubicBezTo>
                    <a:pt x="70693" y="3285"/>
                    <a:pt x="72305" y="3805"/>
                    <a:pt x="73948" y="4252"/>
                  </a:cubicBezTo>
                  <a:lnTo>
                    <a:pt x="74006" y="4039"/>
                  </a:lnTo>
                  <a:cubicBezTo>
                    <a:pt x="72362" y="3597"/>
                    <a:pt x="70755" y="3077"/>
                    <a:pt x="69205" y="2572"/>
                  </a:cubicBezTo>
                  <a:cubicBezTo>
                    <a:pt x="65147" y="1261"/>
                    <a:pt x="61258" y="0"/>
                    <a:pt x="569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31"/>
            <p:cNvSpPr/>
            <p:nvPr/>
          </p:nvSpPr>
          <p:spPr>
            <a:xfrm>
              <a:off x="3454325" y="764575"/>
              <a:ext cx="1802175" cy="114150"/>
            </a:xfrm>
            <a:custGeom>
              <a:avLst/>
              <a:gdLst/>
              <a:ahLst/>
              <a:cxnLst/>
              <a:rect l="l" t="t" r="r" b="b"/>
              <a:pathLst>
                <a:path w="72087" h="4566" extrusionOk="0">
                  <a:moveTo>
                    <a:pt x="55794" y="0"/>
                  </a:moveTo>
                  <a:cubicBezTo>
                    <a:pt x="54103" y="0"/>
                    <a:pt x="52335" y="191"/>
                    <a:pt x="50452" y="644"/>
                  </a:cubicBezTo>
                  <a:cubicBezTo>
                    <a:pt x="48715" y="1066"/>
                    <a:pt x="47108" y="1659"/>
                    <a:pt x="45548" y="2241"/>
                  </a:cubicBezTo>
                  <a:cubicBezTo>
                    <a:pt x="42667" y="3312"/>
                    <a:pt x="39957" y="4321"/>
                    <a:pt x="36457" y="4347"/>
                  </a:cubicBezTo>
                  <a:lnTo>
                    <a:pt x="36343" y="4347"/>
                  </a:lnTo>
                  <a:cubicBezTo>
                    <a:pt x="33124" y="4347"/>
                    <a:pt x="30393" y="3297"/>
                    <a:pt x="27757" y="2277"/>
                  </a:cubicBezTo>
                  <a:cubicBezTo>
                    <a:pt x="26072" y="1638"/>
                    <a:pt x="24329" y="962"/>
                    <a:pt x="22483" y="577"/>
                  </a:cubicBezTo>
                  <a:cubicBezTo>
                    <a:pt x="20924" y="249"/>
                    <a:pt x="19408" y="109"/>
                    <a:pt x="17928" y="109"/>
                  </a:cubicBezTo>
                  <a:cubicBezTo>
                    <a:pt x="13323" y="109"/>
                    <a:pt x="9065" y="1470"/>
                    <a:pt x="4920" y="2792"/>
                  </a:cubicBezTo>
                  <a:cubicBezTo>
                    <a:pt x="3319" y="3307"/>
                    <a:pt x="1660" y="3832"/>
                    <a:pt x="1" y="4280"/>
                  </a:cubicBezTo>
                  <a:lnTo>
                    <a:pt x="63" y="4498"/>
                  </a:lnTo>
                  <a:cubicBezTo>
                    <a:pt x="1727" y="4046"/>
                    <a:pt x="3381" y="3515"/>
                    <a:pt x="4988" y="3006"/>
                  </a:cubicBezTo>
                  <a:cubicBezTo>
                    <a:pt x="9276" y="1632"/>
                    <a:pt x="13391" y="318"/>
                    <a:pt x="17874" y="318"/>
                  </a:cubicBezTo>
                  <a:cubicBezTo>
                    <a:pt x="19350" y="318"/>
                    <a:pt x="20866" y="460"/>
                    <a:pt x="22441" y="790"/>
                  </a:cubicBezTo>
                  <a:cubicBezTo>
                    <a:pt x="24272" y="1175"/>
                    <a:pt x="25999" y="1846"/>
                    <a:pt x="27679" y="2485"/>
                  </a:cubicBezTo>
                  <a:cubicBezTo>
                    <a:pt x="30336" y="3510"/>
                    <a:pt x="33082" y="4566"/>
                    <a:pt x="36343" y="4566"/>
                  </a:cubicBezTo>
                  <a:lnTo>
                    <a:pt x="36462" y="4566"/>
                  </a:lnTo>
                  <a:cubicBezTo>
                    <a:pt x="39999" y="4540"/>
                    <a:pt x="42859" y="3474"/>
                    <a:pt x="45626" y="2449"/>
                  </a:cubicBezTo>
                  <a:cubicBezTo>
                    <a:pt x="47176" y="1872"/>
                    <a:pt x="48778" y="1279"/>
                    <a:pt x="50504" y="863"/>
                  </a:cubicBezTo>
                  <a:cubicBezTo>
                    <a:pt x="52372" y="412"/>
                    <a:pt x="54127" y="222"/>
                    <a:pt x="55807" y="222"/>
                  </a:cubicBezTo>
                  <a:cubicBezTo>
                    <a:pt x="60136" y="222"/>
                    <a:pt x="63967" y="1485"/>
                    <a:pt x="67958" y="2808"/>
                  </a:cubicBezTo>
                  <a:cubicBezTo>
                    <a:pt x="69268" y="3234"/>
                    <a:pt x="70620" y="3682"/>
                    <a:pt x="72019" y="4098"/>
                  </a:cubicBezTo>
                  <a:lnTo>
                    <a:pt x="72087" y="3884"/>
                  </a:lnTo>
                  <a:cubicBezTo>
                    <a:pt x="70688" y="3474"/>
                    <a:pt x="69336" y="3026"/>
                    <a:pt x="68020" y="2595"/>
                  </a:cubicBezTo>
                  <a:cubicBezTo>
                    <a:pt x="64010" y="1272"/>
                    <a:pt x="60156" y="0"/>
                    <a:pt x="557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31"/>
            <p:cNvSpPr/>
            <p:nvPr/>
          </p:nvSpPr>
          <p:spPr>
            <a:xfrm>
              <a:off x="3482550" y="719425"/>
              <a:ext cx="1755375" cy="112100"/>
            </a:xfrm>
            <a:custGeom>
              <a:avLst/>
              <a:gdLst/>
              <a:ahLst/>
              <a:cxnLst/>
              <a:rect l="l" t="t" r="r" b="b"/>
              <a:pathLst>
                <a:path w="70215" h="4484" extrusionOk="0">
                  <a:moveTo>
                    <a:pt x="16762" y="0"/>
                  </a:moveTo>
                  <a:cubicBezTo>
                    <a:pt x="12419" y="0"/>
                    <a:pt x="7949" y="1553"/>
                    <a:pt x="3958" y="2939"/>
                  </a:cubicBezTo>
                  <a:cubicBezTo>
                    <a:pt x="2569" y="3428"/>
                    <a:pt x="1248" y="3886"/>
                    <a:pt x="0" y="4260"/>
                  </a:cubicBezTo>
                  <a:lnTo>
                    <a:pt x="57" y="4468"/>
                  </a:lnTo>
                  <a:cubicBezTo>
                    <a:pt x="1311" y="4099"/>
                    <a:pt x="2632" y="3636"/>
                    <a:pt x="4036" y="3147"/>
                  </a:cubicBezTo>
                  <a:cubicBezTo>
                    <a:pt x="8003" y="1771"/>
                    <a:pt x="12453" y="218"/>
                    <a:pt x="16761" y="218"/>
                  </a:cubicBezTo>
                  <a:cubicBezTo>
                    <a:pt x="17141" y="218"/>
                    <a:pt x="17519" y="230"/>
                    <a:pt x="17896" y="256"/>
                  </a:cubicBezTo>
                  <a:cubicBezTo>
                    <a:pt x="20943" y="464"/>
                    <a:pt x="23564" y="1421"/>
                    <a:pt x="26097" y="2352"/>
                  </a:cubicBezTo>
                  <a:cubicBezTo>
                    <a:pt x="28911" y="3381"/>
                    <a:pt x="31818" y="4447"/>
                    <a:pt x="35323" y="4484"/>
                  </a:cubicBezTo>
                  <a:lnTo>
                    <a:pt x="35505" y="4484"/>
                  </a:lnTo>
                  <a:cubicBezTo>
                    <a:pt x="38963" y="4484"/>
                    <a:pt x="41605" y="3548"/>
                    <a:pt x="44398" y="2554"/>
                  </a:cubicBezTo>
                  <a:cubicBezTo>
                    <a:pt x="46213" y="1915"/>
                    <a:pt x="48085" y="1249"/>
                    <a:pt x="50197" y="864"/>
                  </a:cubicBezTo>
                  <a:cubicBezTo>
                    <a:pt x="51831" y="568"/>
                    <a:pt x="53348" y="438"/>
                    <a:pt x="54788" y="438"/>
                  </a:cubicBezTo>
                  <a:cubicBezTo>
                    <a:pt x="59235" y="438"/>
                    <a:pt x="62947" y="1674"/>
                    <a:pt x="67083" y="3049"/>
                  </a:cubicBezTo>
                  <a:cubicBezTo>
                    <a:pt x="68066" y="3381"/>
                    <a:pt x="69080" y="3719"/>
                    <a:pt x="70147" y="4052"/>
                  </a:cubicBezTo>
                  <a:lnTo>
                    <a:pt x="70214" y="3844"/>
                  </a:lnTo>
                  <a:cubicBezTo>
                    <a:pt x="69153" y="3511"/>
                    <a:pt x="68134" y="3173"/>
                    <a:pt x="67151" y="2840"/>
                  </a:cubicBezTo>
                  <a:cubicBezTo>
                    <a:pt x="62995" y="1459"/>
                    <a:pt x="59272" y="220"/>
                    <a:pt x="54801" y="220"/>
                  </a:cubicBezTo>
                  <a:cubicBezTo>
                    <a:pt x="53347" y="220"/>
                    <a:pt x="51813" y="351"/>
                    <a:pt x="50160" y="651"/>
                  </a:cubicBezTo>
                  <a:cubicBezTo>
                    <a:pt x="48028" y="1036"/>
                    <a:pt x="46151" y="1707"/>
                    <a:pt x="44331" y="2352"/>
                  </a:cubicBezTo>
                  <a:cubicBezTo>
                    <a:pt x="41553" y="3329"/>
                    <a:pt x="38927" y="4260"/>
                    <a:pt x="35505" y="4260"/>
                  </a:cubicBezTo>
                  <a:lnTo>
                    <a:pt x="35323" y="4260"/>
                  </a:lnTo>
                  <a:cubicBezTo>
                    <a:pt x="31859" y="4229"/>
                    <a:pt x="28968" y="3168"/>
                    <a:pt x="26170" y="2144"/>
                  </a:cubicBezTo>
                  <a:cubicBezTo>
                    <a:pt x="23622" y="1213"/>
                    <a:pt x="20990" y="245"/>
                    <a:pt x="17906" y="37"/>
                  </a:cubicBezTo>
                  <a:cubicBezTo>
                    <a:pt x="17526" y="12"/>
                    <a:pt x="17145" y="0"/>
                    <a:pt x="16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31"/>
            <p:cNvSpPr/>
            <p:nvPr/>
          </p:nvSpPr>
          <p:spPr>
            <a:xfrm>
              <a:off x="3507375" y="679325"/>
              <a:ext cx="1712600" cy="111900"/>
            </a:xfrm>
            <a:custGeom>
              <a:avLst/>
              <a:gdLst/>
              <a:ahLst/>
              <a:cxnLst/>
              <a:rect l="l" t="t" r="r" b="b"/>
              <a:pathLst>
                <a:path w="68504" h="4476" extrusionOk="0">
                  <a:moveTo>
                    <a:pt x="15828" y="1"/>
                  </a:moveTo>
                  <a:cubicBezTo>
                    <a:pt x="11519" y="1"/>
                    <a:pt x="7219" y="1545"/>
                    <a:pt x="3386" y="2921"/>
                  </a:cubicBezTo>
                  <a:cubicBezTo>
                    <a:pt x="2195" y="3342"/>
                    <a:pt x="1077" y="3742"/>
                    <a:pt x="0" y="4091"/>
                  </a:cubicBezTo>
                  <a:lnTo>
                    <a:pt x="63" y="4299"/>
                  </a:lnTo>
                  <a:cubicBezTo>
                    <a:pt x="1150" y="3956"/>
                    <a:pt x="2268" y="3550"/>
                    <a:pt x="3459" y="3129"/>
                  </a:cubicBezTo>
                  <a:cubicBezTo>
                    <a:pt x="7279" y="1755"/>
                    <a:pt x="11564" y="221"/>
                    <a:pt x="15842" y="221"/>
                  </a:cubicBezTo>
                  <a:cubicBezTo>
                    <a:pt x="16310" y="221"/>
                    <a:pt x="16778" y="240"/>
                    <a:pt x="17246" y="279"/>
                  </a:cubicBezTo>
                  <a:cubicBezTo>
                    <a:pt x="20174" y="528"/>
                    <a:pt x="22701" y="1449"/>
                    <a:pt x="25140" y="2349"/>
                  </a:cubicBezTo>
                  <a:cubicBezTo>
                    <a:pt x="27933" y="3373"/>
                    <a:pt x="30825" y="4439"/>
                    <a:pt x="34325" y="4476"/>
                  </a:cubicBezTo>
                  <a:lnTo>
                    <a:pt x="34522" y="4476"/>
                  </a:lnTo>
                  <a:cubicBezTo>
                    <a:pt x="37960" y="4476"/>
                    <a:pt x="40597" y="3540"/>
                    <a:pt x="43379" y="2562"/>
                  </a:cubicBezTo>
                  <a:cubicBezTo>
                    <a:pt x="45111" y="1948"/>
                    <a:pt x="46895" y="1314"/>
                    <a:pt x="48897" y="924"/>
                  </a:cubicBezTo>
                  <a:cubicBezTo>
                    <a:pt x="50704" y="573"/>
                    <a:pt x="52348" y="420"/>
                    <a:pt x="53893" y="420"/>
                  </a:cubicBezTo>
                  <a:cubicBezTo>
                    <a:pt x="58219" y="420"/>
                    <a:pt x="61774" y="1619"/>
                    <a:pt x="65981" y="3040"/>
                  </a:cubicBezTo>
                  <a:cubicBezTo>
                    <a:pt x="66777" y="3316"/>
                    <a:pt x="67588" y="3586"/>
                    <a:pt x="68441" y="3867"/>
                  </a:cubicBezTo>
                  <a:lnTo>
                    <a:pt x="68504" y="3654"/>
                  </a:lnTo>
                  <a:cubicBezTo>
                    <a:pt x="67661" y="3384"/>
                    <a:pt x="66850" y="3108"/>
                    <a:pt x="66054" y="2837"/>
                  </a:cubicBezTo>
                  <a:cubicBezTo>
                    <a:pt x="61822" y="1409"/>
                    <a:pt x="58250" y="200"/>
                    <a:pt x="53897" y="200"/>
                  </a:cubicBezTo>
                  <a:cubicBezTo>
                    <a:pt x="52339" y="200"/>
                    <a:pt x="50680" y="355"/>
                    <a:pt x="48855" y="710"/>
                  </a:cubicBezTo>
                  <a:cubicBezTo>
                    <a:pt x="46838" y="1106"/>
                    <a:pt x="45043" y="1735"/>
                    <a:pt x="43312" y="2354"/>
                  </a:cubicBezTo>
                  <a:cubicBezTo>
                    <a:pt x="40540" y="3326"/>
                    <a:pt x="37929" y="4257"/>
                    <a:pt x="34522" y="4257"/>
                  </a:cubicBezTo>
                  <a:lnTo>
                    <a:pt x="34325" y="4257"/>
                  </a:lnTo>
                  <a:cubicBezTo>
                    <a:pt x="30866" y="4221"/>
                    <a:pt x="27990" y="3165"/>
                    <a:pt x="25218" y="2146"/>
                  </a:cubicBezTo>
                  <a:cubicBezTo>
                    <a:pt x="22759" y="1241"/>
                    <a:pt x="20226" y="305"/>
                    <a:pt x="17267" y="60"/>
                  </a:cubicBezTo>
                  <a:cubicBezTo>
                    <a:pt x="16787" y="20"/>
                    <a:pt x="16308" y="1"/>
                    <a:pt x="158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31"/>
            <p:cNvSpPr/>
            <p:nvPr/>
          </p:nvSpPr>
          <p:spPr>
            <a:xfrm>
              <a:off x="5106575" y="698375"/>
              <a:ext cx="544525" cy="1430325"/>
            </a:xfrm>
            <a:custGeom>
              <a:avLst/>
              <a:gdLst/>
              <a:ahLst/>
              <a:cxnLst/>
              <a:rect l="l" t="t" r="r" b="b"/>
              <a:pathLst>
                <a:path w="21781" h="57213" extrusionOk="0">
                  <a:moveTo>
                    <a:pt x="209" y="0"/>
                  </a:moveTo>
                  <a:lnTo>
                    <a:pt x="1" y="73"/>
                  </a:lnTo>
                  <a:cubicBezTo>
                    <a:pt x="6039" y="17610"/>
                    <a:pt x="12981" y="35323"/>
                    <a:pt x="19706" y="52449"/>
                  </a:cubicBezTo>
                  <a:lnTo>
                    <a:pt x="21573" y="57213"/>
                  </a:lnTo>
                  <a:lnTo>
                    <a:pt x="21781" y="57135"/>
                  </a:lnTo>
                  <a:lnTo>
                    <a:pt x="19909" y="52371"/>
                  </a:lnTo>
                  <a:cubicBezTo>
                    <a:pt x="13189" y="35245"/>
                    <a:pt x="6241" y="17537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31"/>
            <p:cNvSpPr/>
            <p:nvPr/>
          </p:nvSpPr>
          <p:spPr>
            <a:xfrm>
              <a:off x="5014400" y="669250"/>
              <a:ext cx="477050" cy="1460100"/>
            </a:xfrm>
            <a:custGeom>
              <a:avLst/>
              <a:gdLst/>
              <a:ahLst/>
              <a:cxnLst/>
              <a:rect l="l" t="t" r="r" b="b"/>
              <a:pathLst>
                <a:path w="19082" h="58404" extrusionOk="0">
                  <a:moveTo>
                    <a:pt x="208" y="0"/>
                  </a:moveTo>
                  <a:lnTo>
                    <a:pt x="0" y="68"/>
                  </a:lnTo>
                  <a:cubicBezTo>
                    <a:pt x="6876" y="22389"/>
                    <a:pt x="12872" y="40924"/>
                    <a:pt x="18873" y="58404"/>
                  </a:cubicBezTo>
                  <a:lnTo>
                    <a:pt x="19081" y="58331"/>
                  </a:lnTo>
                  <a:cubicBezTo>
                    <a:pt x="13080" y="40857"/>
                    <a:pt x="7089" y="22327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31"/>
            <p:cNvSpPr/>
            <p:nvPr/>
          </p:nvSpPr>
          <p:spPr>
            <a:xfrm>
              <a:off x="4923000" y="652075"/>
              <a:ext cx="408650" cy="1477675"/>
            </a:xfrm>
            <a:custGeom>
              <a:avLst/>
              <a:gdLst/>
              <a:ahLst/>
              <a:cxnLst/>
              <a:rect l="l" t="t" r="r" b="b"/>
              <a:pathLst>
                <a:path w="16346" h="59107" extrusionOk="0">
                  <a:moveTo>
                    <a:pt x="213" y="1"/>
                  </a:moveTo>
                  <a:lnTo>
                    <a:pt x="0" y="58"/>
                  </a:lnTo>
                  <a:cubicBezTo>
                    <a:pt x="2226" y="8072"/>
                    <a:pt x="4395" y="16175"/>
                    <a:pt x="6480" y="24002"/>
                  </a:cubicBezTo>
                  <a:cubicBezTo>
                    <a:pt x="9549" y="35475"/>
                    <a:pt x="12716" y="47342"/>
                    <a:pt x="16138" y="59106"/>
                  </a:cubicBezTo>
                  <a:lnTo>
                    <a:pt x="16346" y="59044"/>
                  </a:lnTo>
                  <a:cubicBezTo>
                    <a:pt x="12929" y="47285"/>
                    <a:pt x="9757" y="35417"/>
                    <a:pt x="6693" y="23940"/>
                  </a:cubicBezTo>
                  <a:cubicBezTo>
                    <a:pt x="4603" y="16113"/>
                    <a:pt x="2445" y="8015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31"/>
            <p:cNvSpPr/>
            <p:nvPr/>
          </p:nvSpPr>
          <p:spPr>
            <a:xfrm>
              <a:off x="4830425" y="649625"/>
              <a:ext cx="339100" cy="1439175"/>
            </a:xfrm>
            <a:custGeom>
              <a:avLst/>
              <a:gdLst/>
              <a:ahLst/>
              <a:cxnLst/>
              <a:rect l="l" t="t" r="r" b="b"/>
              <a:pathLst>
                <a:path w="13564" h="57567" extrusionOk="0">
                  <a:moveTo>
                    <a:pt x="219" y="0"/>
                  </a:moveTo>
                  <a:lnTo>
                    <a:pt x="0" y="52"/>
                  </a:lnTo>
                  <a:cubicBezTo>
                    <a:pt x="947" y="3843"/>
                    <a:pt x="2273" y="7520"/>
                    <a:pt x="3558" y="11083"/>
                  </a:cubicBezTo>
                  <a:cubicBezTo>
                    <a:pt x="5279" y="15847"/>
                    <a:pt x="7058" y="20772"/>
                    <a:pt x="7874" y="25910"/>
                  </a:cubicBezTo>
                  <a:cubicBezTo>
                    <a:pt x="8259" y="28328"/>
                    <a:pt x="8628" y="30746"/>
                    <a:pt x="8987" y="33087"/>
                  </a:cubicBezTo>
                  <a:cubicBezTo>
                    <a:pt x="10256" y="41397"/>
                    <a:pt x="11457" y="49245"/>
                    <a:pt x="13350" y="57566"/>
                  </a:cubicBezTo>
                  <a:lnTo>
                    <a:pt x="13564" y="57519"/>
                  </a:lnTo>
                  <a:cubicBezTo>
                    <a:pt x="11671" y="49204"/>
                    <a:pt x="10474" y="41356"/>
                    <a:pt x="9200" y="33050"/>
                  </a:cubicBezTo>
                  <a:cubicBezTo>
                    <a:pt x="8841" y="30715"/>
                    <a:pt x="8477" y="28297"/>
                    <a:pt x="8087" y="25879"/>
                  </a:cubicBezTo>
                  <a:cubicBezTo>
                    <a:pt x="7271" y="20720"/>
                    <a:pt x="5487" y="15784"/>
                    <a:pt x="3766" y="11005"/>
                  </a:cubicBezTo>
                  <a:cubicBezTo>
                    <a:pt x="2486" y="7448"/>
                    <a:pt x="1155" y="377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31"/>
            <p:cNvSpPr/>
            <p:nvPr/>
          </p:nvSpPr>
          <p:spPr>
            <a:xfrm>
              <a:off x="4734600" y="658850"/>
              <a:ext cx="277875" cy="1386650"/>
            </a:xfrm>
            <a:custGeom>
              <a:avLst/>
              <a:gdLst/>
              <a:ahLst/>
              <a:cxnLst/>
              <a:rect l="l" t="t" r="r" b="b"/>
              <a:pathLst>
                <a:path w="11115" h="55466" extrusionOk="0">
                  <a:moveTo>
                    <a:pt x="214" y="0"/>
                  </a:moveTo>
                  <a:lnTo>
                    <a:pt x="0" y="47"/>
                  </a:lnTo>
                  <a:cubicBezTo>
                    <a:pt x="760" y="3693"/>
                    <a:pt x="2029" y="7271"/>
                    <a:pt x="3251" y="10729"/>
                  </a:cubicBezTo>
                  <a:cubicBezTo>
                    <a:pt x="4769" y="15030"/>
                    <a:pt x="6345" y="19477"/>
                    <a:pt x="6928" y="24033"/>
                  </a:cubicBezTo>
                  <a:cubicBezTo>
                    <a:pt x="7385" y="27626"/>
                    <a:pt x="7775" y="31267"/>
                    <a:pt x="8145" y="34788"/>
                  </a:cubicBezTo>
                  <a:cubicBezTo>
                    <a:pt x="8868" y="41548"/>
                    <a:pt x="9606" y="48538"/>
                    <a:pt x="10896" y="55465"/>
                  </a:cubicBezTo>
                  <a:lnTo>
                    <a:pt x="11114" y="55429"/>
                  </a:lnTo>
                  <a:cubicBezTo>
                    <a:pt x="9825" y="48512"/>
                    <a:pt x="9081" y="41522"/>
                    <a:pt x="8368" y="34767"/>
                  </a:cubicBezTo>
                  <a:cubicBezTo>
                    <a:pt x="7989" y="31241"/>
                    <a:pt x="7604" y="27605"/>
                    <a:pt x="7146" y="24007"/>
                  </a:cubicBezTo>
                  <a:cubicBezTo>
                    <a:pt x="6558" y="19425"/>
                    <a:pt x="4977" y="14963"/>
                    <a:pt x="3459" y="10657"/>
                  </a:cubicBezTo>
                  <a:cubicBezTo>
                    <a:pt x="2237" y="7203"/>
                    <a:pt x="973" y="3636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31"/>
            <p:cNvSpPr/>
            <p:nvPr/>
          </p:nvSpPr>
          <p:spPr>
            <a:xfrm>
              <a:off x="4641625" y="684975"/>
              <a:ext cx="211175" cy="1344000"/>
            </a:xfrm>
            <a:custGeom>
              <a:avLst/>
              <a:gdLst/>
              <a:ahLst/>
              <a:cxnLst/>
              <a:rect l="l" t="t" r="r" b="b"/>
              <a:pathLst>
                <a:path w="8447" h="53760" extrusionOk="0">
                  <a:moveTo>
                    <a:pt x="214" y="1"/>
                  </a:moveTo>
                  <a:lnTo>
                    <a:pt x="1" y="37"/>
                  </a:lnTo>
                  <a:cubicBezTo>
                    <a:pt x="573" y="3662"/>
                    <a:pt x="1598" y="7308"/>
                    <a:pt x="2601" y="10839"/>
                  </a:cubicBezTo>
                  <a:cubicBezTo>
                    <a:pt x="3792" y="15072"/>
                    <a:pt x="5025" y="19446"/>
                    <a:pt x="5472" y="23794"/>
                  </a:cubicBezTo>
                  <a:cubicBezTo>
                    <a:pt x="5857" y="27564"/>
                    <a:pt x="6138" y="31465"/>
                    <a:pt x="6408" y="35235"/>
                  </a:cubicBezTo>
                  <a:cubicBezTo>
                    <a:pt x="6850" y="41341"/>
                    <a:pt x="7313" y="47654"/>
                    <a:pt x="8223" y="53760"/>
                  </a:cubicBezTo>
                  <a:lnTo>
                    <a:pt x="8447" y="53723"/>
                  </a:lnTo>
                  <a:cubicBezTo>
                    <a:pt x="7526" y="47633"/>
                    <a:pt x="7074" y="41320"/>
                    <a:pt x="6632" y="35220"/>
                  </a:cubicBezTo>
                  <a:cubicBezTo>
                    <a:pt x="6356" y="31449"/>
                    <a:pt x="6081" y="27549"/>
                    <a:pt x="5691" y="23778"/>
                  </a:cubicBezTo>
                  <a:cubicBezTo>
                    <a:pt x="5248" y="19410"/>
                    <a:pt x="4006" y="15020"/>
                    <a:pt x="2809" y="10782"/>
                  </a:cubicBezTo>
                  <a:cubicBezTo>
                    <a:pt x="1816" y="7256"/>
                    <a:pt x="786" y="3615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31"/>
            <p:cNvSpPr/>
            <p:nvPr/>
          </p:nvSpPr>
          <p:spPr>
            <a:xfrm>
              <a:off x="4548550" y="715275"/>
              <a:ext cx="144475" cy="1345950"/>
            </a:xfrm>
            <a:custGeom>
              <a:avLst/>
              <a:gdLst/>
              <a:ahLst/>
              <a:cxnLst/>
              <a:rect l="l" t="t" r="r" b="b"/>
              <a:pathLst>
                <a:path w="5779" h="53838" extrusionOk="0">
                  <a:moveTo>
                    <a:pt x="219" y="0"/>
                  </a:moveTo>
                  <a:lnTo>
                    <a:pt x="0" y="27"/>
                  </a:lnTo>
                  <a:cubicBezTo>
                    <a:pt x="364" y="3485"/>
                    <a:pt x="1020" y="7032"/>
                    <a:pt x="1649" y="10475"/>
                  </a:cubicBezTo>
                  <a:cubicBezTo>
                    <a:pt x="2549" y="15322"/>
                    <a:pt x="3469" y="20335"/>
                    <a:pt x="3594" y="25198"/>
                  </a:cubicBezTo>
                  <a:cubicBezTo>
                    <a:pt x="3646" y="27132"/>
                    <a:pt x="3469" y="29046"/>
                    <a:pt x="3308" y="30887"/>
                  </a:cubicBezTo>
                  <a:cubicBezTo>
                    <a:pt x="3058" y="33602"/>
                    <a:pt x="2809" y="36405"/>
                    <a:pt x="3277" y="39276"/>
                  </a:cubicBezTo>
                  <a:cubicBezTo>
                    <a:pt x="3495" y="40664"/>
                    <a:pt x="3734" y="42048"/>
                    <a:pt x="3994" y="43525"/>
                  </a:cubicBezTo>
                  <a:cubicBezTo>
                    <a:pt x="4593" y="46962"/>
                    <a:pt x="5211" y="50509"/>
                    <a:pt x="5555" y="53838"/>
                  </a:cubicBezTo>
                  <a:lnTo>
                    <a:pt x="5778" y="53812"/>
                  </a:lnTo>
                  <a:cubicBezTo>
                    <a:pt x="5425" y="50483"/>
                    <a:pt x="4811" y="46921"/>
                    <a:pt x="4213" y="43483"/>
                  </a:cubicBezTo>
                  <a:cubicBezTo>
                    <a:pt x="3958" y="42017"/>
                    <a:pt x="3708" y="40623"/>
                    <a:pt x="3490" y="39245"/>
                  </a:cubicBezTo>
                  <a:cubicBezTo>
                    <a:pt x="3027" y="36400"/>
                    <a:pt x="3282" y="33607"/>
                    <a:pt x="3521" y="30913"/>
                  </a:cubicBezTo>
                  <a:cubicBezTo>
                    <a:pt x="3693" y="29057"/>
                    <a:pt x="3864" y="27143"/>
                    <a:pt x="3812" y="25192"/>
                  </a:cubicBezTo>
                  <a:cubicBezTo>
                    <a:pt x="3682" y="20309"/>
                    <a:pt x="2762" y="15290"/>
                    <a:pt x="1862" y="10433"/>
                  </a:cubicBezTo>
                  <a:cubicBezTo>
                    <a:pt x="1233" y="7001"/>
                    <a:pt x="583" y="3454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31"/>
            <p:cNvSpPr/>
            <p:nvPr/>
          </p:nvSpPr>
          <p:spPr>
            <a:xfrm>
              <a:off x="4451950" y="740900"/>
              <a:ext cx="81275" cy="1367125"/>
            </a:xfrm>
            <a:custGeom>
              <a:avLst/>
              <a:gdLst/>
              <a:ahLst/>
              <a:cxnLst/>
              <a:rect l="l" t="t" r="r" b="b"/>
              <a:pathLst>
                <a:path w="3251" h="54685" extrusionOk="0">
                  <a:moveTo>
                    <a:pt x="364" y="0"/>
                  </a:moveTo>
                  <a:lnTo>
                    <a:pt x="146" y="16"/>
                  </a:lnTo>
                  <a:cubicBezTo>
                    <a:pt x="312" y="3162"/>
                    <a:pt x="650" y="6418"/>
                    <a:pt x="983" y="9564"/>
                  </a:cubicBezTo>
                  <a:cubicBezTo>
                    <a:pt x="1581" y="15290"/>
                    <a:pt x="2205" y="21213"/>
                    <a:pt x="1836" y="26882"/>
                  </a:cubicBezTo>
                  <a:cubicBezTo>
                    <a:pt x="1722" y="28635"/>
                    <a:pt x="1399" y="30299"/>
                    <a:pt x="1087" y="31906"/>
                  </a:cubicBezTo>
                  <a:cubicBezTo>
                    <a:pt x="526" y="34761"/>
                    <a:pt x="0" y="37460"/>
                    <a:pt x="604" y="40529"/>
                  </a:cubicBezTo>
                  <a:cubicBezTo>
                    <a:pt x="832" y="41678"/>
                    <a:pt x="1082" y="42843"/>
                    <a:pt x="1321" y="43972"/>
                  </a:cubicBezTo>
                  <a:cubicBezTo>
                    <a:pt x="2060" y="47446"/>
                    <a:pt x="2835" y="51034"/>
                    <a:pt x="3032" y="54685"/>
                  </a:cubicBezTo>
                  <a:lnTo>
                    <a:pt x="3251" y="54674"/>
                  </a:lnTo>
                  <a:cubicBezTo>
                    <a:pt x="3048" y="51008"/>
                    <a:pt x="2283" y="47404"/>
                    <a:pt x="1534" y="43925"/>
                  </a:cubicBezTo>
                  <a:cubicBezTo>
                    <a:pt x="1295" y="42796"/>
                    <a:pt x="1046" y="41631"/>
                    <a:pt x="822" y="40487"/>
                  </a:cubicBezTo>
                  <a:cubicBezTo>
                    <a:pt x="224" y="37460"/>
                    <a:pt x="749" y="34782"/>
                    <a:pt x="1300" y="31953"/>
                  </a:cubicBezTo>
                  <a:cubicBezTo>
                    <a:pt x="1612" y="30335"/>
                    <a:pt x="1940" y="28671"/>
                    <a:pt x="2055" y="26893"/>
                  </a:cubicBezTo>
                  <a:cubicBezTo>
                    <a:pt x="2424" y="21213"/>
                    <a:pt x="1800" y="15280"/>
                    <a:pt x="1202" y="9543"/>
                  </a:cubicBezTo>
                  <a:cubicBezTo>
                    <a:pt x="874" y="6397"/>
                    <a:pt x="536" y="3141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31"/>
            <p:cNvSpPr/>
            <p:nvPr/>
          </p:nvSpPr>
          <p:spPr>
            <a:xfrm>
              <a:off x="4287225" y="749475"/>
              <a:ext cx="101025" cy="1378050"/>
            </a:xfrm>
            <a:custGeom>
              <a:avLst/>
              <a:gdLst/>
              <a:ahLst/>
              <a:cxnLst/>
              <a:rect l="l" t="t" r="r" b="b"/>
              <a:pathLst>
                <a:path w="4041" h="55122" extrusionOk="0">
                  <a:moveTo>
                    <a:pt x="3016" y="0"/>
                  </a:moveTo>
                  <a:cubicBezTo>
                    <a:pt x="3027" y="2933"/>
                    <a:pt x="3157" y="5976"/>
                    <a:pt x="3282" y="8919"/>
                  </a:cubicBezTo>
                  <a:cubicBezTo>
                    <a:pt x="3547" y="15176"/>
                    <a:pt x="3822" y="21645"/>
                    <a:pt x="3022" y="27798"/>
                  </a:cubicBezTo>
                  <a:cubicBezTo>
                    <a:pt x="2819" y="29374"/>
                    <a:pt x="2299" y="30918"/>
                    <a:pt x="1794" y="32421"/>
                  </a:cubicBezTo>
                  <a:cubicBezTo>
                    <a:pt x="910" y="35053"/>
                    <a:pt x="0" y="37778"/>
                    <a:pt x="858" y="40623"/>
                  </a:cubicBezTo>
                  <a:cubicBezTo>
                    <a:pt x="2304" y="45433"/>
                    <a:pt x="3209" y="49542"/>
                    <a:pt x="3230" y="55122"/>
                  </a:cubicBezTo>
                  <a:lnTo>
                    <a:pt x="3448" y="55122"/>
                  </a:lnTo>
                  <a:cubicBezTo>
                    <a:pt x="3422" y="49516"/>
                    <a:pt x="2522" y="45386"/>
                    <a:pt x="1066" y="40555"/>
                  </a:cubicBezTo>
                  <a:cubicBezTo>
                    <a:pt x="224" y="37778"/>
                    <a:pt x="1092" y="35214"/>
                    <a:pt x="2002" y="32489"/>
                  </a:cubicBezTo>
                  <a:cubicBezTo>
                    <a:pt x="2507" y="30986"/>
                    <a:pt x="3032" y="29426"/>
                    <a:pt x="3240" y="27829"/>
                  </a:cubicBezTo>
                  <a:cubicBezTo>
                    <a:pt x="4041" y="21651"/>
                    <a:pt x="3770" y="15176"/>
                    <a:pt x="3500" y="8909"/>
                  </a:cubicBezTo>
                  <a:cubicBezTo>
                    <a:pt x="3380" y="5971"/>
                    <a:pt x="3250" y="2928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31"/>
            <p:cNvSpPr/>
            <p:nvPr/>
          </p:nvSpPr>
          <p:spPr>
            <a:xfrm>
              <a:off x="4162925" y="738800"/>
              <a:ext cx="112225" cy="1365200"/>
            </a:xfrm>
            <a:custGeom>
              <a:avLst/>
              <a:gdLst/>
              <a:ahLst/>
              <a:cxnLst/>
              <a:rect l="l" t="t" r="r" b="b"/>
              <a:pathLst>
                <a:path w="4489" h="54608" extrusionOk="0">
                  <a:moveTo>
                    <a:pt x="4265" y="1"/>
                  </a:moveTo>
                  <a:cubicBezTo>
                    <a:pt x="4145" y="2840"/>
                    <a:pt x="4124" y="5779"/>
                    <a:pt x="4109" y="8629"/>
                  </a:cubicBezTo>
                  <a:cubicBezTo>
                    <a:pt x="4072" y="14719"/>
                    <a:pt x="4031" y="21022"/>
                    <a:pt x="2923" y="27039"/>
                  </a:cubicBezTo>
                  <a:cubicBezTo>
                    <a:pt x="2653" y="28521"/>
                    <a:pt x="2205" y="29925"/>
                    <a:pt x="1779" y="31283"/>
                  </a:cubicBezTo>
                  <a:cubicBezTo>
                    <a:pt x="858" y="34169"/>
                    <a:pt x="0" y="36889"/>
                    <a:pt x="754" y="40041"/>
                  </a:cubicBezTo>
                  <a:cubicBezTo>
                    <a:pt x="2023" y="45304"/>
                    <a:pt x="2018" y="50151"/>
                    <a:pt x="1815" y="54597"/>
                  </a:cubicBezTo>
                  <a:lnTo>
                    <a:pt x="2028" y="54608"/>
                  </a:lnTo>
                  <a:cubicBezTo>
                    <a:pt x="2242" y="50140"/>
                    <a:pt x="2247" y="45278"/>
                    <a:pt x="973" y="39989"/>
                  </a:cubicBezTo>
                  <a:cubicBezTo>
                    <a:pt x="229" y="36899"/>
                    <a:pt x="1082" y="34200"/>
                    <a:pt x="1987" y="31356"/>
                  </a:cubicBezTo>
                  <a:cubicBezTo>
                    <a:pt x="2418" y="29983"/>
                    <a:pt x="2861" y="28573"/>
                    <a:pt x="3141" y="27086"/>
                  </a:cubicBezTo>
                  <a:cubicBezTo>
                    <a:pt x="4254" y="21043"/>
                    <a:pt x="4291" y="14734"/>
                    <a:pt x="4327" y="8629"/>
                  </a:cubicBezTo>
                  <a:cubicBezTo>
                    <a:pt x="4343" y="5784"/>
                    <a:pt x="4364" y="2846"/>
                    <a:pt x="4488" y="11"/>
                  </a:cubicBezTo>
                  <a:lnTo>
                    <a:pt x="426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31"/>
            <p:cNvSpPr/>
            <p:nvPr/>
          </p:nvSpPr>
          <p:spPr>
            <a:xfrm>
              <a:off x="4048775" y="713575"/>
              <a:ext cx="133550" cy="1336350"/>
            </a:xfrm>
            <a:custGeom>
              <a:avLst/>
              <a:gdLst/>
              <a:ahLst/>
              <a:cxnLst/>
              <a:rect l="l" t="t" r="r" b="b"/>
              <a:pathLst>
                <a:path w="5342" h="53454" extrusionOk="0">
                  <a:moveTo>
                    <a:pt x="5123" y="1"/>
                  </a:moveTo>
                  <a:cubicBezTo>
                    <a:pt x="4899" y="2310"/>
                    <a:pt x="4722" y="4671"/>
                    <a:pt x="4551" y="6944"/>
                  </a:cubicBezTo>
                  <a:cubicBezTo>
                    <a:pt x="4083" y="13133"/>
                    <a:pt x="3599" y="19529"/>
                    <a:pt x="2200" y="25734"/>
                  </a:cubicBezTo>
                  <a:cubicBezTo>
                    <a:pt x="874" y="31595"/>
                    <a:pt x="702" y="37492"/>
                    <a:pt x="530" y="43192"/>
                  </a:cubicBezTo>
                  <a:cubicBezTo>
                    <a:pt x="432" y="46536"/>
                    <a:pt x="328" y="49990"/>
                    <a:pt x="0" y="53432"/>
                  </a:cubicBezTo>
                  <a:lnTo>
                    <a:pt x="218" y="53453"/>
                  </a:lnTo>
                  <a:cubicBezTo>
                    <a:pt x="546" y="50000"/>
                    <a:pt x="650" y="46542"/>
                    <a:pt x="754" y="43203"/>
                  </a:cubicBezTo>
                  <a:cubicBezTo>
                    <a:pt x="921" y="37513"/>
                    <a:pt x="1097" y="31621"/>
                    <a:pt x="2418" y="25781"/>
                  </a:cubicBezTo>
                  <a:cubicBezTo>
                    <a:pt x="3812" y="19566"/>
                    <a:pt x="4301" y="13159"/>
                    <a:pt x="4769" y="6965"/>
                  </a:cubicBezTo>
                  <a:cubicBezTo>
                    <a:pt x="4941" y="4681"/>
                    <a:pt x="5123" y="2331"/>
                    <a:pt x="5341" y="22"/>
                  </a:cubicBezTo>
                  <a:lnTo>
                    <a:pt x="5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31"/>
            <p:cNvSpPr/>
            <p:nvPr/>
          </p:nvSpPr>
          <p:spPr>
            <a:xfrm>
              <a:off x="3889100" y="681075"/>
              <a:ext cx="200250" cy="1339600"/>
            </a:xfrm>
            <a:custGeom>
              <a:avLst/>
              <a:gdLst/>
              <a:ahLst/>
              <a:cxnLst/>
              <a:rect l="l" t="t" r="r" b="b"/>
              <a:pathLst>
                <a:path w="8010" h="53584" extrusionOk="0">
                  <a:moveTo>
                    <a:pt x="7796" y="1"/>
                  </a:moveTo>
                  <a:cubicBezTo>
                    <a:pt x="7640" y="1036"/>
                    <a:pt x="7490" y="2065"/>
                    <a:pt x="7344" y="3095"/>
                  </a:cubicBezTo>
                  <a:cubicBezTo>
                    <a:pt x="6293" y="10256"/>
                    <a:pt x="5217" y="17652"/>
                    <a:pt x="3319" y="24896"/>
                  </a:cubicBezTo>
                  <a:cubicBezTo>
                    <a:pt x="1784" y="30726"/>
                    <a:pt x="1389" y="36728"/>
                    <a:pt x="1004" y="42532"/>
                  </a:cubicBezTo>
                  <a:cubicBezTo>
                    <a:pt x="770" y="46151"/>
                    <a:pt x="521" y="49896"/>
                    <a:pt x="1" y="53557"/>
                  </a:cubicBezTo>
                  <a:lnTo>
                    <a:pt x="219" y="53583"/>
                  </a:lnTo>
                  <a:cubicBezTo>
                    <a:pt x="739" y="49917"/>
                    <a:pt x="984" y="46172"/>
                    <a:pt x="1223" y="42552"/>
                  </a:cubicBezTo>
                  <a:cubicBezTo>
                    <a:pt x="1608" y="36754"/>
                    <a:pt x="2003" y="30763"/>
                    <a:pt x="3527" y="24953"/>
                  </a:cubicBezTo>
                  <a:cubicBezTo>
                    <a:pt x="5430" y="17699"/>
                    <a:pt x="6517" y="10288"/>
                    <a:pt x="7557" y="3121"/>
                  </a:cubicBezTo>
                  <a:cubicBezTo>
                    <a:pt x="7713" y="2097"/>
                    <a:pt x="7864" y="1067"/>
                    <a:pt x="8010" y="37"/>
                  </a:cubicBezTo>
                  <a:lnTo>
                    <a:pt x="779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31"/>
            <p:cNvSpPr/>
            <p:nvPr/>
          </p:nvSpPr>
          <p:spPr>
            <a:xfrm>
              <a:off x="3729175" y="653650"/>
              <a:ext cx="267475" cy="1396925"/>
            </a:xfrm>
            <a:custGeom>
              <a:avLst/>
              <a:gdLst/>
              <a:ahLst/>
              <a:cxnLst/>
              <a:rect l="l" t="t" r="r" b="b"/>
              <a:pathLst>
                <a:path w="10699" h="55877" extrusionOk="0">
                  <a:moveTo>
                    <a:pt x="10475" y="0"/>
                  </a:moveTo>
                  <a:cubicBezTo>
                    <a:pt x="7188" y="16637"/>
                    <a:pt x="3860" y="34377"/>
                    <a:pt x="1" y="55835"/>
                  </a:cubicBezTo>
                  <a:lnTo>
                    <a:pt x="224" y="55876"/>
                  </a:lnTo>
                  <a:cubicBezTo>
                    <a:pt x="4078" y="34423"/>
                    <a:pt x="7407" y="16684"/>
                    <a:pt x="10699" y="47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31"/>
            <p:cNvSpPr/>
            <p:nvPr/>
          </p:nvSpPr>
          <p:spPr>
            <a:xfrm>
              <a:off x="3572650" y="641175"/>
              <a:ext cx="331050" cy="1449950"/>
            </a:xfrm>
            <a:custGeom>
              <a:avLst/>
              <a:gdLst/>
              <a:ahLst/>
              <a:cxnLst/>
              <a:rect l="l" t="t" r="r" b="b"/>
              <a:pathLst>
                <a:path w="13242" h="57998" extrusionOk="0">
                  <a:moveTo>
                    <a:pt x="13023" y="0"/>
                  </a:moveTo>
                  <a:cubicBezTo>
                    <a:pt x="9398" y="15274"/>
                    <a:pt x="6189" y="29847"/>
                    <a:pt x="2798" y="45267"/>
                  </a:cubicBezTo>
                  <a:cubicBezTo>
                    <a:pt x="1878" y="49469"/>
                    <a:pt x="947" y="53697"/>
                    <a:pt x="0" y="57946"/>
                  </a:cubicBezTo>
                  <a:lnTo>
                    <a:pt x="219" y="57998"/>
                  </a:lnTo>
                  <a:cubicBezTo>
                    <a:pt x="1160" y="53749"/>
                    <a:pt x="2091" y="49516"/>
                    <a:pt x="3011" y="45308"/>
                  </a:cubicBezTo>
                  <a:cubicBezTo>
                    <a:pt x="6407" y="29888"/>
                    <a:pt x="9611" y="15326"/>
                    <a:pt x="13241" y="52"/>
                  </a:cubicBezTo>
                  <a:lnTo>
                    <a:pt x="13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31"/>
            <p:cNvSpPr/>
            <p:nvPr/>
          </p:nvSpPr>
          <p:spPr>
            <a:xfrm>
              <a:off x="3412850" y="651050"/>
              <a:ext cx="397875" cy="1473875"/>
            </a:xfrm>
            <a:custGeom>
              <a:avLst/>
              <a:gdLst/>
              <a:ahLst/>
              <a:cxnLst/>
              <a:rect l="l" t="t" r="r" b="b"/>
              <a:pathLst>
                <a:path w="15915" h="58955" extrusionOk="0">
                  <a:moveTo>
                    <a:pt x="15696" y="0"/>
                  </a:moveTo>
                  <a:cubicBezTo>
                    <a:pt x="12742" y="10287"/>
                    <a:pt x="10079" y="20637"/>
                    <a:pt x="7505" y="30637"/>
                  </a:cubicBezTo>
                  <a:cubicBezTo>
                    <a:pt x="5134" y="39869"/>
                    <a:pt x="2684" y="49412"/>
                    <a:pt x="1" y="58898"/>
                  </a:cubicBezTo>
                  <a:lnTo>
                    <a:pt x="214" y="58955"/>
                  </a:lnTo>
                  <a:cubicBezTo>
                    <a:pt x="2897" y="49474"/>
                    <a:pt x="5347" y="39931"/>
                    <a:pt x="7724" y="30689"/>
                  </a:cubicBezTo>
                  <a:cubicBezTo>
                    <a:pt x="10298" y="20689"/>
                    <a:pt x="12955" y="10339"/>
                    <a:pt x="15915" y="58"/>
                  </a:cubicBezTo>
                  <a:lnTo>
                    <a:pt x="1569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31"/>
            <p:cNvSpPr/>
            <p:nvPr/>
          </p:nvSpPr>
          <p:spPr>
            <a:xfrm>
              <a:off x="3249950" y="677175"/>
              <a:ext cx="467550" cy="1460775"/>
            </a:xfrm>
            <a:custGeom>
              <a:avLst/>
              <a:gdLst/>
              <a:ahLst/>
              <a:cxnLst/>
              <a:rect l="l" t="t" r="r" b="b"/>
              <a:pathLst>
                <a:path w="18702" h="58431" extrusionOk="0">
                  <a:moveTo>
                    <a:pt x="18494" y="1"/>
                  </a:moveTo>
                  <a:cubicBezTo>
                    <a:pt x="14604" y="10917"/>
                    <a:pt x="11239" y="22062"/>
                    <a:pt x="7983" y="32832"/>
                  </a:cubicBezTo>
                  <a:cubicBezTo>
                    <a:pt x="5461" y="41205"/>
                    <a:pt x="2850" y="49854"/>
                    <a:pt x="0" y="58362"/>
                  </a:cubicBezTo>
                  <a:lnTo>
                    <a:pt x="208" y="58430"/>
                  </a:lnTo>
                  <a:cubicBezTo>
                    <a:pt x="3058" y="49922"/>
                    <a:pt x="5669" y="41268"/>
                    <a:pt x="8196" y="32895"/>
                  </a:cubicBezTo>
                  <a:cubicBezTo>
                    <a:pt x="11447" y="22124"/>
                    <a:pt x="14806" y="10990"/>
                    <a:pt x="18702" y="79"/>
                  </a:cubicBezTo>
                  <a:lnTo>
                    <a:pt x="1849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31"/>
            <p:cNvSpPr/>
            <p:nvPr/>
          </p:nvSpPr>
          <p:spPr>
            <a:xfrm>
              <a:off x="3090400" y="710075"/>
              <a:ext cx="533875" cy="1428525"/>
            </a:xfrm>
            <a:custGeom>
              <a:avLst/>
              <a:gdLst/>
              <a:ahLst/>
              <a:cxnLst/>
              <a:rect l="l" t="t" r="r" b="b"/>
              <a:pathLst>
                <a:path w="21355" h="57141" extrusionOk="0">
                  <a:moveTo>
                    <a:pt x="21152" y="0"/>
                  </a:moveTo>
                  <a:cubicBezTo>
                    <a:pt x="16107" y="11577"/>
                    <a:pt x="11968" y="23455"/>
                    <a:pt x="7963" y="34944"/>
                  </a:cubicBezTo>
                  <a:cubicBezTo>
                    <a:pt x="5436" y="42199"/>
                    <a:pt x="2815" y="49698"/>
                    <a:pt x="1" y="57062"/>
                  </a:cubicBezTo>
                  <a:lnTo>
                    <a:pt x="199" y="57140"/>
                  </a:lnTo>
                  <a:cubicBezTo>
                    <a:pt x="3023" y="49776"/>
                    <a:pt x="5644" y="42277"/>
                    <a:pt x="8171" y="35022"/>
                  </a:cubicBezTo>
                  <a:cubicBezTo>
                    <a:pt x="12171" y="23533"/>
                    <a:pt x="16310" y="11655"/>
                    <a:pt x="21355" y="89"/>
                  </a:cubicBezTo>
                  <a:lnTo>
                    <a:pt x="2115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2" name="Google Shape;7992;p31"/>
          <p:cNvGrpSpPr/>
          <p:nvPr/>
        </p:nvGrpSpPr>
        <p:grpSpPr>
          <a:xfrm>
            <a:off x="7412368" y="1046105"/>
            <a:ext cx="1018405" cy="508315"/>
            <a:chOff x="4144975" y="2777475"/>
            <a:chExt cx="1204500" cy="601200"/>
          </a:xfrm>
        </p:grpSpPr>
        <p:sp>
          <p:nvSpPr>
            <p:cNvPr id="7993" name="Google Shape;7993;p31"/>
            <p:cNvSpPr/>
            <p:nvPr/>
          </p:nvSpPr>
          <p:spPr>
            <a:xfrm>
              <a:off x="4144975" y="3296875"/>
              <a:ext cx="520225" cy="81800"/>
            </a:xfrm>
            <a:custGeom>
              <a:avLst/>
              <a:gdLst/>
              <a:ahLst/>
              <a:cxnLst/>
              <a:rect l="l" t="t" r="r" b="b"/>
              <a:pathLst>
                <a:path w="20809" h="3272" extrusionOk="0">
                  <a:moveTo>
                    <a:pt x="20475" y="333"/>
                  </a:moveTo>
                  <a:lnTo>
                    <a:pt x="20475" y="2939"/>
                  </a:lnTo>
                  <a:lnTo>
                    <a:pt x="323" y="2939"/>
                  </a:lnTo>
                  <a:lnTo>
                    <a:pt x="323" y="333"/>
                  </a:lnTo>
                  <a:close/>
                  <a:moveTo>
                    <a:pt x="0" y="1"/>
                  </a:moveTo>
                  <a:lnTo>
                    <a:pt x="0" y="3272"/>
                  </a:lnTo>
                  <a:lnTo>
                    <a:pt x="20808" y="3272"/>
                  </a:lnTo>
                  <a:lnTo>
                    <a:pt x="208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31"/>
            <p:cNvSpPr/>
            <p:nvPr/>
          </p:nvSpPr>
          <p:spPr>
            <a:xfrm>
              <a:off x="4829125" y="3296875"/>
              <a:ext cx="520350" cy="81800"/>
            </a:xfrm>
            <a:custGeom>
              <a:avLst/>
              <a:gdLst/>
              <a:ahLst/>
              <a:cxnLst/>
              <a:rect l="l" t="t" r="r" b="b"/>
              <a:pathLst>
                <a:path w="20814" h="3272" extrusionOk="0">
                  <a:moveTo>
                    <a:pt x="20481" y="333"/>
                  </a:moveTo>
                  <a:lnTo>
                    <a:pt x="20481" y="2939"/>
                  </a:lnTo>
                  <a:lnTo>
                    <a:pt x="328" y="2939"/>
                  </a:lnTo>
                  <a:lnTo>
                    <a:pt x="328" y="333"/>
                  </a:lnTo>
                  <a:close/>
                  <a:moveTo>
                    <a:pt x="0" y="1"/>
                  </a:moveTo>
                  <a:lnTo>
                    <a:pt x="0" y="3272"/>
                  </a:lnTo>
                  <a:lnTo>
                    <a:pt x="20813" y="3272"/>
                  </a:lnTo>
                  <a:lnTo>
                    <a:pt x="2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31"/>
            <p:cNvSpPr/>
            <p:nvPr/>
          </p:nvSpPr>
          <p:spPr>
            <a:xfrm>
              <a:off x="4144975" y="3037225"/>
              <a:ext cx="520225" cy="81675"/>
            </a:xfrm>
            <a:custGeom>
              <a:avLst/>
              <a:gdLst/>
              <a:ahLst/>
              <a:cxnLst/>
              <a:rect l="l" t="t" r="r" b="b"/>
              <a:pathLst>
                <a:path w="20809" h="3267" extrusionOk="0">
                  <a:moveTo>
                    <a:pt x="20475" y="329"/>
                  </a:moveTo>
                  <a:lnTo>
                    <a:pt x="20475" y="2939"/>
                  </a:lnTo>
                  <a:lnTo>
                    <a:pt x="323" y="2939"/>
                  </a:lnTo>
                  <a:lnTo>
                    <a:pt x="323" y="329"/>
                  </a:lnTo>
                  <a:close/>
                  <a:moveTo>
                    <a:pt x="0" y="1"/>
                  </a:moveTo>
                  <a:lnTo>
                    <a:pt x="0" y="3267"/>
                  </a:lnTo>
                  <a:lnTo>
                    <a:pt x="20808" y="3267"/>
                  </a:lnTo>
                  <a:lnTo>
                    <a:pt x="208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31"/>
            <p:cNvSpPr/>
            <p:nvPr/>
          </p:nvSpPr>
          <p:spPr>
            <a:xfrm>
              <a:off x="4829125" y="3037225"/>
              <a:ext cx="520350" cy="81675"/>
            </a:xfrm>
            <a:custGeom>
              <a:avLst/>
              <a:gdLst/>
              <a:ahLst/>
              <a:cxnLst/>
              <a:rect l="l" t="t" r="r" b="b"/>
              <a:pathLst>
                <a:path w="20814" h="3267" extrusionOk="0">
                  <a:moveTo>
                    <a:pt x="20481" y="329"/>
                  </a:moveTo>
                  <a:lnTo>
                    <a:pt x="20481" y="2939"/>
                  </a:lnTo>
                  <a:lnTo>
                    <a:pt x="328" y="2939"/>
                  </a:lnTo>
                  <a:lnTo>
                    <a:pt x="328" y="329"/>
                  </a:lnTo>
                  <a:close/>
                  <a:moveTo>
                    <a:pt x="0" y="1"/>
                  </a:moveTo>
                  <a:lnTo>
                    <a:pt x="0" y="3267"/>
                  </a:lnTo>
                  <a:lnTo>
                    <a:pt x="20813" y="3267"/>
                  </a:lnTo>
                  <a:lnTo>
                    <a:pt x="2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31"/>
            <p:cNvSpPr/>
            <p:nvPr/>
          </p:nvSpPr>
          <p:spPr>
            <a:xfrm>
              <a:off x="4144975" y="2777475"/>
              <a:ext cx="520225" cy="81675"/>
            </a:xfrm>
            <a:custGeom>
              <a:avLst/>
              <a:gdLst/>
              <a:ahLst/>
              <a:cxnLst/>
              <a:rect l="l" t="t" r="r" b="b"/>
              <a:pathLst>
                <a:path w="20809" h="3267" extrusionOk="0">
                  <a:moveTo>
                    <a:pt x="20475" y="328"/>
                  </a:moveTo>
                  <a:lnTo>
                    <a:pt x="20475" y="2938"/>
                  </a:lnTo>
                  <a:lnTo>
                    <a:pt x="323" y="2938"/>
                  </a:lnTo>
                  <a:lnTo>
                    <a:pt x="323" y="328"/>
                  </a:lnTo>
                  <a:close/>
                  <a:moveTo>
                    <a:pt x="0" y="0"/>
                  </a:moveTo>
                  <a:lnTo>
                    <a:pt x="0" y="3266"/>
                  </a:lnTo>
                  <a:lnTo>
                    <a:pt x="20808" y="3266"/>
                  </a:lnTo>
                  <a:lnTo>
                    <a:pt x="208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31"/>
            <p:cNvSpPr/>
            <p:nvPr/>
          </p:nvSpPr>
          <p:spPr>
            <a:xfrm>
              <a:off x="4829125" y="2777475"/>
              <a:ext cx="520350" cy="81675"/>
            </a:xfrm>
            <a:custGeom>
              <a:avLst/>
              <a:gdLst/>
              <a:ahLst/>
              <a:cxnLst/>
              <a:rect l="l" t="t" r="r" b="b"/>
              <a:pathLst>
                <a:path w="20814" h="3267" extrusionOk="0">
                  <a:moveTo>
                    <a:pt x="20481" y="328"/>
                  </a:moveTo>
                  <a:lnTo>
                    <a:pt x="20481" y="2938"/>
                  </a:lnTo>
                  <a:lnTo>
                    <a:pt x="328" y="2938"/>
                  </a:lnTo>
                  <a:lnTo>
                    <a:pt x="328" y="328"/>
                  </a:lnTo>
                  <a:close/>
                  <a:moveTo>
                    <a:pt x="0" y="0"/>
                  </a:moveTo>
                  <a:lnTo>
                    <a:pt x="0" y="3266"/>
                  </a:lnTo>
                  <a:lnTo>
                    <a:pt x="20813" y="3266"/>
                  </a:lnTo>
                  <a:lnTo>
                    <a:pt x="208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9" name="Google Shape;7999;p31"/>
          <p:cNvGrpSpPr/>
          <p:nvPr/>
        </p:nvGrpSpPr>
        <p:grpSpPr>
          <a:xfrm>
            <a:off x="8660938" y="329650"/>
            <a:ext cx="149275" cy="419700"/>
            <a:chOff x="2858600" y="2769150"/>
            <a:chExt cx="149275" cy="419700"/>
          </a:xfrm>
        </p:grpSpPr>
        <p:sp>
          <p:nvSpPr>
            <p:cNvPr id="8000" name="Google Shape;8000;p31"/>
            <p:cNvSpPr/>
            <p:nvPr/>
          </p:nvSpPr>
          <p:spPr>
            <a:xfrm>
              <a:off x="2870950" y="2769150"/>
              <a:ext cx="124325" cy="124450"/>
            </a:xfrm>
            <a:custGeom>
              <a:avLst/>
              <a:gdLst/>
              <a:ahLst/>
              <a:cxnLst/>
              <a:rect l="l" t="t" r="r" b="b"/>
              <a:pathLst>
                <a:path w="4973" h="4978" extrusionOk="0">
                  <a:moveTo>
                    <a:pt x="1826" y="0"/>
                  </a:moveTo>
                  <a:lnTo>
                    <a:pt x="1826" y="1831"/>
                  </a:lnTo>
                  <a:lnTo>
                    <a:pt x="0" y="1831"/>
                  </a:lnTo>
                  <a:lnTo>
                    <a:pt x="0" y="3147"/>
                  </a:lnTo>
                  <a:lnTo>
                    <a:pt x="1826" y="3147"/>
                  </a:lnTo>
                  <a:lnTo>
                    <a:pt x="1826" y="4977"/>
                  </a:lnTo>
                  <a:lnTo>
                    <a:pt x="3147" y="4977"/>
                  </a:lnTo>
                  <a:lnTo>
                    <a:pt x="3147" y="3147"/>
                  </a:lnTo>
                  <a:lnTo>
                    <a:pt x="4972" y="3147"/>
                  </a:lnTo>
                  <a:lnTo>
                    <a:pt x="4972" y="1831"/>
                  </a:lnTo>
                  <a:lnTo>
                    <a:pt x="3147" y="1831"/>
                  </a:lnTo>
                  <a:lnTo>
                    <a:pt x="314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31"/>
            <p:cNvSpPr/>
            <p:nvPr/>
          </p:nvSpPr>
          <p:spPr>
            <a:xfrm>
              <a:off x="2858600" y="3039575"/>
              <a:ext cx="149275" cy="149275"/>
            </a:xfrm>
            <a:custGeom>
              <a:avLst/>
              <a:gdLst/>
              <a:ahLst/>
              <a:cxnLst/>
              <a:rect l="l" t="t" r="r" b="b"/>
              <a:pathLst>
                <a:path w="5971" h="5971" extrusionOk="0">
                  <a:moveTo>
                    <a:pt x="2320" y="1"/>
                  </a:moveTo>
                  <a:lnTo>
                    <a:pt x="2320" y="2330"/>
                  </a:lnTo>
                  <a:lnTo>
                    <a:pt x="0" y="2330"/>
                  </a:lnTo>
                  <a:lnTo>
                    <a:pt x="0" y="3641"/>
                  </a:lnTo>
                  <a:lnTo>
                    <a:pt x="2320" y="3641"/>
                  </a:lnTo>
                  <a:lnTo>
                    <a:pt x="2320" y="5971"/>
                  </a:lnTo>
                  <a:lnTo>
                    <a:pt x="3641" y="5971"/>
                  </a:lnTo>
                  <a:lnTo>
                    <a:pt x="3641" y="3641"/>
                  </a:lnTo>
                  <a:lnTo>
                    <a:pt x="5971" y="3641"/>
                  </a:lnTo>
                  <a:lnTo>
                    <a:pt x="5971" y="2330"/>
                  </a:lnTo>
                  <a:lnTo>
                    <a:pt x="3641" y="2330"/>
                  </a:lnTo>
                  <a:lnTo>
                    <a:pt x="36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2" name="Google Shape;8002;p31"/>
          <p:cNvGrpSpPr/>
          <p:nvPr/>
        </p:nvGrpSpPr>
        <p:grpSpPr>
          <a:xfrm>
            <a:off x="333775" y="4398725"/>
            <a:ext cx="149275" cy="419700"/>
            <a:chOff x="2858600" y="2769150"/>
            <a:chExt cx="149275" cy="419700"/>
          </a:xfrm>
        </p:grpSpPr>
        <p:sp>
          <p:nvSpPr>
            <p:cNvPr id="8003" name="Google Shape;8003;p31"/>
            <p:cNvSpPr/>
            <p:nvPr/>
          </p:nvSpPr>
          <p:spPr>
            <a:xfrm>
              <a:off x="2870950" y="2769150"/>
              <a:ext cx="124325" cy="124450"/>
            </a:xfrm>
            <a:custGeom>
              <a:avLst/>
              <a:gdLst/>
              <a:ahLst/>
              <a:cxnLst/>
              <a:rect l="l" t="t" r="r" b="b"/>
              <a:pathLst>
                <a:path w="4973" h="4978" extrusionOk="0">
                  <a:moveTo>
                    <a:pt x="1826" y="0"/>
                  </a:moveTo>
                  <a:lnTo>
                    <a:pt x="1826" y="1831"/>
                  </a:lnTo>
                  <a:lnTo>
                    <a:pt x="0" y="1831"/>
                  </a:lnTo>
                  <a:lnTo>
                    <a:pt x="0" y="3147"/>
                  </a:lnTo>
                  <a:lnTo>
                    <a:pt x="1826" y="3147"/>
                  </a:lnTo>
                  <a:lnTo>
                    <a:pt x="1826" y="4977"/>
                  </a:lnTo>
                  <a:lnTo>
                    <a:pt x="3147" y="4977"/>
                  </a:lnTo>
                  <a:lnTo>
                    <a:pt x="3147" y="3147"/>
                  </a:lnTo>
                  <a:lnTo>
                    <a:pt x="4972" y="3147"/>
                  </a:lnTo>
                  <a:lnTo>
                    <a:pt x="4972" y="1831"/>
                  </a:lnTo>
                  <a:lnTo>
                    <a:pt x="3147" y="1831"/>
                  </a:lnTo>
                  <a:lnTo>
                    <a:pt x="314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31"/>
            <p:cNvSpPr/>
            <p:nvPr/>
          </p:nvSpPr>
          <p:spPr>
            <a:xfrm>
              <a:off x="2858600" y="3039575"/>
              <a:ext cx="149275" cy="149275"/>
            </a:xfrm>
            <a:custGeom>
              <a:avLst/>
              <a:gdLst/>
              <a:ahLst/>
              <a:cxnLst/>
              <a:rect l="l" t="t" r="r" b="b"/>
              <a:pathLst>
                <a:path w="5971" h="5971" extrusionOk="0">
                  <a:moveTo>
                    <a:pt x="2320" y="1"/>
                  </a:moveTo>
                  <a:lnTo>
                    <a:pt x="2320" y="2330"/>
                  </a:lnTo>
                  <a:lnTo>
                    <a:pt x="0" y="2330"/>
                  </a:lnTo>
                  <a:lnTo>
                    <a:pt x="0" y="3641"/>
                  </a:lnTo>
                  <a:lnTo>
                    <a:pt x="2320" y="3641"/>
                  </a:lnTo>
                  <a:lnTo>
                    <a:pt x="2320" y="5971"/>
                  </a:lnTo>
                  <a:lnTo>
                    <a:pt x="3641" y="5971"/>
                  </a:lnTo>
                  <a:lnTo>
                    <a:pt x="3641" y="3641"/>
                  </a:lnTo>
                  <a:lnTo>
                    <a:pt x="5971" y="3641"/>
                  </a:lnTo>
                  <a:lnTo>
                    <a:pt x="5971" y="2330"/>
                  </a:lnTo>
                  <a:lnTo>
                    <a:pt x="3641" y="2330"/>
                  </a:lnTo>
                  <a:lnTo>
                    <a:pt x="364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5" name="Google Shape;8005;p31"/>
          <p:cNvGrpSpPr/>
          <p:nvPr/>
        </p:nvGrpSpPr>
        <p:grpSpPr>
          <a:xfrm>
            <a:off x="713195" y="3399661"/>
            <a:ext cx="877904" cy="697728"/>
            <a:chOff x="1175400" y="2578675"/>
            <a:chExt cx="1038325" cy="825225"/>
          </a:xfrm>
        </p:grpSpPr>
        <p:sp>
          <p:nvSpPr>
            <p:cNvPr id="8006" name="Google Shape;8006;p31"/>
            <p:cNvSpPr/>
            <p:nvPr/>
          </p:nvSpPr>
          <p:spPr>
            <a:xfrm>
              <a:off x="2189150" y="25786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31"/>
            <p:cNvSpPr/>
            <p:nvPr/>
          </p:nvSpPr>
          <p:spPr>
            <a:xfrm>
              <a:off x="2189150" y="2712200"/>
              <a:ext cx="24575" cy="24450"/>
            </a:xfrm>
            <a:custGeom>
              <a:avLst/>
              <a:gdLst/>
              <a:ahLst/>
              <a:cxnLst/>
              <a:rect l="l" t="t" r="r" b="b"/>
              <a:pathLst>
                <a:path w="983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31"/>
            <p:cNvSpPr/>
            <p:nvPr/>
          </p:nvSpPr>
          <p:spPr>
            <a:xfrm>
              <a:off x="2189150" y="28456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31"/>
            <p:cNvSpPr/>
            <p:nvPr/>
          </p:nvSpPr>
          <p:spPr>
            <a:xfrm>
              <a:off x="2189150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31"/>
            <p:cNvSpPr/>
            <p:nvPr/>
          </p:nvSpPr>
          <p:spPr>
            <a:xfrm>
              <a:off x="2189150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31"/>
            <p:cNvSpPr/>
            <p:nvPr/>
          </p:nvSpPr>
          <p:spPr>
            <a:xfrm>
              <a:off x="2189150" y="3245900"/>
              <a:ext cx="24575" cy="24475"/>
            </a:xfrm>
            <a:custGeom>
              <a:avLst/>
              <a:gdLst/>
              <a:ahLst/>
              <a:cxnLst/>
              <a:rect l="l" t="t" r="r" b="b"/>
              <a:pathLst>
                <a:path w="983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31"/>
            <p:cNvSpPr/>
            <p:nvPr/>
          </p:nvSpPr>
          <p:spPr>
            <a:xfrm>
              <a:off x="2189150" y="33793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31"/>
            <p:cNvSpPr/>
            <p:nvPr/>
          </p:nvSpPr>
          <p:spPr>
            <a:xfrm>
              <a:off x="20764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31"/>
            <p:cNvSpPr/>
            <p:nvPr/>
          </p:nvSpPr>
          <p:spPr>
            <a:xfrm>
              <a:off x="2076550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31"/>
            <p:cNvSpPr/>
            <p:nvPr/>
          </p:nvSpPr>
          <p:spPr>
            <a:xfrm>
              <a:off x="2076550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31"/>
            <p:cNvSpPr/>
            <p:nvPr/>
          </p:nvSpPr>
          <p:spPr>
            <a:xfrm>
              <a:off x="2076425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31"/>
            <p:cNvSpPr/>
            <p:nvPr/>
          </p:nvSpPr>
          <p:spPr>
            <a:xfrm>
              <a:off x="2076425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31"/>
            <p:cNvSpPr/>
            <p:nvPr/>
          </p:nvSpPr>
          <p:spPr>
            <a:xfrm>
              <a:off x="2076425" y="32457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31"/>
            <p:cNvSpPr/>
            <p:nvPr/>
          </p:nvSpPr>
          <p:spPr>
            <a:xfrm>
              <a:off x="2076550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31"/>
            <p:cNvSpPr/>
            <p:nvPr/>
          </p:nvSpPr>
          <p:spPr>
            <a:xfrm>
              <a:off x="19638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31"/>
            <p:cNvSpPr/>
            <p:nvPr/>
          </p:nvSpPr>
          <p:spPr>
            <a:xfrm>
              <a:off x="1963825" y="2712200"/>
              <a:ext cx="24725" cy="24450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31"/>
            <p:cNvSpPr/>
            <p:nvPr/>
          </p:nvSpPr>
          <p:spPr>
            <a:xfrm>
              <a:off x="19638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31"/>
            <p:cNvSpPr/>
            <p:nvPr/>
          </p:nvSpPr>
          <p:spPr>
            <a:xfrm>
              <a:off x="19638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31"/>
            <p:cNvSpPr/>
            <p:nvPr/>
          </p:nvSpPr>
          <p:spPr>
            <a:xfrm>
              <a:off x="19638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31"/>
            <p:cNvSpPr/>
            <p:nvPr/>
          </p:nvSpPr>
          <p:spPr>
            <a:xfrm>
              <a:off x="19638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31"/>
            <p:cNvSpPr/>
            <p:nvPr/>
          </p:nvSpPr>
          <p:spPr>
            <a:xfrm>
              <a:off x="19638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31"/>
            <p:cNvSpPr/>
            <p:nvPr/>
          </p:nvSpPr>
          <p:spPr>
            <a:xfrm>
              <a:off x="18512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31"/>
            <p:cNvSpPr/>
            <p:nvPr/>
          </p:nvSpPr>
          <p:spPr>
            <a:xfrm>
              <a:off x="18512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31"/>
            <p:cNvSpPr/>
            <p:nvPr/>
          </p:nvSpPr>
          <p:spPr>
            <a:xfrm>
              <a:off x="18512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31"/>
            <p:cNvSpPr/>
            <p:nvPr/>
          </p:nvSpPr>
          <p:spPr>
            <a:xfrm>
              <a:off x="18512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31"/>
            <p:cNvSpPr/>
            <p:nvPr/>
          </p:nvSpPr>
          <p:spPr>
            <a:xfrm>
              <a:off x="18512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31"/>
            <p:cNvSpPr/>
            <p:nvPr/>
          </p:nvSpPr>
          <p:spPr>
            <a:xfrm>
              <a:off x="18512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31"/>
            <p:cNvSpPr/>
            <p:nvPr/>
          </p:nvSpPr>
          <p:spPr>
            <a:xfrm>
              <a:off x="18512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31"/>
            <p:cNvSpPr/>
            <p:nvPr/>
          </p:nvSpPr>
          <p:spPr>
            <a:xfrm>
              <a:off x="17386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31"/>
            <p:cNvSpPr/>
            <p:nvPr/>
          </p:nvSpPr>
          <p:spPr>
            <a:xfrm>
              <a:off x="17386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31"/>
            <p:cNvSpPr/>
            <p:nvPr/>
          </p:nvSpPr>
          <p:spPr>
            <a:xfrm>
              <a:off x="17386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31"/>
            <p:cNvSpPr/>
            <p:nvPr/>
          </p:nvSpPr>
          <p:spPr>
            <a:xfrm>
              <a:off x="17386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31"/>
            <p:cNvSpPr/>
            <p:nvPr/>
          </p:nvSpPr>
          <p:spPr>
            <a:xfrm>
              <a:off x="17386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31"/>
            <p:cNvSpPr/>
            <p:nvPr/>
          </p:nvSpPr>
          <p:spPr>
            <a:xfrm>
              <a:off x="17386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31"/>
            <p:cNvSpPr/>
            <p:nvPr/>
          </p:nvSpPr>
          <p:spPr>
            <a:xfrm>
              <a:off x="17386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4" y="97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31"/>
            <p:cNvSpPr/>
            <p:nvPr/>
          </p:nvSpPr>
          <p:spPr>
            <a:xfrm>
              <a:off x="16259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31"/>
            <p:cNvSpPr/>
            <p:nvPr/>
          </p:nvSpPr>
          <p:spPr>
            <a:xfrm>
              <a:off x="16260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31"/>
            <p:cNvSpPr/>
            <p:nvPr/>
          </p:nvSpPr>
          <p:spPr>
            <a:xfrm>
              <a:off x="16260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31"/>
            <p:cNvSpPr/>
            <p:nvPr/>
          </p:nvSpPr>
          <p:spPr>
            <a:xfrm>
              <a:off x="16259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31"/>
            <p:cNvSpPr/>
            <p:nvPr/>
          </p:nvSpPr>
          <p:spPr>
            <a:xfrm>
              <a:off x="16259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31"/>
            <p:cNvSpPr/>
            <p:nvPr/>
          </p:nvSpPr>
          <p:spPr>
            <a:xfrm>
              <a:off x="16259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31"/>
            <p:cNvSpPr/>
            <p:nvPr/>
          </p:nvSpPr>
          <p:spPr>
            <a:xfrm>
              <a:off x="16260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31"/>
            <p:cNvSpPr/>
            <p:nvPr/>
          </p:nvSpPr>
          <p:spPr>
            <a:xfrm>
              <a:off x="1513325" y="2578925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31"/>
            <p:cNvSpPr/>
            <p:nvPr/>
          </p:nvSpPr>
          <p:spPr>
            <a:xfrm>
              <a:off x="1513325" y="271232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31"/>
            <p:cNvSpPr/>
            <p:nvPr/>
          </p:nvSpPr>
          <p:spPr>
            <a:xfrm>
              <a:off x="15133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31"/>
            <p:cNvSpPr/>
            <p:nvPr/>
          </p:nvSpPr>
          <p:spPr>
            <a:xfrm>
              <a:off x="1513325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31"/>
            <p:cNvSpPr/>
            <p:nvPr/>
          </p:nvSpPr>
          <p:spPr>
            <a:xfrm>
              <a:off x="1513325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31"/>
            <p:cNvSpPr/>
            <p:nvPr/>
          </p:nvSpPr>
          <p:spPr>
            <a:xfrm>
              <a:off x="15133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31"/>
            <p:cNvSpPr/>
            <p:nvPr/>
          </p:nvSpPr>
          <p:spPr>
            <a:xfrm>
              <a:off x="15133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31"/>
            <p:cNvSpPr/>
            <p:nvPr/>
          </p:nvSpPr>
          <p:spPr>
            <a:xfrm>
              <a:off x="1400725" y="257892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31"/>
            <p:cNvSpPr/>
            <p:nvPr/>
          </p:nvSpPr>
          <p:spPr>
            <a:xfrm>
              <a:off x="1400725" y="27123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31"/>
            <p:cNvSpPr/>
            <p:nvPr/>
          </p:nvSpPr>
          <p:spPr>
            <a:xfrm>
              <a:off x="1400725" y="28457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31"/>
            <p:cNvSpPr/>
            <p:nvPr/>
          </p:nvSpPr>
          <p:spPr>
            <a:xfrm>
              <a:off x="1400725" y="29791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31"/>
            <p:cNvSpPr/>
            <p:nvPr/>
          </p:nvSpPr>
          <p:spPr>
            <a:xfrm>
              <a:off x="14007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31"/>
            <p:cNvSpPr/>
            <p:nvPr/>
          </p:nvSpPr>
          <p:spPr>
            <a:xfrm>
              <a:off x="14007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31"/>
            <p:cNvSpPr/>
            <p:nvPr/>
          </p:nvSpPr>
          <p:spPr>
            <a:xfrm>
              <a:off x="14007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31"/>
            <p:cNvSpPr/>
            <p:nvPr/>
          </p:nvSpPr>
          <p:spPr>
            <a:xfrm>
              <a:off x="12881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31"/>
            <p:cNvSpPr/>
            <p:nvPr/>
          </p:nvSpPr>
          <p:spPr>
            <a:xfrm>
              <a:off x="12881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31"/>
            <p:cNvSpPr/>
            <p:nvPr/>
          </p:nvSpPr>
          <p:spPr>
            <a:xfrm>
              <a:off x="12881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31"/>
            <p:cNvSpPr/>
            <p:nvPr/>
          </p:nvSpPr>
          <p:spPr>
            <a:xfrm>
              <a:off x="12881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31"/>
            <p:cNvSpPr/>
            <p:nvPr/>
          </p:nvSpPr>
          <p:spPr>
            <a:xfrm>
              <a:off x="12881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31"/>
            <p:cNvSpPr/>
            <p:nvPr/>
          </p:nvSpPr>
          <p:spPr>
            <a:xfrm>
              <a:off x="12881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31"/>
            <p:cNvSpPr/>
            <p:nvPr/>
          </p:nvSpPr>
          <p:spPr>
            <a:xfrm>
              <a:off x="1288125" y="337917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31"/>
            <p:cNvSpPr/>
            <p:nvPr/>
          </p:nvSpPr>
          <p:spPr>
            <a:xfrm>
              <a:off x="11754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31"/>
            <p:cNvSpPr/>
            <p:nvPr/>
          </p:nvSpPr>
          <p:spPr>
            <a:xfrm>
              <a:off x="11755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31"/>
            <p:cNvSpPr/>
            <p:nvPr/>
          </p:nvSpPr>
          <p:spPr>
            <a:xfrm>
              <a:off x="11755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31"/>
            <p:cNvSpPr/>
            <p:nvPr/>
          </p:nvSpPr>
          <p:spPr>
            <a:xfrm>
              <a:off x="11754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31"/>
            <p:cNvSpPr/>
            <p:nvPr/>
          </p:nvSpPr>
          <p:spPr>
            <a:xfrm>
              <a:off x="11754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31"/>
            <p:cNvSpPr/>
            <p:nvPr/>
          </p:nvSpPr>
          <p:spPr>
            <a:xfrm>
              <a:off x="11754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31"/>
            <p:cNvSpPr/>
            <p:nvPr/>
          </p:nvSpPr>
          <p:spPr>
            <a:xfrm>
              <a:off x="11755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76" name="Google Shape;8076;p31"/>
          <p:cNvSpPr/>
          <p:nvPr/>
        </p:nvSpPr>
        <p:spPr>
          <a:xfrm>
            <a:off x="1388238" y="1674575"/>
            <a:ext cx="124325" cy="124300"/>
          </a:xfrm>
          <a:custGeom>
            <a:avLst/>
            <a:gdLst/>
            <a:ahLst/>
            <a:cxnLst/>
            <a:rect l="l" t="t" r="r" b="b"/>
            <a:pathLst>
              <a:path w="4973" h="4972" extrusionOk="0">
                <a:moveTo>
                  <a:pt x="1826" y="0"/>
                </a:moveTo>
                <a:lnTo>
                  <a:pt x="1826" y="1826"/>
                </a:lnTo>
                <a:lnTo>
                  <a:pt x="1" y="1826"/>
                </a:lnTo>
                <a:lnTo>
                  <a:pt x="1" y="3147"/>
                </a:lnTo>
                <a:lnTo>
                  <a:pt x="1826" y="3147"/>
                </a:lnTo>
                <a:lnTo>
                  <a:pt x="1826" y="4972"/>
                </a:lnTo>
                <a:lnTo>
                  <a:pt x="3147" y="4972"/>
                </a:lnTo>
                <a:lnTo>
                  <a:pt x="3147" y="3147"/>
                </a:lnTo>
                <a:lnTo>
                  <a:pt x="4973" y="3147"/>
                </a:lnTo>
                <a:lnTo>
                  <a:pt x="4973" y="1826"/>
                </a:lnTo>
                <a:lnTo>
                  <a:pt x="3147" y="1826"/>
                </a:lnTo>
                <a:lnTo>
                  <a:pt x="3147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7" name="Google Shape;8077;p31"/>
          <p:cNvSpPr/>
          <p:nvPr/>
        </p:nvSpPr>
        <p:spPr>
          <a:xfrm>
            <a:off x="2095754" y="341637"/>
            <a:ext cx="395797" cy="395747"/>
          </a:xfrm>
          <a:custGeom>
            <a:avLst/>
            <a:gdLst/>
            <a:ahLst/>
            <a:cxnLst/>
            <a:rect l="l" t="t" r="r" b="b"/>
            <a:pathLst>
              <a:path w="7910" h="7909" extrusionOk="0">
                <a:moveTo>
                  <a:pt x="7910" y="3955"/>
                </a:moveTo>
                <a:cubicBezTo>
                  <a:pt x="7910" y="6141"/>
                  <a:pt x="6138" y="7909"/>
                  <a:pt x="3955" y="7909"/>
                </a:cubicBezTo>
                <a:cubicBezTo>
                  <a:pt x="1769" y="7909"/>
                  <a:pt x="1" y="6141"/>
                  <a:pt x="1" y="3955"/>
                </a:cubicBezTo>
                <a:cubicBezTo>
                  <a:pt x="1" y="1771"/>
                  <a:pt x="1769" y="0"/>
                  <a:pt x="3955" y="0"/>
                </a:cubicBezTo>
                <a:cubicBezTo>
                  <a:pt x="6138" y="0"/>
                  <a:pt x="7910" y="1771"/>
                  <a:pt x="7910" y="3955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8" name="Google Shape;8078;p31"/>
          <p:cNvSpPr/>
          <p:nvPr/>
        </p:nvSpPr>
        <p:spPr>
          <a:xfrm>
            <a:off x="7631438" y="3276500"/>
            <a:ext cx="124325" cy="124300"/>
          </a:xfrm>
          <a:custGeom>
            <a:avLst/>
            <a:gdLst/>
            <a:ahLst/>
            <a:cxnLst/>
            <a:rect l="l" t="t" r="r" b="b"/>
            <a:pathLst>
              <a:path w="4973" h="4972" extrusionOk="0">
                <a:moveTo>
                  <a:pt x="1826" y="0"/>
                </a:moveTo>
                <a:lnTo>
                  <a:pt x="1826" y="1826"/>
                </a:lnTo>
                <a:lnTo>
                  <a:pt x="1" y="1826"/>
                </a:lnTo>
                <a:lnTo>
                  <a:pt x="1" y="3147"/>
                </a:lnTo>
                <a:lnTo>
                  <a:pt x="1826" y="3147"/>
                </a:lnTo>
                <a:lnTo>
                  <a:pt x="1826" y="4972"/>
                </a:lnTo>
                <a:lnTo>
                  <a:pt x="3147" y="4972"/>
                </a:lnTo>
                <a:lnTo>
                  <a:pt x="3147" y="3147"/>
                </a:lnTo>
                <a:lnTo>
                  <a:pt x="4973" y="3147"/>
                </a:lnTo>
                <a:lnTo>
                  <a:pt x="4973" y="1826"/>
                </a:lnTo>
                <a:lnTo>
                  <a:pt x="3147" y="1826"/>
                </a:lnTo>
                <a:lnTo>
                  <a:pt x="3147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79" name="Google Shape;8079;p31"/>
          <p:cNvGrpSpPr/>
          <p:nvPr/>
        </p:nvGrpSpPr>
        <p:grpSpPr>
          <a:xfrm>
            <a:off x="6051338" y="440206"/>
            <a:ext cx="215985" cy="186153"/>
            <a:chOff x="5629550" y="3916600"/>
            <a:chExt cx="215575" cy="185800"/>
          </a:xfrm>
        </p:grpSpPr>
        <p:sp>
          <p:nvSpPr>
            <p:cNvPr id="8080" name="Google Shape;8080;p31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31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31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3" name="Google Shape;8083;p31"/>
          <p:cNvGrpSpPr/>
          <p:nvPr/>
        </p:nvGrpSpPr>
        <p:grpSpPr>
          <a:xfrm>
            <a:off x="2945404" y="4517136"/>
            <a:ext cx="215985" cy="186153"/>
            <a:chOff x="5629550" y="3916600"/>
            <a:chExt cx="215575" cy="185800"/>
          </a:xfrm>
        </p:grpSpPr>
        <p:sp>
          <p:nvSpPr>
            <p:cNvPr id="8084" name="Google Shape;8084;p31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31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31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">
    <p:bg>
      <p:bgPr>
        <a:solidFill>
          <a:schemeClr val="dk1"/>
        </a:solidFill>
        <a:effectLst/>
      </p:bgPr>
    </p:bg>
    <p:spTree>
      <p:nvGrpSpPr>
        <p:cNvPr id="1" name="Shape 8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8" name="Google Shape;8088;p32"/>
          <p:cNvGrpSpPr/>
          <p:nvPr/>
        </p:nvGrpSpPr>
        <p:grpSpPr>
          <a:xfrm>
            <a:off x="7649517" y="609957"/>
            <a:ext cx="2779430" cy="1446284"/>
            <a:chOff x="2928925" y="640600"/>
            <a:chExt cx="2883525" cy="1500450"/>
          </a:xfrm>
        </p:grpSpPr>
        <p:sp>
          <p:nvSpPr>
            <p:cNvPr id="8089" name="Google Shape;8089;p32"/>
            <p:cNvSpPr/>
            <p:nvPr/>
          </p:nvSpPr>
          <p:spPr>
            <a:xfrm>
              <a:off x="2928925" y="640600"/>
              <a:ext cx="2883525" cy="1500450"/>
            </a:xfrm>
            <a:custGeom>
              <a:avLst/>
              <a:gdLst/>
              <a:ahLst/>
              <a:cxnLst/>
              <a:rect l="l" t="t" r="r" b="b"/>
              <a:pathLst>
                <a:path w="115341" h="60018" extrusionOk="0">
                  <a:moveTo>
                    <a:pt x="39002" y="223"/>
                  </a:moveTo>
                  <a:cubicBezTo>
                    <a:pt x="39571" y="223"/>
                    <a:pt x="40143" y="251"/>
                    <a:pt x="40717" y="309"/>
                  </a:cubicBezTo>
                  <a:cubicBezTo>
                    <a:pt x="43520" y="590"/>
                    <a:pt x="45949" y="1485"/>
                    <a:pt x="48304" y="2348"/>
                  </a:cubicBezTo>
                  <a:cubicBezTo>
                    <a:pt x="51087" y="3367"/>
                    <a:pt x="53926" y="4423"/>
                    <a:pt x="57458" y="4470"/>
                  </a:cubicBezTo>
                  <a:cubicBezTo>
                    <a:pt x="57541" y="4471"/>
                    <a:pt x="57624" y="4471"/>
                    <a:pt x="57706" y="4471"/>
                  </a:cubicBezTo>
                  <a:cubicBezTo>
                    <a:pt x="61115" y="4471"/>
                    <a:pt x="63734" y="3536"/>
                    <a:pt x="66491" y="2556"/>
                  </a:cubicBezTo>
                  <a:cubicBezTo>
                    <a:pt x="68145" y="1979"/>
                    <a:pt x="69846" y="1375"/>
                    <a:pt x="71744" y="985"/>
                  </a:cubicBezTo>
                  <a:cubicBezTo>
                    <a:pt x="73715" y="576"/>
                    <a:pt x="75473" y="398"/>
                    <a:pt x="77113" y="398"/>
                  </a:cubicBezTo>
                  <a:cubicBezTo>
                    <a:pt x="81310" y="398"/>
                    <a:pt x="84739" y="1566"/>
                    <a:pt x="89020" y="3024"/>
                  </a:cubicBezTo>
                  <a:lnTo>
                    <a:pt x="90846" y="3648"/>
                  </a:lnTo>
                  <a:cubicBezTo>
                    <a:pt x="96327" y="17492"/>
                    <a:pt x="102568" y="31461"/>
                    <a:pt x="108606" y="44962"/>
                  </a:cubicBezTo>
                  <a:cubicBezTo>
                    <a:pt x="110712" y="49674"/>
                    <a:pt x="112891" y="54552"/>
                    <a:pt x="115003" y="59347"/>
                  </a:cubicBezTo>
                  <a:cubicBezTo>
                    <a:pt x="113063" y="59357"/>
                    <a:pt x="111050" y="59409"/>
                    <a:pt x="109100" y="59461"/>
                  </a:cubicBezTo>
                  <a:cubicBezTo>
                    <a:pt x="106861" y="59518"/>
                    <a:pt x="104582" y="59576"/>
                    <a:pt x="102323" y="59576"/>
                  </a:cubicBezTo>
                  <a:cubicBezTo>
                    <a:pt x="100437" y="59576"/>
                    <a:pt x="98565" y="59536"/>
                    <a:pt x="96743" y="59420"/>
                  </a:cubicBezTo>
                  <a:cubicBezTo>
                    <a:pt x="93467" y="59207"/>
                    <a:pt x="90867" y="58385"/>
                    <a:pt x="88110" y="57516"/>
                  </a:cubicBezTo>
                  <a:cubicBezTo>
                    <a:pt x="86488" y="57001"/>
                    <a:pt x="84813" y="56471"/>
                    <a:pt x="82977" y="56081"/>
                  </a:cubicBezTo>
                  <a:cubicBezTo>
                    <a:pt x="81067" y="55667"/>
                    <a:pt x="79364" y="55495"/>
                    <a:pt x="77798" y="55495"/>
                  </a:cubicBezTo>
                  <a:cubicBezTo>
                    <a:pt x="74194" y="55495"/>
                    <a:pt x="71318" y="56402"/>
                    <a:pt x="68327" y="57345"/>
                  </a:cubicBezTo>
                  <a:cubicBezTo>
                    <a:pt x="65201" y="58328"/>
                    <a:pt x="61961" y="59347"/>
                    <a:pt x="57671" y="59363"/>
                  </a:cubicBezTo>
                  <a:lnTo>
                    <a:pt x="57598" y="59363"/>
                  </a:lnTo>
                  <a:cubicBezTo>
                    <a:pt x="54134" y="59363"/>
                    <a:pt x="51472" y="58437"/>
                    <a:pt x="48653" y="57464"/>
                  </a:cubicBezTo>
                  <a:cubicBezTo>
                    <a:pt x="47582" y="57085"/>
                    <a:pt x="46479" y="56705"/>
                    <a:pt x="45314" y="56372"/>
                  </a:cubicBezTo>
                  <a:cubicBezTo>
                    <a:pt x="42712" y="55625"/>
                    <a:pt x="40601" y="55297"/>
                    <a:pt x="38616" y="55297"/>
                  </a:cubicBezTo>
                  <a:cubicBezTo>
                    <a:pt x="35748" y="55297"/>
                    <a:pt x="33145" y="55982"/>
                    <a:pt x="29712" y="57079"/>
                  </a:cubicBezTo>
                  <a:cubicBezTo>
                    <a:pt x="21689" y="59642"/>
                    <a:pt x="14156" y="59790"/>
                    <a:pt x="5600" y="59790"/>
                  </a:cubicBezTo>
                  <a:cubicBezTo>
                    <a:pt x="5038" y="59790"/>
                    <a:pt x="4472" y="59790"/>
                    <a:pt x="3901" y="59789"/>
                  </a:cubicBezTo>
                  <a:lnTo>
                    <a:pt x="2081" y="59789"/>
                  </a:lnTo>
                  <a:lnTo>
                    <a:pt x="334" y="59799"/>
                  </a:lnTo>
                  <a:cubicBezTo>
                    <a:pt x="3132" y="53309"/>
                    <a:pt x="5721" y="46699"/>
                    <a:pt x="8233" y="40302"/>
                  </a:cubicBezTo>
                  <a:cubicBezTo>
                    <a:pt x="12919" y="28351"/>
                    <a:pt x="17761" y="16000"/>
                    <a:pt x="24064" y="4100"/>
                  </a:cubicBezTo>
                  <a:cubicBezTo>
                    <a:pt x="24990" y="3788"/>
                    <a:pt x="25942" y="3440"/>
                    <a:pt x="26940" y="3076"/>
                  </a:cubicBezTo>
                  <a:cubicBezTo>
                    <a:pt x="30631" y="1733"/>
                    <a:pt x="34758" y="223"/>
                    <a:pt x="39002" y="223"/>
                  </a:cubicBezTo>
                  <a:close/>
                  <a:moveTo>
                    <a:pt x="39016" y="0"/>
                  </a:moveTo>
                  <a:cubicBezTo>
                    <a:pt x="34733" y="0"/>
                    <a:pt x="30577" y="1515"/>
                    <a:pt x="26862" y="2868"/>
                  </a:cubicBezTo>
                  <a:cubicBezTo>
                    <a:pt x="25848" y="3242"/>
                    <a:pt x="24896" y="3591"/>
                    <a:pt x="23950" y="3903"/>
                  </a:cubicBezTo>
                  <a:lnTo>
                    <a:pt x="23908" y="3918"/>
                  </a:lnTo>
                  <a:lnTo>
                    <a:pt x="23887" y="3955"/>
                  </a:lnTo>
                  <a:cubicBezTo>
                    <a:pt x="17574" y="15880"/>
                    <a:pt x="12716" y="28257"/>
                    <a:pt x="8025" y="40224"/>
                  </a:cubicBezTo>
                  <a:cubicBezTo>
                    <a:pt x="5503" y="46668"/>
                    <a:pt x="2882" y="53335"/>
                    <a:pt x="68" y="59862"/>
                  </a:cubicBezTo>
                  <a:lnTo>
                    <a:pt x="3" y="60013"/>
                  </a:lnTo>
                  <a:lnTo>
                    <a:pt x="3901" y="60013"/>
                  </a:lnTo>
                  <a:cubicBezTo>
                    <a:pt x="4488" y="60013"/>
                    <a:pt x="5069" y="60014"/>
                    <a:pt x="5646" y="60014"/>
                  </a:cubicBezTo>
                  <a:cubicBezTo>
                    <a:pt x="14195" y="60014"/>
                    <a:pt x="21736" y="59865"/>
                    <a:pt x="29775" y="57293"/>
                  </a:cubicBezTo>
                  <a:cubicBezTo>
                    <a:pt x="33188" y="56201"/>
                    <a:pt x="35774" y="55520"/>
                    <a:pt x="38618" y="55520"/>
                  </a:cubicBezTo>
                  <a:cubicBezTo>
                    <a:pt x="40585" y="55520"/>
                    <a:pt x="42674" y="55846"/>
                    <a:pt x="45246" y="56585"/>
                  </a:cubicBezTo>
                  <a:cubicBezTo>
                    <a:pt x="46411" y="56918"/>
                    <a:pt x="47519" y="57298"/>
                    <a:pt x="48585" y="57672"/>
                  </a:cubicBezTo>
                  <a:cubicBezTo>
                    <a:pt x="51419" y="58660"/>
                    <a:pt x="54104" y="59586"/>
                    <a:pt x="57612" y="59586"/>
                  </a:cubicBezTo>
                  <a:cubicBezTo>
                    <a:pt x="57632" y="59586"/>
                    <a:pt x="57651" y="59586"/>
                    <a:pt x="57671" y="59586"/>
                  </a:cubicBezTo>
                  <a:cubicBezTo>
                    <a:pt x="61993" y="59576"/>
                    <a:pt x="65243" y="58546"/>
                    <a:pt x="68389" y="57558"/>
                  </a:cubicBezTo>
                  <a:cubicBezTo>
                    <a:pt x="71364" y="56622"/>
                    <a:pt x="74223" y="55721"/>
                    <a:pt x="77804" y="55721"/>
                  </a:cubicBezTo>
                  <a:cubicBezTo>
                    <a:pt x="79356" y="55721"/>
                    <a:pt x="81044" y="55890"/>
                    <a:pt x="82936" y="56299"/>
                  </a:cubicBezTo>
                  <a:cubicBezTo>
                    <a:pt x="84756" y="56689"/>
                    <a:pt x="86425" y="57215"/>
                    <a:pt x="88043" y="57730"/>
                  </a:cubicBezTo>
                  <a:cubicBezTo>
                    <a:pt x="90804" y="58598"/>
                    <a:pt x="93425" y="59430"/>
                    <a:pt x="96728" y="59638"/>
                  </a:cubicBezTo>
                  <a:cubicBezTo>
                    <a:pt x="98568" y="59758"/>
                    <a:pt x="100459" y="59799"/>
                    <a:pt x="102365" y="59799"/>
                  </a:cubicBezTo>
                  <a:cubicBezTo>
                    <a:pt x="104612" y="59799"/>
                    <a:pt x="106879" y="59741"/>
                    <a:pt x="109105" y="59685"/>
                  </a:cubicBezTo>
                  <a:cubicBezTo>
                    <a:pt x="111108" y="59633"/>
                    <a:pt x="113188" y="59581"/>
                    <a:pt x="115169" y="59571"/>
                  </a:cubicBezTo>
                  <a:lnTo>
                    <a:pt x="115341" y="59571"/>
                  </a:lnTo>
                  <a:lnTo>
                    <a:pt x="115268" y="59420"/>
                  </a:lnTo>
                  <a:cubicBezTo>
                    <a:pt x="113136" y="54573"/>
                    <a:pt x="110931" y="49643"/>
                    <a:pt x="108809" y="44879"/>
                  </a:cubicBezTo>
                  <a:cubicBezTo>
                    <a:pt x="102761" y="31357"/>
                    <a:pt x="96515" y="17372"/>
                    <a:pt x="91028" y="3518"/>
                  </a:cubicBezTo>
                  <a:lnTo>
                    <a:pt x="91007" y="3476"/>
                  </a:lnTo>
                  <a:lnTo>
                    <a:pt x="90960" y="3456"/>
                  </a:lnTo>
                  <a:lnTo>
                    <a:pt x="89088" y="2816"/>
                  </a:lnTo>
                  <a:cubicBezTo>
                    <a:pt x="84788" y="1351"/>
                    <a:pt x="81347" y="177"/>
                    <a:pt x="77126" y="177"/>
                  </a:cubicBezTo>
                  <a:cubicBezTo>
                    <a:pt x="75471" y="177"/>
                    <a:pt x="73696" y="357"/>
                    <a:pt x="71702" y="772"/>
                  </a:cubicBezTo>
                  <a:cubicBezTo>
                    <a:pt x="69788" y="1167"/>
                    <a:pt x="68077" y="1771"/>
                    <a:pt x="66424" y="2358"/>
                  </a:cubicBezTo>
                  <a:cubicBezTo>
                    <a:pt x="63665" y="3325"/>
                    <a:pt x="61026" y="4247"/>
                    <a:pt x="57678" y="4247"/>
                  </a:cubicBezTo>
                  <a:cubicBezTo>
                    <a:pt x="57605" y="4247"/>
                    <a:pt x="57531" y="4247"/>
                    <a:pt x="57458" y="4246"/>
                  </a:cubicBezTo>
                  <a:cubicBezTo>
                    <a:pt x="54004" y="4210"/>
                    <a:pt x="51144" y="3154"/>
                    <a:pt x="48377" y="2140"/>
                  </a:cubicBezTo>
                  <a:cubicBezTo>
                    <a:pt x="46016" y="1271"/>
                    <a:pt x="43572" y="372"/>
                    <a:pt x="40743" y="86"/>
                  </a:cubicBezTo>
                  <a:cubicBezTo>
                    <a:pt x="40165" y="27"/>
                    <a:pt x="39590" y="0"/>
                    <a:pt x="39016" y="0"/>
                  </a:cubicBezTo>
                  <a:close/>
                  <a:moveTo>
                    <a:pt x="1" y="60013"/>
                  </a:moveTo>
                  <a:lnTo>
                    <a:pt x="1" y="60018"/>
                  </a:lnTo>
                  <a:lnTo>
                    <a:pt x="3" y="600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32"/>
            <p:cNvSpPr/>
            <p:nvPr/>
          </p:nvSpPr>
          <p:spPr>
            <a:xfrm>
              <a:off x="2980300" y="1914925"/>
              <a:ext cx="2780150" cy="118750"/>
            </a:xfrm>
            <a:custGeom>
              <a:avLst/>
              <a:gdLst/>
              <a:ahLst/>
              <a:cxnLst/>
              <a:rect l="l" t="t" r="r" b="b"/>
              <a:pathLst>
                <a:path w="111206" h="4750" extrusionOk="0">
                  <a:moveTo>
                    <a:pt x="75808" y="0"/>
                  </a:moveTo>
                  <a:cubicBezTo>
                    <a:pt x="72031" y="0"/>
                    <a:pt x="68877" y="1068"/>
                    <a:pt x="65804" y="2102"/>
                  </a:cubicBezTo>
                  <a:cubicBezTo>
                    <a:pt x="62689" y="3147"/>
                    <a:pt x="59475" y="4229"/>
                    <a:pt x="55605" y="4239"/>
                  </a:cubicBezTo>
                  <a:lnTo>
                    <a:pt x="55543" y="4239"/>
                  </a:lnTo>
                  <a:cubicBezTo>
                    <a:pt x="51351" y="4239"/>
                    <a:pt x="48132" y="3147"/>
                    <a:pt x="45027" y="2097"/>
                  </a:cubicBezTo>
                  <a:cubicBezTo>
                    <a:pt x="42078" y="1096"/>
                    <a:pt x="39236" y="130"/>
                    <a:pt x="35759" y="130"/>
                  </a:cubicBezTo>
                  <a:cubicBezTo>
                    <a:pt x="33993" y="130"/>
                    <a:pt x="32063" y="379"/>
                    <a:pt x="29873" y="999"/>
                  </a:cubicBezTo>
                  <a:cubicBezTo>
                    <a:pt x="28635" y="1343"/>
                    <a:pt x="27480" y="1707"/>
                    <a:pt x="26362" y="2055"/>
                  </a:cubicBezTo>
                  <a:cubicBezTo>
                    <a:pt x="23029" y="3095"/>
                    <a:pt x="19882" y="4078"/>
                    <a:pt x="15690" y="4359"/>
                  </a:cubicBezTo>
                  <a:cubicBezTo>
                    <a:pt x="13671" y="4492"/>
                    <a:pt x="11575" y="4532"/>
                    <a:pt x="9471" y="4532"/>
                  </a:cubicBezTo>
                  <a:cubicBezTo>
                    <a:pt x="7948" y="4532"/>
                    <a:pt x="6421" y="4511"/>
                    <a:pt x="4915" y="4489"/>
                  </a:cubicBezTo>
                  <a:cubicBezTo>
                    <a:pt x="3590" y="4472"/>
                    <a:pt x="2223" y="4455"/>
                    <a:pt x="892" y="4455"/>
                  </a:cubicBezTo>
                  <a:cubicBezTo>
                    <a:pt x="592" y="4455"/>
                    <a:pt x="295" y="4456"/>
                    <a:pt x="0" y="4458"/>
                  </a:cubicBezTo>
                  <a:lnTo>
                    <a:pt x="0" y="4676"/>
                  </a:lnTo>
                  <a:cubicBezTo>
                    <a:pt x="171" y="4676"/>
                    <a:pt x="343" y="4675"/>
                    <a:pt x="516" y="4675"/>
                  </a:cubicBezTo>
                  <a:cubicBezTo>
                    <a:pt x="1961" y="4675"/>
                    <a:pt x="3460" y="4694"/>
                    <a:pt x="4909" y="4707"/>
                  </a:cubicBezTo>
                  <a:cubicBezTo>
                    <a:pt x="6392" y="4728"/>
                    <a:pt x="7895" y="4749"/>
                    <a:pt x="9398" y="4749"/>
                  </a:cubicBezTo>
                  <a:cubicBezTo>
                    <a:pt x="11530" y="4749"/>
                    <a:pt x="13647" y="4707"/>
                    <a:pt x="15701" y="4572"/>
                  </a:cubicBezTo>
                  <a:cubicBezTo>
                    <a:pt x="19924" y="4302"/>
                    <a:pt x="23081" y="3314"/>
                    <a:pt x="26425" y="2263"/>
                  </a:cubicBezTo>
                  <a:cubicBezTo>
                    <a:pt x="27548" y="1915"/>
                    <a:pt x="28697" y="1556"/>
                    <a:pt x="29930" y="1207"/>
                  </a:cubicBezTo>
                  <a:cubicBezTo>
                    <a:pt x="32097" y="597"/>
                    <a:pt x="34007" y="351"/>
                    <a:pt x="35755" y="351"/>
                  </a:cubicBezTo>
                  <a:cubicBezTo>
                    <a:pt x="39204" y="351"/>
                    <a:pt x="42024" y="1307"/>
                    <a:pt x="44954" y="2305"/>
                  </a:cubicBezTo>
                  <a:cubicBezTo>
                    <a:pt x="48080" y="3366"/>
                    <a:pt x="51320" y="4463"/>
                    <a:pt x="55543" y="4463"/>
                  </a:cubicBezTo>
                  <a:lnTo>
                    <a:pt x="55605" y="4463"/>
                  </a:lnTo>
                  <a:cubicBezTo>
                    <a:pt x="59511" y="4447"/>
                    <a:pt x="62746" y="3366"/>
                    <a:pt x="65877" y="2310"/>
                  </a:cubicBezTo>
                  <a:cubicBezTo>
                    <a:pt x="69045" y="1241"/>
                    <a:pt x="72074" y="219"/>
                    <a:pt x="75748" y="219"/>
                  </a:cubicBezTo>
                  <a:cubicBezTo>
                    <a:pt x="76669" y="219"/>
                    <a:pt x="77630" y="283"/>
                    <a:pt x="78644" y="427"/>
                  </a:cubicBezTo>
                  <a:cubicBezTo>
                    <a:pt x="81037" y="765"/>
                    <a:pt x="83211" y="1535"/>
                    <a:pt x="85317" y="2289"/>
                  </a:cubicBezTo>
                  <a:cubicBezTo>
                    <a:pt x="87574" y="3090"/>
                    <a:pt x="89909" y="3922"/>
                    <a:pt x="92530" y="4234"/>
                  </a:cubicBezTo>
                  <a:cubicBezTo>
                    <a:pt x="94524" y="4470"/>
                    <a:pt x="96648" y="4548"/>
                    <a:pt x="98821" y="4548"/>
                  </a:cubicBezTo>
                  <a:cubicBezTo>
                    <a:pt x="101011" y="4548"/>
                    <a:pt x="103250" y="4469"/>
                    <a:pt x="105454" y="4390"/>
                  </a:cubicBezTo>
                  <a:cubicBezTo>
                    <a:pt x="107466" y="4317"/>
                    <a:pt x="109370" y="4255"/>
                    <a:pt x="111206" y="4250"/>
                  </a:cubicBezTo>
                  <a:lnTo>
                    <a:pt x="111206" y="4026"/>
                  </a:lnTo>
                  <a:cubicBezTo>
                    <a:pt x="109370" y="4031"/>
                    <a:pt x="107461" y="4099"/>
                    <a:pt x="105443" y="4172"/>
                  </a:cubicBezTo>
                  <a:cubicBezTo>
                    <a:pt x="103245" y="4250"/>
                    <a:pt x="101011" y="4330"/>
                    <a:pt x="98827" y="4330"/>
                  </a:cubicBezTo>
                  <a:cubicBezTo>
                    <a:pt x="96660" y="4330"/>
                    <a:pt x="94542" y="4251"/>
                    <a:pt x="92556" y="4016"/>
                  </a:cubicBezTo>
                  <a:cubicBezTo>
                    <a:pt x="89956" y="3709"/>
                    <a:pt x="87641" y="2882"/>
                    <a:pt x="85395" y="2081"/>
                  </a:cubicBezTo>
                  <a:cubicBezTo>
                    <a:pt x="83278" y="1327"/>
                    <a:pt x="81089" y="547"/>
                    <a:pt x="78670" y="204"/>
                  </a:cubicBezTo>
                  <a:cubicBezTo>
                    <a:pt x="77674" y="63"/>
                    <a:pt x="76723" y="0"/>
                    <a:pt x="758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32"/>
            <p:cNvSpPr/>
            <p:nvPr/>
          </p:nvSpPr>
          <p:spPr>
            <a:xfrm>
              <a:off x="3024375" y="1811275"/>
              <a:ext cx="2691100" cy="119925"/>
            </a:xfrm>
            <a:custGeom>
              <a:avLst/>
              <a:gdLst/>
              <a:ahLst/>
              <a:cxnLst/>
              <a:rect l="l" t="t" r="r" b="b"/>
              <a:pathLst>
                <a:path w="107644" h="4797" extrusionOk="0">
                  <a:moveTo>
                    <a:pt x="73927" y="1"/>
                  </a:moveTo>
                  <a:cubicBezTo>
                    <a:pt x="70167" y="1"/>
                    <a:pt x="66996" y="1087"/>
                    <a:pt x="63916" y="2139"/>
                  </a:cubicBezTo>
                  <a:cubicBezTo>
                    <a:pt x="60817" y="3200"/>
                    <a:pt x="57613" y="4298"/>
                    <a:pt x="53822" y="4303"/>
                  </a:cubicBezTo>
                  <a:lnTo>
                    <a:pt x="53785" y="4303"/>
                  </a:lnTo>
                  <a:cubicBezTo>
                    <a:pt x="49755" y="4303"/>
                    <a:pt x="46567" y="3200"/>
                    <a:pt x="43483" y="2139"/>
                  </a:cubicBezTo>
                  <a:cubicBezTo>
                    <a:pt x="40485" y="1104"/>
                    <a:pt x="37601" y="109"/>
                    <a:pt x="34102" y="109"/>
                  </a:cubicBezTo>
                  <a:cubicBezTo>
                    <a:pt x="32520" y="109"/>
                    <a:pt x="30812" y="313"/>
                    <a:pt x="28910" y="808"/>
                  </a:cubicBezTo>
                  <a:cubicBezTo>
                    <a:pt x="27309" y="1224"/>
                    <a:pt x="25842" y="1713"/>
                    <a:pt x="24417" y="2171"/>
                  </a:cubicBezTo>
                  <a:cubicBezTo>
                    <a:pt x="21500" y="3128"/>
                    <a:pt x="18650" y="4038"/>
                    <a:pt x="15181" y="4339"/>
                  </a:cubicBezTo>
                  <a:cubicBezTo>
                    <a:pt x="12960" y="4529"/>
                    <a:pt x="10635" y="4578"/>
                    <a:pt x="8304" y="4578"/>
                  </a:cubicBezTo>
                  <a:cubicBezTo>
                    <a:pt x="6989" y="4578"/>
                    <a:pt x="5671" y="4562"/>
                    <a:pt x="4369" y="4547"/>
                  </a:cubicBezTo>
                  <a:cubicBezTo>
                    <a:pt x="3071" y="4529"/>
                    <a:pt x="1740" y="4510"/>
                    <a:pt x="453" y="4510"/>
                  </a:cubicBezTo>
                  <a:cubicBezTo>
                    <a:pt x="302" y="4510"/>
                    <a:pt x="150" y="4510"/>
                    <a:pt x="0" y="4511"/>
                  </a:cubicBezTo>
                  <a:lnTo>
                    <a:pt x="0" y="4735"/>
                  </a:lnTo>
                  <a:cubicBezTo>
                    <a:pt x="186" y="4734"/>
                    <a:pt x="374" y="4734"/>
                    <a:pt x="562" y="4734"/>
                  </a:cubicBezTo>
                  <a:cubicBezTo>
                    <a:pt x="1809" y="4734"/>
                    <a:pt x="3108" y="4748"/>
                    <a:pt x="4369" y="4766"/>
                  </a:cubicBezTo>
                  <a:cubicBezTo>
                    <a:pt x="5690" y="4781"/>
                    <a:pt x="7026" y="4797"/>
                    <a:pt x="8368" y="4797"/>
                  </a:cubicBezTo>
                  <a:cubicBezTo>
                    <a:pt x="10682" y="4797"/>
                    <a:pt x="12991" y="4745"/>
                    <a:pt x="15202" y="4558"/>
                  </a:cubicBezTo>
                  <a:cubicBezTo>
                    <a:pt x="18790" y="4246"/>
                    <a:pt x="21552" y="3341"/>
                    <a:pt x="24485" y="2379"/>
                  </a:cubicBezTo>
                  <a:cubicBezTo>
                    <a:pt x="25905" y="1921"/>
                    <a:pt x="27376" y="1437"/>
                    <a:pt x="28968" y="1021"/>
                  </a:cubicBezTo>
                  <a:cubicBezTo>
                    <a:pt x="30844" y="530"/>
                    <a:pt x="32531" y="328"/>
                    <a:pt x="34096" y="328"/>
                  </a:cubicBezTo>
                  <a:cubicBezTo>
                    <a:pt x="37563" y="328"/>
                    <a:pt x="40427" y="1319"/>
                    <a:pt x="43405" y="2347"/>
                  </a:cubicBezTo>
                  <a:cubicBezTo>
                    <a:pt x="46515" y="3414"/>
                    <a:pt x="49718" y="4527"/>
                    <a:pt x="53785" y="4527"/>
                  </a:cubicBezTo>
                  <a:lnTo>
                    <a:pt x="53822" y="4527"/>
                  </a:lnTo>
                  <a:cubicBezTo>
                    <a:pt x="57649" y="4521"/>
                    <a:pt x="60869" y="3414"/>
                    <a:pt x="63989" y="2347"/>
                  </a:cubicBezTo>
                  <a:cubicBezTo>
                    <a:pt x="67059" y="1296"/>
                    <a:pt x="70218" y="219"/>
                    <a:pt x="73953" y="219"/>
                  </a:cubicBezTo>
                  <a:cubicBezTo>
                    <a:pt x="74653" y="219"/>
                    <a:pt x="75373" y="257"/>
                    <a:pt x="76117" y="340"/>
                  </a:cubicBezTo>
                  <a:cubicBezTo>
                    <a:pt x="78686" y="631"/>
                    <a:pt x="80964" y="1469"/>
                    <a:pt x="83159" y="2275"/>
                  </a:cubicBezTo>
                  <a:cubicBezTo>
                    <a:pt x="85166" y="3018"/>
                    <a:pt x="87246" y="3783"/>
                    <a:pt x="89555" y="4136"/>
                  </a:cubicBezTo>
                  <a:cubicBezTo>
                    <a:pt x="91757" y="4466"/>
                    <a:pt x="94137" y="4568"/>
                    <a:pt x="96572" y="4568"/>
                  </a:cubicBezTo>
                  <a:cubicBezTo>
                    <a:pt x="98555" y="4568"/>
                    <a:pt x="100574" y="4501"/>
                    <a:pt x="102562" y="4433"/>
                  </a:cubicBezTo>
                  <a:cubicBezTo>
                    <a:pt x="104346" y="4376"/>
                    <a:pt x="106026" y="4324"/>
                    <a:pt x="107643" y="4319"/>
                  </a:cubicBezTo>
                  <a:lnTo>
                    <a:pt x="107643" y="4095"/>
                  </a:lnTo>
                  <a:cubicBezTo>
                    <a:pt x="106021" y="4105"/>
                    <a:pt x="104341" y="4157"/>
                    <a:pt x="102557" y="4220"/>
                  </a:cubicBezTo>
                  <a:cubicBezTo>
                    <a:pt x="100578" y="4285"/>
                    <a:pt x="98570" y="4352"/>
                    <a:pt x="96599" y="4352"/>
                  </a:cubicBezTo>
                  <a:cubicBezTo>
                    <a:pt x="94163" y="4352"/>
                    <a:pt x="91783" y="4249"/>
                    <a:pt x="89587" y="3913"/>
                  </a:cubicBezTo>
                  <a:cubicBezTo>
                    <a:pt x="87298" y="3570"/>
                    <a:pt x="85234" y="2810"/>
                    <a:pt x="83231" y="2067"/>
                  </a:cubicBezTo>
                  <a:cubicBezTo>
                    <a:pt x="81021" y="1255"/>
                    <a:pt x="78738" y="418"/>
                    <a:pt x="76143" y="127"/>
                  </a:cubicBezTo>
                  <a:cubicBezTo>
                    <a:pt x="75381" y="40"/>
                    <a:pt x="74643" y="1"/>
                    <a:pt x="739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32"/>
            <p:cNvSpPr/>
            <p:nvPr/>
          </p:nvSpPr>
          <p:spPr>
            <a:xfrm>
              <a:off x="3065700" y="1698825"/>
              <a:ext cx="2607650" cy="137225"/>
            </a:xfrm>
            <a:custGeom>
              <a:avLst/>
              <a:gdLst/>
              <a:ahLst/>
              <a:cxnLst/>
              <a:rect l="l" t="t" r="r" b="b"/>
              <a:pathLst>
                <a:path w="104306" h="5489" extrusionOk="0">
                  <a:moveTo>
                    <a:pt x="32661" y="0"/>
                  </a:moveTo>
                  <a:cubicBezTo>
                    <a:pt x="30916" y="0"/>
                    <a:pt x="28912" y="294"/>
                    <a:pt x="26509" y="1026"/>
                  </a:cubicBezTo>
                  <a:cubicBezTo>
                    <a:pt x="24954" y="1504"/>
                    <a:pt x="23575" y="2056"/>
                    <a:pt x="22249" y="2586"/>
                  </a:cubicBezTo>
                  <a:cubicBezTo>
                    <a:pt x="20107" y="3444"/>
                    <a:pt x="18078" y="4261"/>
                    <a:pt x="15421" y="4729"/>
                  </a:cubicBezTo>
                  <a:cubicBezTo>
                    <a:pt x="12954" y="5164"/>
                    <a:pt x="10332" y="5267"/>
                    <a:pt x="7702" y="5267"/>
                  </a:cubicBezTo>
                  <a:cubicBezTo>
                    <a:pt x="6469" y="5267"/>
                    <a:pt x="5233" y="5244"/>
                    <a:pt x="4011" y="5223"/>
                  </a:cubicBezTo>
                  <a:cubicBezTo>
                    <a:pt x="2805" y="5199"/>
                    <a:pt x="1555" y="5175"/>
                    <a:pt x="346" y="5175"/>
                  </a:cubicBezTo>
                  <a:cubicBezTo>
                    <a:pt x="231" y="5175"/>
                    <a:pt x="115" y="5176"/>
                    <a:pt x="1" y="5176"/>
                  </a:cubicBezTo>
                  <a:lnTo>
                    <a:pt x="1" y="5389"/>
                  </a:lnTo>
                  <a:cubicBezTo>
                    <a:pt x="87" y="5389"/>
                    <a:pt x="173" y="5389"/>
                    <a:pt x="260" y="5389"/>
                  </a:cubicBezTo>
                  <a:cubicBezTo>
                    <a:pt x="1500" y="5389"/>
                    <a:pt x="2844" y="5422"/>
                    <a:pt x="4011" y="5441"/>
                  </a:cubicBezTo>
                  <a:cubicBezTo>
                    <a:pt x="5259" y="5462"/>
                    <a:pt x="6512" y="5488"/>
                    <a:pt x="7776" y="5488"/>
                  </a:cubicBezTo>
                  <a:cubicBezTo>
                    <a:pt x="10387" y="5488"/>
                    <a:pt x="13002" y="5384"/>
                    <a:pt x="15457" y="4947"/>
                  </a:cubicBezTo>
                  <a:cubicBezTo>
                    <a:pt x="18136" y="4474"/>
                    <a:pt x="20179" y="3652"/>
                    <a:pt x="22338" y="2789"/>
                  </a:cubicBezTo>
                  <a:cubicBezTo>
                    <a:pt x="23653" y="2258"/>
                    <a:pt x="25026" y="1712"/>
                    <a:pt x="26576" y="1234"/>
                  </a:cubicBezTo>
                  <a:cubicBezTo>
                    <a:pt x="28987" y="500"/>
                    <a:pt x="30970" y="203"/>
                    <a:pt x="32695" y="203"/>
                  </a:cubicBezTo>
                  <a:cubicBezTo>
                    <a:pt x="35993" y="203"/>
                    <a:pt x="38345" y="1290"/>
                    <a:pt x="40930" y="2493"/>
                  </a:cubicBezTo>
                  <a:cubicBezTo>
                    <a:pt x="43764" y="3798"/>
                    <a:pt x="46687" y="5150"/>
                    <a:pt x="51311" y="5280"/>
                  </a:cubicBezTo>
                  <a:cubicBezTo>
                    <a:pt x="51478" y="5285"/>
                    <a:pt x="51645" y="5287"/>
                    <a:pt x="51811" y="5287"/>
                  </a:cubicBezTo>
                  <a:cubicBezTo>
                    <a:pt x="55581" y="5287"/>
                    <a:pt x="58845" y="4123"/>
                    <a:pt x="62003" y="3002"/>
                  </a:cubicBezTo>
                  <a:cubicBezTo>
                    <a:pt x="65161" y="1881"/>
                    <a:pt x="68397" y="729"/>
                    <a:pt x="72180" y="729"/>
                  </a:cubicBezTo>
                  <a:cubicBezTo>
                    <a:pt x="73064" y="729"/>
                    <a:pt x="73977" y="791"/>
                    <a:pt x="74927" y="932"/>
                  </a:cubicBezTo>
                  <a:cubicBezTo>
                    <a:pt x="77054" y="1244"/>
                    <a:pt x="79025" y="2004"/>
                    <a:pt x="80928" y="2737"/>
                  </a:cubicBezTo>
                  <a:cubicBezTo>
                    <a:pt x="82525" y="3356"/>
                    <a:pt x="84184" y="4001"/>
                    <a:pt x="85916" y="4365"/>
                  </a:cubicBezTo>
                  <a:cubicBezTo>
                    <a:pt x="88808" y="4979"/>
                    <a:pt x="92144" y="5128"/>
                    <a:pt x="95442" y="5128"/>
                  </a:cubicBezTo>
                  <a:cubicBezTo>
                    <a:pt x="97084" y="5128"/>
                    <a:pt x="98717" y="5091"/>
                    <a:pt x="100280" y="5056"/>
                  </a:cubicBezTo>
                  <a:cubicBezTo>
                    <a:pt x="101684" y="5025"/>
                    <a:pt x="103015" y="4994"/>
                    <a:pt x="104305" y="4989"/>
                  </a:cubicBezTo>
                  <a:lnTo>
                    <a:pt x="104305" y="4770"/>
                  </a:lnTo>
                  <a:cubicBezTo>
                    <a:pt x="103010" y="4770"/>
                    <a:pt x="101684" y="4807"/>
                    <a:pt x="100275" y="4838"/>
                  </a:cubicBezTo>
                  <a:cubicBezTo>
                    <a:pt x="98717" y="4873"/>
                    <a:pt x="97089" y="4909"/>
                    <a:pt x="95451" y="4909"/>
                  </a:cubicBezTo>
                  <a:cubicBezTo>
                    <a:pt x="92163" y="4909"/>
                    <a:pt x="88835" y="4761"/>
                    <a:pt x="85957" y="4146"/>
                  </a:cubicBezTo>
                  <a:cubicBezTo>
                    <a:pt x="84251" y="3782"/>
                    <a:pt x="82598" y="3148"/>
                    <a:pt x="81006" y="2534"/>
                  </a:cubicBezTo>
                  <a:cubicBezTo>
                    <a:pt x="79092" y="1796"/>
                    <a:pt x="77111" y="1026"/>
                    <a:pt x="74958" y="709"/>
                  </a:cubicBezTo>
                  <a:cubicBezTo>
                    <a:pt x="74002" y="567"/>
                    <a:pt x="73082" y="504"/>
                    <a:pt x="72192" y="504"/>
                  </a:cubicBezTo>
                  <a:cubicBezTo>
                    <a:pt x="68372" y="504"/>
                    <a:pt x="65106" y="1668"/>
                    <a:pt x="61930" y="2794"/>
                  </a:cubicBezTo>
                  <a:cubicBezTo>
                    <a:pt x="58787" y="3912"/>
                    <a:pt x="55534" y="5063"/>
                    <a:pt x="51794" y="5063"/>
                  </a:cubicBezTo>
                  <a:cubicBezTo>
                    <a:pt x="51636" y="5063"/>
                    <a:pt x="51476" y="5061"/>
                    <a:pt x="51316" y="5056"/>
                  </a:cubicBezTo>
                  <a:cubicBezTo>
                    <a:pt x="46739" y="4937"/>
                    <a:pt x="43832" y="3590"/>
                    <a:pt x="41024" y="2290"/>
                  </a:cubicBezTo>
                  <a:cubicBezTo>
                    <a:pt x="38505" y="1123"/>
                    <a:pt x="36075" y="0"/>
                    <a:pt x="326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32"/>
            <p:cNvSpPr/>
            <p:nvPr/>
          </p:nvSpPr>
          <p:spPr>
            <a:xfrm>
              <a:off x="3104725" y="1560300"/>
              <a:ext cx="2529100" cy="193825"/>
            </a:xfrm>
            <a:custGeom>
              <a:avLst/>
              <a:gdLst/>
              <a:ahLst/>
              <a:cxnLst/>
              <a:rect l="l" t="t" r="r" b="b"/>
              <a:pathLst>
                <a:path w="101164" h="7753" extrusionOk="0">
                  <a:moveTo>
                    <a:pt x="31129" y="1"/>
                  </a:moveTo>
                  <a:cubicBezTo>
                    <a:pt x="29564" y="1"/>
                    <a:pt x="27711" y="348"/>
                    <a:pt x="25431" y="1195"/>
                  </a:cubicBezTo>
                  <a:cubicBezTo>
                    <a:pt x="23642" y="1850"/>
                    <a:pt x="22191" y="2708"/>
                    <a:pt x="20782" y="3540"/>
                  </a:cubicBezTo>
                  <a:cubicBezTo>
                    <a:pt x="19060" y="4559"/>
                    <a:pt x="17271" y="5615"/>
                    <a:pt x="14895" y="6271"/>
                  </a:cubicBezTo>
                  <a:cubicBezTo>
                    <a:pt x="12196" y="7022"/>
                    <a:pt x="9293" y="7177"/>
                    <a:pt x="6388" y="7177"/>
                  </a:cubicBezTo>
                  <a:cubicBezTo>
                    <a:pt x="5374" y="7177"/>
                    <a:pt x="4360" y="7158"/>
                    <a:pt x="3354" y="7139"/>
                  </a:cubicBezTo>
                  <a:cubicBezTo>
                    <a:pt x="2370" y="7125"/>
                    <a:pt x="1360" y="7107"/>
                    <a:pt x="359" y="7107"/>
                  </a:cubicBezTo>
                  <a:cubicBezTo>
                    <a:pt x="239" y="7107"/>
                    <a:pt x="120" y="7107"/>
                    <a:pt x="0" y="7108"/>
                  </a:cubicBezTo>
                  <a:lnTo>
                    <a:pt x="0" y="7331"/>
                  </a:lnTo>
                  <a:cubicBezTo>
                    <a:pt x="202" y="7330"/>
                    <a:pt x="406" y="7329"/>
                    <a:pt x="610" y="7329"/>
                  </a:cubicBezTo>
                  <a:cubicBezTo>
                    <a:pt x="1519" y="7329"/>
                    <a:pt x="2443" y="7346"/>
                    <a:pt x="3339" y="7363"/>
                  </a:cubicBezTo>
                  <a:cubicBezTo>
                    <a:pt x="4332" y="7381"/>
                    <a:pt x="5334" y="7399"/>
                    <a:pt x="6337" y="7399"/>
                  </a:cubicBezTo>
                  <a:cubicBezTo>
                    <a:pt x="9272" y="7399"/>
                    <a:pt x="12211" y="7243"/>
                    <a:pt x="14952" y="6484"/>
                  </a:cubicBezTo>
                  <a:cubicBezTo>
                    <a:pt x="17349" y="5813"/>
                    <a:pt x="19149" y="4757"/>
                    <a:pt x="20886" y="3727"/>
                  </a:cubicBezTo>
                  <a:cubicBezTo>
                    <a:pt x="22290" y="2900"/>
                    <a:pt x="23731" y="2053"/>
                    <a:pt x="25494" y="1392"/>
                  </a:cubicBezTo>
                  <a:cubicBezTo>
                    <a:pt x="27770" y="548"/>
                    <a:pt x="29601" y="199"/>
                    <a:pt x="31142" y="199"/>
                  </a:cubicBezTo>
                  <a:cubicBezTo>
                    <a:pt x="34443" y="199"/>
                    <a:pt x="36416" y="1799"/>
                    <a:pt x="38589" y="3561"/>
                  </a:cubicBezTo>
                  <a:cubicBezTo>
                    <a:pt x="40992" y="5516"/>
                    <a:pt x="43478" y="7529"/>
                    <a:pt x="48148" y="7737"/>
                  </a:cubicBezTo>
                  <a:lnTo>
                    <a:pt x="48902" y="7753"/>
                  </a:lnTo>
                  <a:cubicBezTo>
                    <a:pt x="52808" y="7753"/>
                    <a:pt x="56261" y="6453"/>
                    <a:pt x="59610" y="5189"/>
                  </a:cubicBezTo>
                  <a:cubicBezTo>
                    <a:pt x="62986" y="3911"/>
                    <a:pt x="66463" y="2599"/>
                    <a:pt x="70465" y="2599"/>
                  </a:cubicBezTo>
                  <a:cubicBezTo>
                    <a:pt x="71185" y="2599"/>
                    <a:pt x="71923" y="2641"/>
                    <a:pt x="72679" y="2734"/>
                  </a:cubicBezTo>
                  <a:cubicBezTo>
                    <a:pt x="74931" y="3010"/>
                    <a:pt x="77032" y="3805"/>
                    <a:pt x="79060" y="4580"/>
                  </a:cubicBezTo>
                  <a:cubicBezTo>
                    <a:pt x="80444" y="5106"/>
                    <a:pt x="81874" y="5652"/>
                    <a:pt x="83325" y="6016"/>
                  </a:cubicBezTo>
                  <a:cubicBezTo>
                    <a:pt x="86708" y="6855"/>
                    <a:pt x="90275" y="7028"/>
                    <a:pt x="93824" y="7028"/>
                  </a:cubicBezTo>
                  <a:cubicBezTo>
                    <a:pt x="95115" y="7028"/>
                    <a:pt x="96403" y="7005"/>
                    <a:pt x="97679" y="6983"/>
                  </a:cubicBezTo>
                  <a:cubicBezTo>
                    <a:pt x="98823" y="6957"/>
                    <a:pt x="100003" y="6936"/>
                    <a:pt x="101163" y="6931"/>
                  </a:cubicBezTo>
                  <a:lnTo>
                    <a:pt x="101163" y="6718"/>
                  </a:lnTo>
                  <a:cubicBezTo>
                    <a:pt x="100009" y="6718"/>
                    <a:pt x="98823" y="6744"/>
                    <a:pt x="97679" y="6765"/>
                  </a:cubicBezTo>
                  <a:cubicBezTo>
                    <a:pt x="96402" y="6787"/>
                    <a:pt x="95113" y="6810"/>
                    <a:pt x="93823" y="6810"/>
                  </a:cubicBezTo>
                  <a:cubicBezTo>
                    <a:pt x="90286" y="6810"/>
                    <a:pt x="86738" y="6637"/>
                    <a:pt x="83377" y="5802"/>
                  </a:cubicBezTo>
                  <a:cubicBezTo>
                    <a:pt x="81947" y="5444"/>
                    <a:pt x="80517" y="4898"/>
                    <a:pt x="79138" y="4372"/>
                  </a:cubicBezTo>
                  <a:cubicBezTo>
                    <a:pt x="77100" y="3597"/>
                    <a:pt x="74983" y="2791"/>
                    <a:pt x="72705" y="2521"/>
                  </a:cubicBezTo>
                  <a:cubicBezTo>
                    <a:pt x="71934" y="2426"/>
                    <a:pt x="71184" y="2382"/>
                    <a:pt x="70451" y="2382"/>
                  </a:cubicBezTo>
                  <a:cubicBezTo>
                    <a:pt x="66419" y="2382"/>
                    <a:pt x="62925" y="3700"/>
                    <a:pt x="59532" y="4981"/>
                  </a:cubicBezTo>
                  <a:cubicBezTo>
                    <a:pt x="56208" y="6237"/>
                    <a:pt x="52773" y="7535"/>
                    <a:pt x="48909" y="7535"/>
                  </a:cubicBezTo>
                  <a:cubicBezTo>
                    <a:pt x="48662" y="7535"/>
                    <a:pt x="48414" y="7530"/>
                    <a:pt x="48163" y="7519"/>
                  </a:cubicBezTo>
                  <a:cubicBezTo>
                    <a:pt x="43566" y="7316"/>
                    <a:pt x="41106" y="5319"/>
                    <a:pt x="38729" y="3389"/>
                  </a:cubicBezTo>
                  <a:cubicBezTo>
                    <a:pt x="36602" y="1662"/>
                    <a:pt x="34553" y="1"/>
                    <a:pt x="311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32"/>
            <p:cNvSpPr/>
            <p:nvPr/>
          </p:nvSpPr>
          <p:spPr>
            <a:xfrm>
              <a:off x="3141250" y="1460100"/>
              <a:ext cx="2455250" cy="221875"/>
            </a:xfrm>
            <a:custGeom>
              <a:avLst/>
              <a:gdLst/>
              <a:ahLst/>
              <a:cxnLst/>
              <a:rect l="l" t="t" r="r" b="b"/>
              <a:pathLst>
                <a:path w="98210" h="8875" extrusionOk="0">
                  <a:moveTo>
                    <a:pt x="29416" y="1"/>
                  </a:moveTo>
                  <a:cubicBezTo>
                    <a:pt x="28354" y="1"/>
                    <a:pt x="27159" y="160"/>
                    <a:pt x="25790" y="522"/>
                  </a:cubicBezTo>
                  <a:cubicBezTo>
                    <a:pt x="23138" y="1224"/>
                    <a:pt x="21256" y="2592"/>
                    <a:pt x="19446" y="3918"/>
                  </a:cubicBezTo>
                  <a:cubicBezTo>
                    <a:pt x="17475" y="5364"/>
                    <a:pt x="15441" y="6851"/>
                    <a:pt x="12383" y="7496"/>
                  </a:cubicBezTo>
                  <a:cubicBezTo>
                    <a:pt x="10973" y="7796"/>
                    <a:pt x="9226" y="7883"/>
                    <a:pt x="7414" y="7883"/>
                  </a:cubicBezTo>
                  <a:cubicBezTo>
                    <a:pt x="6087" y="7883"/>
                    <a:pt x="4724" y="7837"/>
                    <a:pt x="3433" y="7793"/>
                  </a:cubicBezTo>
                  <a:cubicBezTo>
                    <a:pt x="2195" y="7756"/>
                    <a:pt x="1035" y="7715"/>
                    <a:pt x="0" y="7715"/>
                  </a:cubicBezTo>
                  <a:lnTo>
                    <a:pt x="0" y="7938"/>
                  </a:lnTo>
                  <a:cubicBezTo>
                    <a:pt x="58" y="7938"/>
                    <a:pt x="117" y="7938"/>
                    <a:pt x="176" y="7938"/>
                  </a:cubicBezTo>
                  <a:cubicBezTo>
                    <a:pt x="1149" y="7938"/>
                    <a:pt x="2261" y="7977"/>
                    <a:pt x="3428" y="8016"/>
                  </a:cubicBezTo>
                  <a:cubicBezTo>
                    <a:pt x="4706" y="8060"/>
                    <a:pt x="6057" y="8105"/>
                    <a:pt x="7377" y="8105"/>
                  </a:cubicBezTo>
                  <a:cubicBezTo>
                    <a:pt x="9215" y="8105"/>
                    <a:pt x="10992" y="8017"/>
                    <a:pt x="12430" y="7715"/>
                  </a:cubicBezTo>
                  <a:cubicBezTo>
                    <a:pt x="15530" y="7059"/>
                    <a:pt x="17584" y="5551"/>
                    <a:pt x="19576" y="4100"/>
                  </a:cubicBezTo>
                  <a:cubicBezTo>
                    <a:pt x="21375" y="2790"/>
                    <a:pt x="23232" y="1432"/>
                    <a:pt x="25842" y="735"/>
                  </a:cubicBezTo>
                  <a:cubicBezTo>
                    <a:pt x="27181" y="381"/>
                    <a:pt x="28351" y="225"/>
                    <a:pt x="29392" y="225"/>
                  </a:cubicBezTo>
                  <a:cubicBezTo>
                    <a:pt x="33072" y="225"/>
                    <a:pt x="35138" y="2177"/>
                    <a:pt x="37294" y="4220"/>
                  </a:cubicBezTo>
                  <a:cubicBezTo>
                    <a:pt x="39531" y="6336"/>
                    <a:pt x="41850" y="8531"/>
                    <a:pt x="46135" y="8833"/>
                  </a:cubicBezTo>
                  <a:cubicBezTo>
                    <a:pt x="46473" y="8859"/>
                    <a:pt x="46812" y="8874"/>
                    <a:pt x="47150" y="8874"/>
                  </a:cubicBezTo>
                  <a:cubicBezTo>
                    <a:pt x="50946" y="8874"/>
                    <a:pt x="54436" y="7397"/>
                    <a:pt x="57832" y="5972"/>
                  </a:cubicBezTo>
                  <a:cubicBezTo>
                    <a:pt x="61290" y="4517"/>
                    <a:pt x="64865" y="3012"/>
                    <a:pt x="68804" y="3012"/>
                  </a:cubicBezTo>
                  <a:cubicBezTo>
                    <a:pt x="68946" y="3012"/>
                    <a:pt x="69089" y="3014"/>
                    <a:pt x="69232" y="3018"/>
                  </a:cubicBezTo>
                  <a:cubicBezTo>
                    <a:pt x="72222" y="3102"/>
                    <a:pt x="74895" y="4095"/>
                    <a:pt x="77490" y="5062"/>
                  </a:cubicBezTo>
                  <a:cubicBezTo>
                    <a:pt x="79227" y="5707"/>
                    <a:pt x="81027" y="6378"/>
                    <a:pt x="82883" y="6752"/>
                  </a:cubicBezTo>
                  <a:cubicBezTo>
                    <a:pt x="86445" y="7471"/>
                    <a:pt x="89719" y="7589"/>
                    <a:pt x="93260" y="7589"/>
                  </a:cubicBezTo>
                  <a:cubicBezTo>
                    <a:pt x="94155" y="7589"/>
                    <a:pt x="95067" y="7582"/>
                    <a:pt x="96005" y="7574"/>
                  </a:cubicBezTo>
                  <a:lnTo>
                    <a:pt x="98210" y="7559"/>
                  </a:lnTo>
                  <a:lnTo>
                    <a:pt x="98210" y="7340"/>
                  </a:lnTo>
                  <a:lnTo>
                    <a:pt x="96005" y="7351"/>
                  </a:lnTo>
                  <a:cubicBezTo>
                    <a:pt x="95028" y="7360"/>
                    <a:pt x="94079" y="7370"/>
                    <a:pt x="93148" y="7370"/>
                  </a:cubicBezTo>
                  <a:cubicBezTo>
                    <a:pt x="89665" y="7370"/>
                    <a:pt x="86435" y="7241"/>
                    <a:pt x="82930" y="6539"/>
                  </a:cubicBezTo>
                  <a:cubicBezTo>
                    <a:pt x="81089" y="6170"/>
                    <a:pt x="79295" y="5499"/>
                    <a:pt x="77563" y="4854"/>
                  </a:cubicBezTo>
                  <a:cubicBezTo>
                    <a:pt x="74963" y="3887"/>
                    <a:pt x="72264" y="2888"/>
                    <a:pt x="69242" y="2795"/>
                  </a:cubicBezTo>
                  <a:cubicBezTo>
                    <a:pt x="69098" y="2791"/>
                    <a:pt x="68955" y="2789"/>
                    <a:pt x="68813" y="2789"/>
                  </a:cubicBezTo>
                  <a:cubicBezTo>
                    <a:pt x="64828" y="2789"/>
                    <a:pt x="61223" y="4304"/>
                    <a:pt x="57749" y="5775"/>
                  </a:cubicBezTo>
                  <a:cubicBezTo>
                    <a:pt x="54236" y="7250"/>
                    <a:pt x="50959" y="8652"/>
                    <a:pt x="47207" y="8652"/>
                  </a:cubicBezTo>
                  <a:cubicBezTo>
                    <a:pt x="46860" y="8652"/>
                    <a:pt x="46508" y="8639"/>
                    <a:pt x="46151" y="8614"/>
                  </a:cubicBezTo>
                  <a:cubicBezTo>
                    <a:pt x="41944" y="8313"/>
                    <a:pt x="39655" y="6149"/>
                    <a:pt x="37445" y="4059"/>
                  </a:cubicBezTo>
                  <a:cubicBezTo>
                    <a:pt x="35257" y="1984"/>
                    <a:pt x="33164" y="1"/>
                    <a:pt x="294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32"/>
            <p:cNvSpPr/>
            <p:nvPr/>
          </p:nvSpPr>
          <p:spPr>
            <a:xfrm>
              <a:off x="3175700" y="1396325"/>
              <a:ext cx="2385575" cy="193975"/>
            </a:xfrm>
            <a:custGeom>
              <a:avLst/>
              <a:gdLst/>
              <a:ahLst/>
              <a:cxnLst/>
              <a:rect l="l" t="t" r="r" b="b"/>
              <a:pathLst>
                <a:path w="95423" h="7759" extrusionOk="0">
                  <a:moveTo>
                    <a:pt x="27994" y="1"/>
                  </a:moveTo>
                  <a:cubicBezTo>
                    <a:pt x="27089" y="1"/>
                    <a:pt x="26107" y="102"/>
                    <a:pt x="25026" y="327"/>
                  </a:cubicBezTo>
                  <a:cubicBezTo>
                    <a:pt x="22265" y="899"/>
                    <a:pt x="20184" y="2293"/>
                    <a:pt x="18338" y="3520"/>
                  </a:cubicBezTo>
                  <a:cubicBezTo>
                    <a:pt x="16492" y="4748"/>
                    <a:pt x="14573" y="6017"/>
                    <a:pt x="12009" y="6636"/>
                  </a:cubicBezTo>
                  <a:cubicBezTo>
                    <a:pt x="10262" y="7053"/>
                    <a:pt x="8077" y="7150"/>
                    <a:pt x="5881" y="7150"/>
                  </a:cubicBezTo>
                  <a:cubicBezTo>
                    <a:pt x="4848" y="7150"/>
                    <a:pt x="3813" y="7129"/>
                    <a:pt x="2819" y="7109"/>
                  </a:cubicBezTo>
                  <a:cubicBezTo>
                    <a:pt x="1821" y="7088"/>
                    <a:pt x="869" y="7067"/>
                    <a:pt x="1" y="7067"/>
                  </a:cubicBezTo>
                  <a:lnTo>
                    <a:pt x="1" y="7291"/>
                  </a:lnTo>
                  <a:cubicBezTo>
                    <a:pt x="156" y="7289"/>
                    <a:pt x="315" y="7288"/>
                    <a:pt x="476" y="7288"/>
                  </a:cubicBezTo>
                  <a:cubicBezTo>
                    <a:pt x="1208" y="7288"/>
                    <a:pt x="1996" y="7306"/>
                    <a:pt x="2814" y="7327"/>
                  </a:cubicBezTo>
                  <a:cubicBezTo>
                    <a:pt x="3822" y="7349"/>
                    <a:pt x="4870" y="7372"/>
                    <a:pt x="5915" y="7372"/>
                  </a:cubicBezTo>
                  <a:cubicBezTo>
                    <a:pt x="8107" y="7372"/>
                    <a:pt x="10286" y="7271"/>
                    <a:pt x="12061" y="6849"/>
                  </a:cubicBezTo>
                  <a:cubicBezTo>
                    <a:pt x="14677" y="6225"/>
                    <a:pt x="16549" y="4977"/>
                    <a:pt x="18463" y="3702"/>
                  </a:cubicBezTo>
                  <a:cubicBezTo>
                    <a:pt x="20372" y="2428"/>
                    <a:pt x="22348" y="1107"/>
                    <a:pt x="25073" y="540"/>
                  </a:cubicBezTo>
                  <a:cubicBezTo>
                    <a:pt x="26134" y="319"/>
                    <a:pt x="27099" y="220"/>
                    <a:pt x="27988" y="220"/>
                  </a:cubicBezTo>
                  <a:cubicBezTo>
                    <a:pt x="31723" y="220"/>
                    <a:pt x="34115" y="1972"/>
                    <a:pt x="36618" y="3812"/>
                  </a:cubicBezTo>
                  <a:cubicBezTo>
                    <a:pt x="39151" y="5679"/>
                    <a:pt x="41772" y="7592"/>
                    <a:pt x="45954" y="7743"/>
                  </a:cubicBezTo>
                  <a:lnTo>
                    <a:pt x="46458" y="7759"/>
                  </a:lnTo>
                  <a:cubicBezTo>
                    <a:pt x="50452" y="7759"/>
                    <a:pt x="53859" y="6100"/>
                    <a:pt x="57166" y="4498"/>
                  </a:cubicBezTo>
                  <a:cubicBezTo>
                    <a:pt x="60479" y="2901"/>
                    <a:pt x="63891" y="1248"/>
                    <a:pt x="67895" y="1222"/>
                  </a:cubicBezTo>
                  <a:lnTo>
                    <a:pt x="67968" y="1222"/>
                  </a:lnTo>
                  <a:cubicBezTo>
                    <a:pt x="71078" y="1222"/>
                    <a:pt x="73694" y="2491"/>
                    <a:pt x="76221" y="3718"/>
                  </a:cubicBezTo>
                  <a:cubicBezTo>
                    <a:pt x="77735" y="4451"/>
                    <a:pt x="79165" y="5143"/>
                    <a:pt x="80689" y="5580"/>
                  </a:cubicBezTo>
                  <a:cubicBezTo>
                    <a:pt x="84895" y="6788"/>
                    <a:pt x="88165" y="6933"/>
                    <a:pt x="92534" y="6933"/>
                  </a:cubicBezTo>
                  <a:cubicBezTo>
                    <a:pt x="93166" y="6933"/>
                    <a:pt x="93822" y="6930"/>
                    <a:pt x="94507" y="6927"/>
                  </a:cubicBezTo>
                  <a:lnTo>
                    <a:pt x="95422" y="6927"/>
                  </a:lnTo>
                  <a:lnTo>
                    <a:pt x="95422" y="6703"/>
                  </a:lnTo>
                  <a:lnTo>
                    <a:pt x="94507" y="6703"/>
                  </a:lnTo>
                  <a:cubicBezTo>
                    <a:pt x="93805" y="6707"/>
                    <a:pt x="93134" y="6710"/>
                    <a:pt x="92487" y="6710"/>
                  </a:cubicBezTo>
                  <a:cubicBezTo>
                    <a:pt x="88159" y="6710"/>
                    <a:pt x="84913" y="6566"/>
                    <a:pt x="80746" y="5372"/>
                  </a:cubicBezTo>
                  <a:cubicBezTo>
                    <a:pt x="79243" y="4935"/>
                    <a:pt x="77823" y="4248"/>
                    <a:pt x="76320" y="3520"/>
                  </a:cubicBezTo>
                  <a:cubicBezTo>
                    <a:pt x="73767" y="2283"/>
                    <a:pt x="71125" y="1003"/>
                    <a:pt x="67968" y="1003"/>
                  </a:cubicBezTo>
                  <a:lnTo>
                    <a:pt x="67895" y="1003"/>
                  </a:lnTo>
                  <a:cubicBezTo>
                    <a:pt x="63839" y="1029"/>
                    <a:pt x="60401" y="2693"/>
                    <a:pt x="57078" y="4306"/>
                  </a:cubicBezTo>
                  <a:cubicBezTo>
                    <a:pt x="53784" y="5900"/>
                    <a:pt x="50346" y="7533"/>
                    <a:pt x="46436" y="7533"/>
                  </a:cubicBezTo>
                  <a:cubicBezTo>
                    <a:pt x="46278" y="7533"/>
                    <a:pt x="46119" y="7530"/>
                    <a:pt x="45959" y="7525"/>
                  </a:cubicBezTo>
                  <a:cubicBezTo>
                    <a:pt x="41850" y="7379"/>
                    <a:pt x="39260" y="5476"/>
                    <a:pt x="36748" y="3635"/>
                  </a:cubicBezTo>
                  <a:cubicBezTo>
                    <a:pt x="34212" y="1779"/>
                    <a:pt x="31788" y="1"/>
                    <a:pt x="279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32"/>
            <p:cNvSpPr/>
            <p:nvPr/>
          </p:nvSpPr>
          <p:spPr>
            <a:xfrm>
              <a:off x="3208325" y="1323975"/>
              <a:ext cx="2319650" cy="179225"/>
            </a:xfrm>
            <a:custGeom>
              <a:avLst/>
              <a:gdLst/>
              <a:ahLst/>
              <a:cxnLst/>
              <a:rect l="l" t="t" r="r" b="b"/>
              <a:pathLst>
                <a:path w="92786" h="7169" extrusionOk="0">
                  <a:moveTo>
                    <a:pt x="66944" y="1"/>
                  </a:moveTo>
                  <a:cubicBezTo>
                    <a:pt x="62896" y="1"/>
                    <a:pt x="59612" y="1664"/>
                    <a:pt x="56428" y="3278"/>
                  </a:cubicBezTo>
                  <a:cubicBezTo>
                    <a:pt x="53282" y="4865"/>
                    <a:pt x="50094" y="6503"/>
                    <a:pt x="46011" y="6607"/>
                  </a:cubicBezTo>
                  <a:cubicBezTo>
                    <a:pt x="45885" y="6610"/>
                    <a:pt x="45759" y="6612"/>
                    <a:pt x="45635" y="6612"/>
                  </a:cubicBezTo>
                  <a:cubicBezTo>
                    <a:pt x="41739" y="6612"/>
                    <a:pt x="38779" y="5061"/>
                    <a:pt x="35917" y="3559"/>
                  </a:cubicBezTo>
                  <a:cubicBezTo>
                    <a:pt x="33087" y="2075"/>
                    <a:pt x="30185" y="553"/>
                    <a:pt x="26374" y="553"/>
                  </a:cubicBezTo>
                  <a:cubicBezTo>
                    <a:pt x="25324" y="553"/>
                    <a:pt x="24204" y="669"/>
                    <a:pt x="22998" y="933"/>
                  </a:cubicBezTo>
                  <a:cubicBezTo>
                    <a:pt x="20814" y="1417"/>
                    <a:pt x="18994" y="2540"/>
                    <a:pt x="17236" y="3632"/>
                  </a:cubicBezTo>
                  <a:cubicBezTo>
                    <a:pt x="15686" y="4589"/>
                    <a:pt x="14095" y="5567"/>
                    <a:pt x="12275" y="6097"/>
                  </a:cubicBezTo>
                  <a:cubicBezTo>
                    <a:pt x="9596" y="6870"/>
                    <a:pt x="6332" y="6960"/>
                    <a:pt x="3280" y="6960"/>
                  </a:cubicBezTo>
                  <a:cubicBezTo>
                    <a:pt x="2799" y="6960"/>
                    <a:pt x="2324" y="6957"/>
                    <a:pt x="1858" y="6955"/>
                  </a:cubicBezTo>
                  <a:cubicBezTo>
                    <a:pt x="1438" y="6955"/>
                    <a:pt x="1021" y="6951"/>
                    <a:pt x="611" y="6951"/>
                  </a:cubicBezTo>
                  <a:cubicBezTo>
                    <a:pt x="405" y="6951"/>
                    <a:pt x="202" y="6952"/>
                    <a:pt x="1" y="6955"/>
                  </a:cubicBezTo>
                  <a:lnTo>
                    <a:pt x="1" y="7168"/>
                  </a:lnTo>
                  <a:lnTo>
                    <a:pt x="3361" y="7168"/>
                  </a:lnTo>
                  <a:cubicBezTo>
                    <a:pt x="6403" y="7168"/>
                    <a:pt x="9653" y="7070"/>
                    <a:pt x="12332" y="6295"/>
                  </a:cubicBezTo>
                  <a:cubicBezTo>
                    <a:pt x="14178" y="5764"/>
                    <a:pt x="15785" y="4761"/>
                    <a:pt x="17345" y="3798"/>
                  </a:cubicBezTo>
                  <a:cubicBezTo>
                    <a:pt x="19087" y="2722"/>
                    <a:pt x="20892" y="1609"/>
                    <a:pt x="23040" y="1136"/>
                  </a:cubicBezTo>
                  <a:cubicBezTo>
                    <a:pt x="24252" y="871"/>
                    <a:pt x="25368" y="754"/>
                    <a:pt x="26413" y="754"/>
                  </a:cubicBezTo>
                  <a:cubicBezTo>
                    <a:pt x="30104" y="754"/>
                    <a:pt x="32893" y="2213"/>
                    <a:pt x="35807" y="3741"/>
                  </a:cubicBezTo>
                  <a:cubicBezTo>
                    <a:pt x="38695" y="5256"/>
                    <a:pt x="41764" y="6819"/>
                    <a:pt x="45656" y="6819"/>
                  </a:cubicBezTo>
                  <a:cubicBezTo>
                    <a:pt x="45774" y="6819"/>
                    <a:pt x="45892" y="6818"/>
                    <a:pt x="46011" y="6815"/>
                  </a:cubicBezTo>
                  <a:cubicBezTo>
                    <a:pt x="50078" y="6721"/>
                    <a:pt x="53354" y="5062"/>
                    <a:pt x="56516" y="3460"/>
                  </a:cubicBezTo>
                  <a:cubicBezTo>
                    <a:pt x="59819" y="1787"/>
                    <a:pt x="62951" y="208"/>
                    <a:pt x="66912" y="208"/>
                  </a:cubicBezTo>
                  <a:cubicBezTo>
                    <a:pt x="67211" y="208"/>
                    <a:pt x="67514" y="217"/>
                    <a:pt x="67823" y="236"/>
                  </a:cubicBezTo>
                  <a:cubicBezTo>
                    <a:pt x="70891" y="428"/>
                    <a:pt x="72831" y="1552"/>
                    <a:pt x="74885" y="2743"/>
                  </a:cubicBezTo>
                  <a:cubicBezTo>
                    <a:pt x="75847" y="3294"/>
                    <a:pt x="76835" y="3871"/>
                    <a:pt x="77969" y="4365"/>
                  </a:cubicBezTo>
                  <a:cubicBezTo>
                    <a:pt x="82948" y="6521"/>
                    <a:pt x="85742" y="6801"/>
                    <a:pt x="91815" y="6801"/>
                  </a:cubicBezTo>
                  <a:cubicBezTo>
                    <a:pt x="92130" y="6801"/>
                    <a:pt x="92453" y="6800"/>
                    <a:pt x="92786" y="6799"/>
                  </a:cubicBezTo>
                  <a:lnTo>
                    <a:pt x="92786" y="6596"/>
                  </a:lnTo>
                  <a:cubicBezTo>
                    <a:pt x="92508" y="6597"/>
                    <a:pt x="92236" y="6598"/>
                    <a:pt x="91971" y="6598"/>
                  </a:cubicBezTo>
                  <a:cubicBezTo>
                    <a:pt x="85830" y="6598"/>
                    <a:pt x="83048" y="6332"/>
                    <a:pt x="78068" y="4178"/>
                  </a:cubicBezTo>
                  <a:cubicBezTo>
                    <a:pt x="76945" y="3689"/>
                    <a:pt x="75957" y="3117"/>
                    <a:pt x="75000" y="2566"/>
                  </a:cubicBezTo>
                  <a:cubicBezTo>
                    <a:pt x="72919" y="1365"/>
                    <a:pt x="70964" y="226"/>
                    <a:pt x="67844" y="28"/>
                  </a:cubicBezTo>
                  <a:cubicBezTo>
                    <a:pt x="67540" y="10"/>
                    <a:pt x="67240" y="1"/>
                    <a:pt x="669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32"/>
            <p:cNvSpPr/>
            <p:nvPr/>
          </p:nvSpPr>
          <p:spPr>
            <a:xfrm>
              <a:off x="3238625" y="1243150"/>
              <a:ext cx="2258025" cy="188150"/>
            </a:xfrm>
            <a:custGeom>
              <a:avLst/>
              <a:gdLst/>
              <a:ahLst/>
              <a:cxnLst/>
              <a:rect l="l" t="t" r="r" b="b"/>
              <a:pathLst>
                <a:path w="90321" h="7526" extrusionOk="0">
                  <a:moveTo>
                    <a:pt x="65857" y="0"/>
                  </a:moveTo>
                  <a:cubicBezTo>
                    <a:pt x="61764" y="0"/>
                    <a:pt x="58482" y="1763"/>
                    <a:pt x="55419" y="3401"/>
                  </a:cubicBezTo>
                  <a:cubicBezTo>
                    <a:pt x="52356" y="5040"/>
                    <a:pt x="49131" y="6730"/>
                    <a:pt x="45179" y="6849"/>
                  </a:cubicBezTo>
                  <a:cubicBezTo>
                    <a:pt x="45025" y="6854"/>
                    <a:pt x="44872" y="6857"/>
                    <a:pt x="44720" y="6857"/>
                  </a:cubicBezTo>
                  <a:cubicBezTo>
                    <a:pt x="40979" y="6857"/>
                    <a:pt x="37929" y="5409"/>
                    <a:pt x="34991" y="4010"/>
                  </a:cubicBezTo>
                  <a:cubicBezTo>
                    <a:pt x="32041" y="2602"/>
                    <a:pt x="29010" y="1161"/>
                    <a:pt x="25229" y="1161"/>
                  </a:cubicBezTo>
                  <a:cubicBezTo>
                    <a:pt x="24329" y="1161"/>
                    <a:pt x="23388" y="1242"/>
                    <a:pt x="22395" y="1425"/>
                  </a:cubicBezTo>
                  <a:cubicBezTo>
                    <a:pt x="20127" y="1841"/>
                    <a:pt x="18177" y="2944"/>
                    <a:pt x="16294" y="4015"/>
                  </a:cubicBezTo>
                  <a:cubicBezTo>
                    <a:pt x="14828" y="4858"/>
                    <a:pt x="13434" y="5643"/>
                    <a:pt x="11900" y="6142"/>
                  </a:cubicBezTo>
                  <a:cubicBezTo>
                    <a:pt x="8348" y="7286"/>
                    <a:pt x="4645" y="7291"/>
                    <a:pt x="729" y="7307"/>
                  </a:cubicBezTo>
                  <a:lnTo>
                    <a:pt x="1" y="7307"/>
                  </a:lnTo>
                  <a:lnTo>
                    <a:pt x="1" y="7525"/>
                  </a:lnTo>
                  <a:lnTo>
                    <a:pt x="729" y="7525"/>
                  </a:lnTo>
                  <a:cubicBezTo>
                    <a:pt x="4666" y="7515"/>
                    <a:pt x="8384" y="7505"/>
                    <a:pt x="11967" y="6350"/>
                  </a:cubicBezTo>
                  <a:cubicBezTo>
                    <a:pt x="13528" y="5851"/>
                    <a:pt x="14989" y="5019"/>
                    <a:pt x="16398" y="4213"/>
                  </a:cubicBezTo>
                  <a:cubicBezTo>
                    <a:pt x="18271" y="3147"/>
                    <a:pt x="20205" y="2049"/>
                    <a:pt x="22431" y="1638"/>
                  </a:cubicBezTo>
                  <a:cubicBezTo>
                    <a:pt x="23407" y="1460"/>
                    <a:pt x="24332" y="1380"/>
                    <a:pt x="25216" y="1380"/>
                  </a:cubicBezTo>
                  <a:cubicBezTo>
                    <a:pt x="28961" y="1380"/>
                    <a:pt x="31965" y="2811"/>
                    <a:pt x="34897" y="4207"/>
                  </a:cubicBezTo>
                  <a:cubicBezTo>
                    <a:pt x="37856" y="5617"/>
                    <a:pt x="40873" y="7070"/>
                    <a:pt x="44714" y="7070"/>
                  </a:cubicBezTo>
                  <a:cubicBezTo>
                    <a:pt x="44869" y="7070"/>
                    <a:pt x="45026" y="7067"/>
                    <a:pt x="45184" y="7063"/>
                  </a:cubicBezTo>
                  <a:cubicBezTo>
                    <a:pt x="49256" y="6943"/>
                    <a:pt x="52439" y="5237"/>
                    <a:pt x="55523" y="3589"/>
                  </a:cubicBezTo>
                  <a:cubicBezTo>
                    <a:pt x="58753" y="1852"/>
                    <a:pt x="61816" y="213"/>
                    <a:pt x="65846" y="213"/>
                  </a:cubicBezTo>
                  <a:lnTo>
                    <a:pt x="66252" y="213"/>
                  </a:lnTo>
                  <a:cubicBezTo>
                    <a:pt x="69518" y="307"/>
                    <a:pt x="71437" y="1482"/>
                    <a:pt x="73470" y="2725"/>
                  </a:cubicBezTo>
                  <a:cubicBezTo>
                    <a:pt x="74276" y="3219"/>
                    <a:pt x="75109" y="3724"/>
                    <a:pt x="76060" y="4192"/>
                  </a:cubicBezTo>
                  <a:cubicBezTo>
                    <a:pt x="81105" y="6676"/>
                    <a:pt x="83268" y="7173"/>
                    <a:pt x="89691" y="7173"/>
                  </a:cubicBezTo>
                  <a:cubicBezTo>
                    <a:pt x="89897" y="7173"/>
                    <a:pt x="90106" y="7173"/>
                    <a:pt x="90321" y="7172"/>
                  </a:cubicBezTo>
                  <a:lnTo>
                    <a:pt x="90321" y="6953"/>
                  </a:lnTo>
                  <a:lnTo>
                    <a:pt x="89774" y="6953"/>
                  </a:lnTo>
                  <a:cubicBezTo>
                    <a:pt x="83320" y="6953"/>
                    <a:pt x="81183" y="6470"/>
                    <a:pt x="76154" y="3999"/>
                  </a:cubicBezTo>
                  <a:cubicBezTo>
                    <a:pt x="75218" y="3537"/>
                    <a:pt x="74386" y="3027"/>
                    <a:pt x="73590" y="2533"/>
                  </a:cubicBezTo>
                  <a:cubicBezTo>
                    <a:pt x="71525" y="1274"/>
                    <a:pt x="69585" y="89"/>
                    <a:pt x="662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32"/>
            <p:cNvSpPr/>
            <p:nvPr/>
          </p:nvSpPr>
          <p:spPr>
            <a:xfrm>
              <a:off x="3256575" y="1166075"/>
              <a:ext cx="2210700" cy="201525"/>
            </a:xfrm>
            <a:custGeom>
              <a:avLst/>
              <a:gdLst/>
              <a:ahLst/>
              <a:cxnLst/>
              <a:rect l="l" t="t" r="r" b="b"/>
              <a:pathLst>
                <a:path w="88428" h="8061" extrusionOk="0">
                  <a:moveTo>
                    <a:pt x="65219" y="0"/>
                  </a:moveTo>
                  <a:cubicBezTo>
                    <a:pt x="60995" y="0"/>
                    <a:pt x="57801" y="1928"/>
                    <a:pt x="54706" y="3806"/>
                  </a:cubicBezTo>
                  <a:cubicBezTo>
                    <a:pt x="51679" y="5631"/>
                    <a:pt x="48549" y="7524"/>
                    <a:pt x="44440" y="7670"/>
                  </a:cubicBezTo>
                  <a:cubicBezTo>
                    <a:pt x="44263" y="7677"/>
                    <a:pt x="44088" y="7680"/>
                    <a:pt x="43914" y="7680"/>
                  </a:cubicBezTo>
                  <a:cubicBezTo>
                    <a:pt x="40331" y="7680"/>
                    <a:pt x="37531" y="6327"/>
                    <a:pt x="34569" y="4903"/>
                  </a:cubicBezTo>
                  <a:cubicBezTo>
                    <a:pt x="31631" y="3486"/>
                    <a:pt x="28597" y="2035"/>
                    <a:pt x="24759" y="2035"/>
                  </a:cubicBezTo>
                  <a:cubicBezTo>
                    <a:pt x="24400" y="2035"/>
                    <a:pt x="24033" y="2047"/>
                    <a:pt x="23658" y="2074"/>
                  </a:cubicBezTo>
                  <a:cubicBezTo>
                    <a:pt x="19550" y="3000"/>
                    <a:pt x="15758" y="4342"/>
                    <a:pt x="12399" y="6058"/>
                  </a:cubicBezTo>
                  <a:cubicBezTo>
                    <a:pt x="9489" y="7250"/>
                    <a:pt x="6348" y="7841"/>
                    <a:pt x="3022" y="7841"/>
                  </a:cubicBezTo>
                  <a:cubicBezTo>
                    <a:pt x="2037" y="7841"/>
                    <a:pt x="1037" y="7789"/>
                    <a:pt x="21" y="7686"/>
                  </a:cubicBezTo>
                  <a:lnTo>
                    <a:pt x="0" y="7899"/>
                  </a:lnTo>
                  <a:cubicBezTo>
                    <a:pt x="1009" y="8008"/>
                    <a:pt x="2018" y="8060"/>
                    <a:pt x="3032" y="8060"/>
                  </a:cubicBezTo>
                  <a:cubicBezTo>
                    <a:pt x="6382" y="8060"/>
                    <a:pt x="9554" y="7457"/>
                    <a:pt x="12487" y="6261"/>
                  </a:cubicBezTo>
                  <a:cubicBezTo>
                    <a:pt x="15847" y="4545"/>
                    <a:pt x="19622" y="3213"/>
                    <a:pt x="23689" y="2287"/>
                  </a:cubicBezTo>
                  <a:cubicBezTo>
                    <a:pt x="24049" y="2262"/>
                    <a:pt x="24402" y="2250"/>
                    <a:pt x="24748" y="2250"/>
                  </a:cubicBezTo>
                  <a:cubicBezTo>
                    <a:pt x="28548" y="2250"/>
                    <a:pt x="31549" y="3699"/>
                    <a:pt x="34470" y="5096"/>
                  </a:cubicBezTo>
                  <a:cubicBezTo>
                    <a:pt x="37334" y="6478"/>
                    <a:pt x="40292" y="7898"/>
                    <a:pt x="43941" y="7898"/>
                  </a:cubicBezTo>
                  <a:cubicBezTo>
                    <a:pt x="44109" y="7898"/>
                    <a:pt x="44279" y="7895"/>
                    <a:pt x="44450" y="7889"/>
                  </a:cubicBezTo>
                  <a:cubicBezTo>
                    <a:pt x="48616" y="7743"/>
                    <a:pt x="51768" y="5834"/>
                    <a:pt x="54815" y="3993"/>
                  </a:cubicBezTo>
                  <a:cubicBezTo>
                    <a:pt x="58015" y="2054"/>
                    <a:pt x="61055" y="217"/>
                    <a:pt x="65162" y="217"/>
                  </a:cubicBezTo>
                  <a:cubicBezTo>
                    <a:pt x="65494" y="217"/>
                    <a:pt x="65833" y="229"/>
                    <a:pt x="66179" y="254"/>
                  </a:cubicBezTo>
                  <a:cubicBezTo>
                    <a:pt x="70261" y="1367"/>
                    <a:pt x="73683" y="3062"/>
                    <a:pt x="76362" y="5293"/>
                  </a:cubicBezTo>
                  <a:cubicBezTo>
                    <a:pt x="78900" y="6951"/>
                    <a:pt x="81875" y="7791"/>
                    <a:pt x="85240" y="7791"/>
                  </a:cubicBezTo>
                  <a:cubicBezTo>
                    <a:pt x="86267" y="7791"/>
                    <a:pt x="87329" y="7713"/>
                    <a:pt x="88427" y="7556"/>
                  </a:cubicBezTo>
                  <a:lnTo>
                    <a:pt x="88401" y="7342"/>
                  </a:lnTo>
                  <a:cubicBezTo>
                    <a:pt x="87318" y="7495"/>
                    <a:pt x="86270" y="7571"/>
                    <a:pt x="85257" y="7571"/>
                  </a:cubicBezTo>
                  <a:cubicBezTo>
                    <a:pt x="81928" y="7571"/>
                    <a:pt x="78988" y="6748"/>
                    <a:pt x="76492" y="5117"/>
                  </a:cubicBezTo>
                  <a:cubicBezTo>
                    <a:pt x="73798" y="2875"/>
                    <a:pt x="70350" y="1164"/>
                    <a:pt x="66215" y="36"/>
                  </a:cubicBezTo>
                  <a:cubicBezTo>
                    <a:pt x="65877" y="12"/>
                    <a:pt x="65545" y="0"/>
                    <a:pt x="65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32"/>
            <p:cNvSpPr/>
            <p:nvPr/>
          </p:nvSpPr>
          <p:spPr>
            <a:xfrm>
              <a:off x="3269325" y="1100700"/>
              <a:ext cx="2169850" cy="204100"/>
            </a:xfrm>
            <a:custGeom>
              <a:avLst/>
              <a:gdLst/>
              <a:ahLst/>
              <a:cxnLst/>
              <a:rect l="l" t="t" r="r" b="b"/>
              <a:pathLst>
                <a:path w="86794" h="8164" extrusionOk="0">
                  <a:moveTo>
                    <a:pt x="64581" y="1"/>
                  </a:moveTo>
                  <a:cubicBezTo>
                    <a:pt x="60303" y="1"/>
                    <a:pt x="57134" y="1997"/>
                    <a:pt x="54082" y="3925"/>
                  </a:cubicBezTo>
                  <a:cubicBezTo>
                    <a:pt x="51117" y="5797"/>
                    <a:pt x="48054" y="7726"/>
                    <a:pt x="43925" y="7919"/>
                  </a:cubicBezTo>
                  <a:cubicBezTo>
                    <a:pt x="43695" y="7930"/>
                    <a:pt x="43467" y="7935"/>
                    <a:pt x="43243" y="7935"/>
                  </a:cubicBezTo>
                  <a:cubicBezTo>
                    <a:pt x="39864" y="7935"/>
                    <a:pt x="37054" y="6728"/>
                    <a:pt x="34153" y="5485"/>
                  </a:cubicBezTo>
                  <a:cubicBezTo>
                    <a:pt x="31240" y="4237"/>
                    <a:pt x="28236" y="2947"/>
                    <a:pt x="24615" y="2947"/>
                  </a:cubicBezTo>
                  <a:cubicBezTo>
                    <a:pt x="24388" y="2947"/>
                    <a:pt x="24160" y="2952"/>
                    <a:pt x="23928" y="2963"/>
                  </a:cubicBezTo>
                  <a:cubicBezTo>
                    <a:pt x="19763" y="3150"/>
                    <a:pt x="16143" y="4242"/>
                    <a:pt x="12638" y="5292"/>
                  </a:cubicBezTo>
                  <a:cubicBezTo>
                    <a:pt x="8794" y="6452"/>
                    <a:pt x="4821" y="7648"/>
                    <a:pt x="0" y="7726"/>
                  </a:cubicBezTo>
                  <a:lnTo>
                    <a:pt x="0" y="7945"/>
                  </a:lnTo>
                  <a:cubicBezTo>
                    <a:pt x="4847" y="7862"/>
                    <a:pt x="8841" y="6665"/>
                    <a:pt x="12695" y="5501"/>
                  </a:cubicBezTo>
                  <a:cubicBezTo>
                    <a:pt x="16341" y="4403"/>
                    <a:pt x="19789" y="3368"/>
                    <a:pt x="23933" y="3181"/>
                  </a:cubicBezTo>
                  <a:cubicBezTo>
                    <a:pt x="24162" y="3171"/>
                    <a:pt x="24389" y="3166"/>
                    <a:pt x="24613" y="3166"/>
                  </a:cubicBezTo>
                  <a:cubicBezTo>
                    <a:pt x="28183" y="3166"/>
                    <a:pt x="31172" y="4449"/>
                    <a:pt x="34059" y="5683"/>
                  </a:cubicBezTo>
                  <a:cubicBezTo>
                    <a:pt x="36894" y="6899"/>
                    <a:pt x="39816" y="8163"/>
                    <a:pt x="43264" y="8163"/>
                  </a:cubicBezTo>
                  <a:lnTo>
                    <a:pt x="43940" y="8142"/>
                  </a:lnTo>
                  <a:cubicBezTo>
                    <a:pt x="48117" y="7945"/>
                    <a:pt x="51211" y="5995"/>
                    <a:pt x="54196" y="4112"/>
                  </a:cubicBezTo>
                  <a:cubicBezTo>
                    <a:pt x="57366" y="2108"/>
                    <a:pt x="60376" y="215"/>
                    <a:pt x="64566" y="215"/>
                  </a:cubicBezTo>
                  <a:cubicBezTo>
                    <a:pt x="64714" y="215"/>
                    <a:pt x="64863" y="217"/>
                    <a:pt x="65013" y="222"/>
                  </a:cubicBezTo>
                  <a:cubicBezTo>
                    <a:pt x="69143" y="1096"/>
                    <a:pt x="72523" y="2656"/>
                    <a:pt x="75072" y="4871"/>
                  </a:cubicBezTo>
                  <a:cubicBezTo>
                    <a:pt x="77534" y="6792"/>
                    <a:pt x="80602" y="7759"/>
                    <a:pt x="84220" y="7759"/>
                  </a:cubicBezTo>
                  <a:cubicBezTo>
                    <a:pt x="85049" y="7759"/>
                    <a:pt x="85907" y="7709"/>
                    <a:pt x="86794" y="7607"/>
                  </a:cubicBezTo>
                  <a:lnTo>
                    <a:pt x="86768" y="7388"/>
                  </a:lnTo>
                  <a:cubicBezTo>
                    <a:pt x="85889" y="7490"/>
                    <a:pt x="85037" y="7540"/>
                    <a:pt x="84215" y="7540"/>
                  </a:cubicBezTo>
                  <a:cubicBezTo>
                    <a:pt x="80651" y="7540"/>
                    <a:pt x="77628" y="6590"/>
                    <a:pt x="75207" y="4705"/>
                  </a:cubicBezTo>
                  <a:cubicBezTo>
                    <a:pt x="72638" y="2469"/>
                    <a:pt x="69226" y="888"/>
                    <a:pt x="65045" y="9"/>
                  </a:cubicBezTo>
                  <a:cubicBezTo>
                    <a:pt x="64889" y="3"/>
                    <a:pt x="64734" y="1"/>
                    <a:pt x="645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32"/>
            <p:cNvSpPr/>
            <p:nvPr/>
          </p:nvSpPr>
          <p:spPr>
            <a:xfrm>
              <a:off x="3285700" y="1039150"/>
              <a:ext cx="2126450" cy="207525"/>
            </a:xfrm>
            <a:custGeom>
              <a:avLst/>
              <a:gdLst/>
              <a:ahLst/>
              <a:cxnLst/>
              <a:rect l="l" t="t" r="r" b="b"/>
              <a:pathLst>
                <a:path w="85058" h="8301" extrusionOk="0">
                  <a:moveTo>
                    <a:pt x="63792" y="0"/>
                  </a:moveTo>
                  <a:cubicBezTo>
                    <a:pt x="59470" y="6"/>
                    <a:pt x="56344" y="2081"/>
                    <a:pt x="53432" y="4005"/>
                  </a:cubicBezTo>
                  <a:cubicBezTo>
                    <a:pt x="50520" y="5929"/>
                    <a:pt x="47503" y="7926"/>
                    <a:pt x="43265" y="8067"/>
                  </a:cubicBezTo>
                  <a:cubicBezTo>
                    <a:pt x="43091" y="8073"/>
                    <a:pt x="42919" y="8076"/>
                    <a:pt x="42748" y="8076"/>
                  </a:cubicBezTo>
                  <a:cubicBezTo>
                    <a:pt x="39388" y="8076"/>
                    <a:pt x="36463" y="6939"/>
                    <a:pt x="33628" y="5841"/>
                  </a:cubicBezTo>
                  <a:cubicBezTo>
                    <a:pt x="30722" y="4708"/>
                    <a:pt x="27726" y="3540"/>
                    <a:pt x="24191" y="3540"/>
                  </a:cubicBezTo>
                  <a:cubicBezTo>
                    <a:pt x="24107" y="3540"/>
                    <a:pt x="24023" y="3541"/>
                    <a:pt x="23939" y="3542"/>
                  </a:cubicBezTo>
                  <a:cubicBezTo>
                    <a:pt x="19711" y="3610"/>
                    <a:pt x="15722" y="4644"/>
                    <a:pt x="11951" y="5617"/>
                  </a:cubicBezTo>
                  <a:cubicBezTo>
                    <a:pt x="8181" y="6595"/>
                    <a:pt x="4281" y="7609"/>
                    <a:pt x="0" y="7749"/>
                  </a:cubicBezTo>
                  <a:lnTo>
                    <a:pt x="0" y="7963"/>
                  </a:lnTo>
                  <a:cubicBezTo>
                    <a:pt x="4307" y="7827"/>
                    <a:pt x="8217" y="6813"/>
                    <a:pt x="12003" y="5830"/>
                  </a:cubicBezTo>
                  <a:cubicBezTo>
                    <a:pt x="15972" y="4795"/>
                    <a:pt x="19732" y="3823"/>
                    <a:pt x="23939" y="3766"/>
                  </a:cubicBezTo>
                  <a:cubicBezTo>
                    <a:pt x="24036" y="3764"/>
                    <a:pt x="24134" y="3763"/>
                    <a:pt x="24230" y="3763"/>
                  </a:cubicBezTo>
                  <a:cubicBezTo>
                    <a:pt x="27698" y="3763"/>
                    <a:pt x="30666" y="4925"/>
                    <a:pt x="33545" y="6049"/>
                  </a:cubicBezTo>
                  <a:cubicBezTo>
                    <a:pt x="36395" y="7151"/>
                    <a:pt x="39338" y="8301"/>
                    <a:pt x="42750" y="8301"/>
                  </a:cubicBezTo>
                  <a:lnTo>
                    <a:pt x="43270" y="8290"/>
                  </a:lnTo>
                  <a:cubicBezTo>
                    <a:pt x="47576" y="8145"/>
                    <a:pt x="50618" y="6132"/>
                    <a:pt x="53557" y="4187"/>
                  </a:cubicBezTo>
                  <a:cubicBezTo>
                    <a:pt x="56630" y="2153"/>
                    <a:pt x="59543" y="229"/>
                    <a:pt x="63776" y="219"/>
                  </a:cubicBezTo>
                  <a:cubicBezTo>
                    <a:pt x="67900" y="832"/>
                    <a:pt x="71239" y="2247"/>
                    <a:pt x="73673" y="4431"/>
                  </a:cubicBezTo>
                  <a:cubicBezTo>
                    <a:pt x="76158" y="6590"/>
                    <a:pt x="79446" y="7685"/>
                    <a:pt x="83457" y="7685"/>
                  </a:cubicBezTo>
                  <a:cubicBezTo>
                    <a:pt x="83978" y="7685"/>
                    <a:pt x="84511" y="7667"/>
                    <a:pt x="85057" y="7630"/>
                  </a:cubicBezTo>
                  <a:lnTo>
                    <a:pt x="85047" y="7411"/>
                  </a:lnTo>
                  <a:cubicBezTo>
                    <a:pt x="84511" y="7447"/>
                    <a:pt x="83987" y="7465"/>
                    <a:pt x="83476" y="7465"/>
                  </a:cubicBezTo>
                  <a:cubicBezTo>
                    <a:pt x="79507" y="7465"/>
                    <a:pt x="76265" y="6393"/>
                    <a:pt x="73824" y="4265"/>
                  </a:cubicBezTo>
                  <a:cubicBezTo>
                    <a:pt x="71348" y="2055"/>
                    <a:pt x="67978" y="619"/>
                    <a:pt x="63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32"/>
            <p:cNvSpPr/>
            <p:nvPr/>
          </p:nvSpPr>
          <p:spPr>
            <a:xfrm>
              <a:off x="3309625" y="992225"/>
              <a:ext cx="2076650" cy="188675"/>
            </a:xfrm>
            <a:custGeom>
              <a:avLst/>
              <a:gdLst/>
              <a:ahLst/>
              <a:cxnLst/>
              <a:rect l="l" t="t" r="r" b="b"/>
              <a:pathLst>
                <a:path w="83066" h="7547" extrusionOk="0">
                  <a:moveTo>
                    <a:pt x="62290" y="0"/>
                  </a:moveTo>
                  <a:cubicBezTo>
                    <a:pt x="61828" y="0"/>
                    <a:pt x="61356" y="16"/>
                    <a:pt x="60874" y="47"/>
                  </a:cubicBezTo>
                  <a:cubicBezTo>
                    <a:pt x="57374" y="541"/>
                    <a:pt x="54820" y="2111"/>
                    <a:pt x="52345" y="3640"/>
                  </a:cubicBezTo>
                  <a:cubicBezTo>
                    <a:pt x="49531" y="5377"/>
                    <a:pt x="46619" y="7177"/>
                    <a:pt x="42313" y="7317"/>
                  </a:cubicBezTo>
                  <a:cubicBezTo>
                    <a:pt x="42132" y="7323"/>
                    <a:pt x="41952" y="7326"/>
                    <a:pt x="41774" y="7326"/>
                  </a:cubicBezTo>
                  <a:cubicBezTo>
                    <a:pt x="38394" y="7326"/>
                    <a:pt x="35552" y="6275"/>
                    <a:pt x="32796" y="5253"/>
                  </a:cubicBezTo>
                  <a:cubicBezTo>
                    <a:pt x="30320" y="4337"/>
                    <a:pt x="27756" y="3386"/>
                    <a:pt x="24781" y="3167"/>
                  </a:cubicBezTo>
                  <a:cubicBezTo>
                    <a:pt x="24247" y="3128"/>
                    <a:pt x="23711" y="3110"/>
                    <a:pt x="23173" y="3110"/>
                  </a:cubicBezTo>
                  <a:cubicBezTo>
                    <a:pt x="19040" y="3110"/>
                    <a:pt x="14814" y="4187"/>
                    <a:pt x="10714" y="5232"/>
                  </a:cubicBezTo>
                  <a:cubicBezTo>
                    <a:pt x="7188" y="6131"/>
                    <a:pt x="3542" y="7057"/>
                    <a:pt x="0" y="7291"/>
                  </a:cubicBezTo>
                  <a:lnTo>
                    <a:pt x="11" y="7515"/>
                  </a:lnTo>
                  <a:cubicBezTo>
                    <a:pt x="3584" y="7281"/>
                    <a:pt x="7234" y="6350"/>
                    <a:pt x="10766" y="5445"/>
                  </a:cubicBezTo>
                  <a:cubicBezTo>
                    <a:pt x="14857" y="4405"/>
                    <a:pt x="19066" y="3328"/>
                    <a:pt x="23166" y="3328"/>
                  </a:cubicBezTo>
                  <a:cubicBezTo>
                    <a:pt x="23699" y="3328"/>
                    <a:pt x="24231" y="3347"/>
                    <a:pt x="24761" y="3386"/>
                  </a:cubicBezTo>
                  <a:cubicBezTo>
                    <a:pt x="27715" y="3604"/>
                    <a:pt x="30263" y="4550"/>
                    <a:pt x="32723" y="5461"/>
                  </a:cubicBezTo>
                  <a:cubicBezTo>
                    <a:pt x="35495" y="6485"/>
                    <a:pt x="38355" y="7546"/>
                    <a:pt x="41767" y="7546"/>
                  </a:cubicBezTo>
                  <a:lnTo>
                    <a:pt x="42318" y="7541"/>
                  </a:lnTo>
                  <a:cubicBezTo>
                    <a:pt x="46681" y="7390"/>
                    <a:pt x="49620" y="5575"/>
                    <a:pt x="52459" y="3828"/>
                  </a:cubicBezTo>
                  <a:cubicBezTo>
                    <a:pt x="54919" y="2314"/>
                    <a:pt x="57452" y="749"/>
                    <a:pt x="60900" y="260"/>
                  </a:cubicBezTo>
                  <a:cubicBezTo>
                    <a:pt x="61374" y="229"/>
                    <a:pt x="61837" y="214"/>
                    <a:pt x="62290" y="214"/>
                  </a:cubicBezTo>
                  <a:cubicBezTo>
                    <a:pt x="66012" y="214"/>
                    <a:pt x="69042" y="1241"/>
                    <a:pt x="71332" y="3276"/>
                  </a:cubicBezTo>
                  <a:cubicBezTo>
                    <a:pt x="74198" y="5783"/>
                    <a:pt x="78145" y="7104"/>
                    <a:pt x="83065" y="7187"/>
                  </a:cubicBezTo>
                  <a:lnTo>
                    <a:pt x="83065" y="6969"/>
                  </a:lnTo>
                  <a:cubicBezTo>
                    <a:pt x="78203" y="6886"/>
                    <a:pt x="74302" y="5585"/>
                    <a:pt x="71478" y="3105"/>
                  </a:cubicBezTo>
                  <a:cubicBezTo>
                    <a:pt x="69152" y="1042"/>
                    <a:pt x="66069" y="0"/>
                    <a:pt x="622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32"/>
            <p:cNvSpPr/>
            <p:nvPr/>
          </p:nvSpPr>
          <p:spPr>
            <a:xfrm>
              <a:off x="3333550" y="956625"/>
              <a:ext cx="2028925" cy="168100"/>
            </a:xfrm>
            <a:custGeom>
              <a:avLst/>
              <a:gdLst/>
              <a:ahLst/>
              <a:cxnLst/>
              <a:rect l="l" t="t" r="r" b="b"/>
              <a:pathLst>
                <a:path w="81157" h="6724" extrusionOk="0">
                  <a:moveTo>
                    <a:pt x="61190" y="0"/>
                  </a:moveTo>
                  <a:cubicBezTo>
                    <a:pt x="60511" y="0"/>
                    <a:pt x="59830" y="49"/>
                    <a:pt x="59147" y="155"/>
                  </a:cubicBezTo>
                  <a:cubicBezTo>
                    <a:pt x="55990" y="649"/>
                    <a:pt x="53551" y="1965"/>
                    <a:pt x="51190" y="3239"/>
                  </a:cubicBezTo>
                  <a:cubicBezTo>
                    <a:pt x="48372" y="4757"/>
                    <a:pt x="45459" y="6323"/>
                    <a:pt x="41335" y="6417"/>
                  </a:cubicBezTo>
                  <a:cubicBezTo>
                    <a:pt x="41222" y="6419"/>
                    <a:pt x="41109" y="6420"/>
                    <a:pt x="40996" y="6420"/>
                  </a:cubicBezTo>
                  <a:cubicBezTo>
                    <a:pt x="37575" y="6420"/>
                    <a:pt x="34728" y="5364"/>
                    <a:pt x="31963" y="4341"/>
                  </a:cubicBezTo>
                  <a:cubicBezTo>
                    <a:pt x="29566" y="3452"/>
                    <a:pt x="27096" y="2537"/>
                    <a:pt x="24225" y="2277"/>
                  </a:cubicBezTo>
                  <a:cubicBezTo>
                    <a:pt x="23601" y="2220"/>
                    <a:pt x="22973" y="2193"/>
                    <a:pt x="22342" y="2193"/>
                  </a:cubicBezTo>
                  <a:cubicBezTo>
                    <a:pt x="18196" y="2193"/>
                    <a:pt x="13913" y="3334"/>
                    <a:pt x="9751" y="4440"/>
                  </a:cubicBezTo>
                  <a:cubicBezTo>
                    <a:pt x="6511" y="5304"/>
                    <a:pt x="3173" y="6193"/>
                    <a:pt x="0" y="6500"/>
                  </a:cubicBezTo>
                  <a:lnTo>
                    <a:pt x="16" y="6723"/>
                  </a:lnTo>
                  <a:cubicBezTo>
                    <a:pt x="3209" y="6411"/>
                    <a:pt x="6563" y="5517"/>
                    <a:pt x="9809" y="4653"/>
                  </a:cubicBezTo>
                  <a:cubicBezTo>
                    <a:pt x="13954" y="3546"/>
                    <a:pt x="18230" y="2415"/>
                    <a:pt x="22358" y="2415"/>
                  </a:cubicBezTo>
                  <a:cubicBezTo>
                    <a:pt x="22979" y="2415"/>
                    <a:pt x="23596" y="2440"/>
                    <a:pt x="24209" y="2495"/>
                  </a:cubicBezTo>
                  <a:cubicBezTo>
                    <a:pt x="27044" y="2750"/>
                    <a:pt x="29504" y="3660"/>
                    <a:pt x="31885" y="4544"/>
                  </a:cubicBezTo>
                  <a:cubicBezTo>
                    <a:pt x="34665" y="5577"/>
                    <a:pt x="37543" y="6638"/>
                    <a:pt x="41004" y="6638"/>
                  </a:cubicBezTo>
                  <a:cubicBezTo>
                    <a:pt x="41117" y="6638"/>
                    <a:pt x="41231" y="6637"/>
                    <a:pt x="41345" y="6635"/>
                  </a:cubicBezTo>
                  <a:cubicBezTo>
                    <a:pt x="45516" y="6547"/>
                    <a:pt x="48455" y="4960"/>
                    <a:pt x="51294" y="3431"/>
                  </a:cubicBezTo>
                  <a:cubicBezTo>
                    <a:pt x="53635" y="2162"/>
                    <a:pt x="56063" y="857"/>
                    <a:pt x="59184" y="379"/>
                  </a:cubicBezTo>
                  <a:cubicBezTo>
                    <a:pt x="59859" y="273"/>
                    <a:pt x="60532" y="225"/>
                    <a:pt x="61203" y="225"/>
                  </a:cubicBezTo>
                  <a:cubicBezTo>
                    <a:pt x="65138" y="225"/>
                    <a:pt x="69010" y="1888"/>
                    <a:pt x="72773" y="3509"/>
                  </a:cubicBezTo>
                  <a:cubicBezTo>
                    <a:pt x="75654" y="4747"/>
                    <a:pt x="78364" y="5907"/>
                    <a:pt x="81115" y="6396"/>
                  </a:cubicBezTo>
                  <a:lnTo>
                    <a:pt x="81156" y="6182"/>
                  </a:lnTo>
                  <a:cubicBezTo>
                    <a:pt x="78431" y="5694"/>
                    <a:pt x="75727" y="4539"/>
                    <a:pt x="72867" y="3307"/>
                  </a:cubicBezTo>
                  <a:cubicBezTo>
                    <a:pt x="69071" y="1680"/>
                    <a:pt x="65174" y="0"/>
                    <a:pt x="61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32"/>
            <p:cNvSpPr/>
            <p:nvPr/>
          </p:nvSpPr>
          <p:spPr>
            <a:xfrm>
              <a:off x="3356300" y="927675"/>
              <a:ext cx="1982900" cy="144000"/>
            </a:xfrm>
            <a:custGeom>
              <a:avLst/>
              <a:gdLst/>
              <a:ahLst/>
              <a:cxnLst/>
              <a:rect l="l" t="t" r="r" b="b"/>
              <a:pathLst>
                <a:path w="79316" h="5760" extrusionOk="0">
                  <a:moveTo>
                    <a:pt x="59916" y="0"/>
                  </a:moveTo>
                  <a:cubicBezTo>
                    <a:pt x="59100" y="0"/>
                    <a:pt x="58281" y="59"/>
                    <a:pt x="57457" y="190"/>
                  </a:cubicBezTo>
                  <a:cubicBezTo>
                    <a:pt x="54638" y="637"/>
                    <a:pt x="52324" y="1693"/>
                    <a:pt x="50088" y="2696"/>
                  </a:cubicBezTo>
                  <a:cubicBezTo>
                    <a:pt x="47123" y="4043"/>
                    <a:pt x="44326" y="5312"/>
                    <a:pt x="40415" y="5338"/>
                  </a:cubicBezTo>
                  <a:lnTo>
                    <a:pt x="40321" y="5338"/>
                  </a:lnTo>
                  <a:cubicBezTo>
                    <a:pt x="36930" y="5338"/>
                    <a:pt x="34132" y="4277"/>
                    <a:pt x="31438" y="3253"/>
                  </a:cubicBezTo>
                  <a:cubicBezTo>
                    <a:pt x="29051" y="2348"/>
                    <a:pt x="26586" y="1417"/>
                    <a:pt x="23705" y="1199"/>
                  </a:cubicBezTo>
                  <a:cubicBezTo>
                    <a:pt x="23132" y="1156"/>
                    <a:pt x="22560" y="1136"/>
                    <a:pt x="21988" y="1136"/>
                  </a:cubicBezTo>
                  <a:cubicBezTo>
                    <a:pt x="17566" y="1136"/>
                    <a:pt x="13185" y="2337"/>
                    <a:pt x="8930" y="3502"/>
                  </a:cubicBezTo>
                  <a:cubicBezTo>
                    <a:pt x="5991" y="4308"/>
                    <a:pt x="2954" y="5141"/>
                    <a:pt x="0" y="5546"/>
                  </a:cubicBezTo>
                  <a:lnTo>
                    <a:pt x="26" y="5759"/>
                  </a:lnTo>
                  <a:cubicBezTo>
                    <a:pt x="3001" y="5359"/>
                    <a:pt x="6043" y="4527"/>
                    <a:pt x="8987" y="3710"/>
                  </a:cubicBezTo>
                  <a:cubicBezTo>
                    <a:pt x="13227" y="2549"/>
                    <a:pt x="17597" y="1355"/>
                    <a:pt x="21993" y="1355"/>
                  </a:cubicBezTo>
                  <a:cubicBezTo>
                    <a:pt x="22558" y="1355"/>
                    <a:pt x="23124" y="1375"/>
                    <a:pt x="23689" y="1417"/>
                  </a:cubicBezTo>
                  <a:cubicBezTo>
                    <a:pt x="26534" y="1630"/>
                    <a:pt x="28984" y="2561"/>
                    <a:pt x="31360" y="3461"/>
                  </a:cubicBezTo>
                  <a:cubicBezTo>
                    <a:pt x="34075" y="4485"/>
                    <a:pt x="36889" y="5551"/>
                    <a:pt x="40321" y="5551"/>
                  </a:cubicBezTo>
                  <a:lnTo>
                    <a:pt x="40415" y="5551"/>
                  </a:lnTo>
                  <a:cubicBezTo>
                    <a:pt x="44372" y="5531"/>
                    <a:pt x="47326" y="4194"/>
                    <a:pt x="50176" y="2899"/>
                  </a:cubicBezTo>
                  <a:cubicBezTo>
                    <a:pt x="52402" y="1890"/>
                    <a:pt x="54701" y="850"/>
                    <a:pt x="57494" y="408"/>
                  </a:cubicBezTo>
                  <a:cubicBezTo>
                    <a:pt x="58309" y="277"/>
                    <a:pt x="59121" y="218"/>
                    <a:pt x="59931" y="218"/>
                  </a:cubicBezTo>
                  <a:cubicBezTo>
                    <a:pt x="63957" y="218"/>
                    <a:pt x="67914" y="1682"/>
                    <a:pt x="71759" y="3102"/>
                  </a:cubicBezTo>
                  <a:cubicBezTo>
                    <a:pt x="74359" y="4064"/>
                    <a:pt x="76819" y="4974"/>
                    <a:pt x="79274" y="5447"/>
                  </a:cubicBezTo>
                  <a:lnTo>
                    <a:pt x="79316" y="5234"/>
                  </a:lnTo>
                  <a:cubicBezTo>
                    <a:pt x="76876" y="4761"/>
                    <a:pt x="74427" y="3856"/>
                    <a:pt x="71832" y="2899"/>
                  </a:cubicBezTo>
                  <a:cubicBezTo>
                    <a:pt x="67959" y="1470"/>
                    <a:pt x="63985" y="0"/>
                    <a:pt x="599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32"/>
            <p:cNvSpPr/>
            <p:nvPr/>
          </p:nvSpPr>
          <p:spPr>
            <a:xfrm>
              <a:off x="3377875" y="896975"/>
              <a:ext cx="1939225" cy="124125"/>
            </a:xfrm>
            <a:custGeom>
              <a:avLst/>
              <a:gdLst/>
              <a:ahLst/>
              <a:cxnLst/>
              <a:rect l="l" t="t" r="r" b="b"/>
              <a:pathLst>
                <a:path w="77569" h="4965" extrusionOk="0">
                  <a:moveTo>
                    <a:pt x="58778" y="0"/>
                  </a:moveTo>
                  <a:cubicBezTo>
                    <a:pt x="57390" y="0"/>
                    <a:pt x="55979" y="137"/>
                    <a:pt x="54540" y="455"/>
                  </a:cubicBezTo>
                  <a:cubicBezTo>
                    <a:pt x="52486" y="918"/>
                    <a:pt x="50639" y="1636"/>
                    <a:pt x="48856" y="2338"/>
                  </a:cubicBezTo>
                  <a:cubicBezTo>
                    <a:pt x="45943" y="3482"/>
                    <a:pt x="43192" y="4569"/>
                    <a:pt x="39536" y="4616"/>
                  </a:cubicBezTo>
                  <a:cubicBezTo>
                    <a:pt x="39467" y="4617"/>
                    <a:pt x="39399" y="4617"/>
                    <a:pt x="39330" y="4617"/>
                  </a:cubicBezTo>
                  <a:cubicBezTo>
                    <a:pt x="36044" y="4617"/>
                    <a:pt x="33228" y="3528"/>
                    <a:pt x="30502" y="2479"/>
                  </a:cubicBezTo>
                  <a:cubicBezTo>
                    <a:pt x="28620" y="1750"/>
                    <a:pt x="26685" y="1002"/>
                    <a:pt x="24610" y="617"/>
                  </a:cubicBezTo>
                  <a:cubicBezTo>
                    <a:pt x="23369" y="386"/>
                    <a:pt x="22122" y="285"/>
                    <a:pt x="20873" y="285"/>
                  </a:cubicBezTo>
                  <a:cubicBezTo>
                    <a:pt x="16388" y="285"/>
                    <a:pt x="11875" y="1588"/>
                    <a:pt x="7474" y="2853"/>
                  </a:cubicBezTo>
                  <a:cubicBezTo>
                    <a:pt x="4874" y="3602"/>
                    <a:pt x="2419" y="4309"/>
                    <a:pt x="1" y="4751"/>
                  </a:cubicBezTo>
                  <a:lnTo>
                    <a:pt x="37" y="4964"/>
                  </a:lnTo>
                  <a:cubicBezTo>
                    <a:pt x="2466" y="4522"/>
                    <a:pt x="4926" y="3815"/>
                    <a:pt x="7536" y="3066"/>
                  </a:cubicBezTo>
                  <a:cubicBezTo>
                    <a:pt x="11921" y="1803"/>
                    <a:pt x="16427" y="505"/>
                    <a:pt x="20889" y="505"/>
                  </a:cubicBezTo>
                  <a:cubicBezTo>
                    <a:pt x="22122" y="505"/>
                    <a:pt x="23351" y="604"/>
                    <a:pt x="24574" y="830"/>
                  </a:cubicBezTo>
                  <a:cubicBezTo>
                    <a:pt x="26623" y="1215"/>
                    <a:pt x="28552" y="1958"/>
                    <a:pt x="30424" y="2676"/>
                  </a:cubicBezTo>
                  <a:cubicBezTo>
                    <a:pt x="33177" y="3743"/>
                    <a:pt x="36014" y="4836"/>
                    <a:pt x="39350" y="4836"/>
                  </a:cubicBezTo>
                  <a:cubicBezTo>
                    <a:pt x="39412" y="4836"/>
                    <a:pt x="39474" y="4835"/>
                    <a:pt x="39536" y="4834"/>
                  </a:cubicBezTo>
                  <a:cubicBezTo>
                    <a:pt x="43228" y="4788"/>
                    <a:pt x="46130" y="3649"/>
                    <a:pt x="48939" y="2546"/>
                  </a:cubicBezTo>
                  <a:cubicBezTo>
                    <a:pt x="50712" y="1844"/>
                    <a:pt x="52548" y="1121"/>
                    <a:pt x="54587" y="669"/>
                  </a:cubicBezTo>
                  <a:cubicBezTo>
                    <a:pt x="56006" y="355"/>
                    <a:pt x="57400" y="221"/>
                    <a:pt x="58771" y="221"/>
                  </a:cubicBezTo>
                  <a:cubicBezTo>
                    <a:pt x="63021" y="221"/>
                    <a:pt x="67056" y="1513"/>
                    <a:pt x="70984" y="2775"/>
                  </a:cubicBezTo>
                  <a:cubicBezTo>
                    <a:pt x="73122" y="3467"/>
                    <a:pt x="75332" y="4174"/>
                    <a:pt x="77522" y="4647"/>
                  </a:cubicBezTo>
                  <a:lnTo>
                    <a:pt x="77568" y="4434"/>
                  </a:lnTo>
                  <a:cubicBezTo>
                    <a:pt x="75389" y="3956"/>
                    <a:pt x="73184" y="3248"/>
                    <a:pt x="71052" y="2567"/>
                  </a:cubicBezTo>
                  <a:cubicBezTo>
                    <a:pt x="67105" y="1299"/>
                    <a:pt x="63055" y="0"/>
                    <a:pt x="58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32"/>
            <p:cNvSpPr/>
            <p:nvPr/>
          </p:nvSpPr>
          <p:spPr>
            <a:xfrm>
              <a:off x="3399325" y="853825"/>
              <a:ext cx="1896575" cy="118250"/>
            </a:xfrm>
            <a:custGeom>
              <a:avLst/>
              <a:gdLst/>
              <a:ahLst/>
              <a:cxnLst/>
              <a:rect l="l" t="t" r="r" b="b"/>
              <a:pathLst>
                <a:path w="75863" h="4730" extrusionOk="0">
                  <a:moveTo>
                    <a:pt x="57941" y="0"/>
                  </a:moveTo>
                  <a:cubicBezTo>
                    <a:pt x="56443" y="0"/>
                    <a:pt x="54899" y="151"/>
                    <a:pt x="53287" y="502"/>
                  </a:cubicBezTo>
                  <a:cubicBezTo>
                    <a:pt x="51326" y="923"/>
                    <a:pt x="49537" y="1599"/>
                    <a:pt x="47805" y="2244"/>
                  </a:cubicBezTo>
                  <a:cubicBezTo>
                    <a:pt x="44929" y="3331"/>
                    <a:pt x="42204" y="4350"/>
                    <a:pt x="38673" y="4381"/>
                  </a:cubicBezTo>
                  <a:lnTo>
                    <a:pt x="38532" y="4381"/>
                  </a:lnTo>
                  <a:cubicBezTo>
                    <a:pt x="35261" y="4381"/>
                    <a:pt x="32500" y="3320"/>
                    <a:pt x="29826" y="2285"/>
                  </a:cubicBezTo>
                  <a:cubicBezTo>
                    <a:pt x="28001" y="1573"/>
                    <a:pt x="26108" y="840"/>
                    <a:pt x="24080" y="465"/>
                  </a:cubicBezTo>
                  <a:cubicBezTo>
                    <a:pt x="22735" y="212"/>
                    <a:pt x="21400" y="102"/>
                    <a:pt x="20075" y="102"/>
                  </a:cubicBezTo>
                  <a:cubicBezTo>
                    <a:pt x="15466" y="102"/>
                    <a:pt x="10976" y="1436"/>
                    <a:pt x="6606" y="2733"/>
                  </a:cubicBezTo>
                  <a:cubicBezTo>
                    <a:pt x="4322" y="3409"/>
                    <a:pt x="2169" y="4048"/>
                    <a:pt x="1" y="4517"/>
                  </a:cubicBezTo>
                  <a:lnTo>
                    <a:pt x="48" y="4730"/>
                  </a:lnTo>
                  <a:cubicBezTo>
                    <a:pt x="2232" y="4262"/>
                    <a:pt x="4484" y="3591"/>
                    <a:pt x="6668" y="2941"/>
                  </a:cubicBezTo>
                  <a:cubicBezTo>
                    <a:pt x="11029" y="1650"/>
                    <a:pt x="15504" y="322"/>
                    <a:pt x="20087" y="322"/>
                  </a:cubicBezTo>
                  <a:cubicBezTo>
                    <a:pt x="21395" y="322"/>
                    <a:pt x="22712" y="430"/>
                    <a:pt x="24038" y="678"/>
                  </a:cubicBezTo>
                  <a:cubicBezTo>
                    <a:pt x="26051" y="1053"/>
                    <a:pt x="27928" y="1781"/>
                    <a:pt x="29748" y="2483"/>
                  </a:cubicBezTo>
                  <a:cubicBezTo>
                    <a:pt x="32437" y="3523"/>
                    <a:pt x="35220" y="4605"/>
                    <a:pt x="38532" y="4605"/>
                  </a:cubicBezTo>
                  <a:lnTo>
                    <a:pt x="38673" y="4605"/>
                  </a:lnTo>
                  <a:cubicBezTo>
                    <a:pt x="42251" y="4574"/>
                    <a:pt x="45116" y="3492"/>
                    <a:pt x="47883" y="2452"/>
                  </a:cubicBezTo>
                  <a:cubicBezTo>
                    <a:pt x="49610" y="1807"/>
                    <a:pt x="51383" y="1141"/>
                    <a:pt x="53333" y="715"/>
                  </a:cubicBezTo>
                  <a:cubicBezTo>
                    <a:pt x="54929" y="369"/>
                    <a:pt x="56458" y="220"/>
                    <a:pt x="57943" y="220"/>
                  </a:cubicBezTo>
                  <a:cubicBezTo>
                    <a:pt x="62211" y="220"/>
                    <a:pt x="66114" y="1448"/>
                    <a:pt x="70189" y="2733"/>
                  </a:cubicBezTo>
                  <a:cubicBezTo>
                    <a:pt x="72009" y="3310"/>
                    <a:pt x="73902" y="3903"/>
                    <a:pt x="75811" y="4376"/>
                  </a:cubicBezTo>
                  <a:lnTo>
                    <a:pt x="75863" y="4163"/>
                  </a:lnTo>
                  <a:cubicBezTo>
                    <a:pt x="73959" y="3695"/>
                    <a:pt x="72077" y="3102"/>
                    <a:pt x="70256" y="2525"/>
                  </a:cubicBezTo>
                  <a:cubicBezTo>
                    <a:pt x="66161" y="1237"/>
                    <a:pt x="62238" y="0"/>
                    <a:pt x="579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32"/>
            <p:cNvSpPr/>
            <p:nvPr/>
          </p:nvSpPr>
          <p:spPr>
            <a:xfrm>
              <a:off x="3425600" y="808175"/>
              <a:ext cx="1850150" cy="115800"/>
            </a:xfrm>
            <a:custGeom>
              <a:avLst/>
              <a:gdLst/>
              <a:ahLst/>
              <a:cxnLst/>
              <a:rect l="l" t="t" r="r" b="b"/>
              <a:pathLst>
                <a:path w="74006" h="4632" extrusionOk="0">
                  <a:moveTo>
                    <a:pt x="56922" y="0"/>
                  </a:moveTo>
                  <a:cubicBezTo>
                    <a:pt x="55324" y="0"/>
                    <a:pt x="53664" y="172"/>
                    <a:pt x="51913" y="575"/>
                  </a:cubicBezTo>
                  <a:cubicBezTo>
                    <a:pt x="50067" y="996"/>
                    <a:pt x="48366" y="1636"/>
                    <a:pt x="46723" y="2244"/>
                  </a:cubicBezTo>
                  <a:cubicBezTo>
                    <a:pt x="43852" y="3326"/>
                    <a:pt x="41132" y="4340"/>
                    <a:pt x="37617" y="4372"/>
                  </a:cubicBezTo>
                  <a:cubicBezTo>
                    <a:pt x="37562" y="4372"/>
                    <a:pt x="37508" y="4372"/>
                    <a:pt x="37455" y="4372"/>
                  </a:cubicBezTo>
                  <a:cubicBezTo>
                    <a:pt x="34228" y="4372"/>
                    <a:pt x="31488" y="3309"/>
                    <a:pt x="28838" y="2286"/>
                  </a:cubicBezTo>
                  <a:cubicBezTo>
                    <a:pt x="27085" y="1610"/>
                    <a:pt x="25270" y="908"/>
                    <a:pt x="23341" y="523"/>
                  </a:cubicBezTo>
                  <a:cubicBezTo>
                    <a:pt x="21887" y="233"/>
                    <a:pt x="20458" y="108"/>
                    <a:pt x="19051" y="108"/>
                  </a:cubicBezTo>
                  <a:cubicBezTo>
                    <a:pt x="14420" y="108"/>
                    <a:pt x="10020" y="1464"/>
                    <a:pt x="5737" y="2780"/>
                  </a:cubicBezTo>
                  <a:cubicBezTo>
                    <a:pt x="3849" y="3357"/>
                    <a:pt x="1909" y="3955"/>
                    <a:pt x="0" y="4418"/>
                  </a:cubicBezTo>
                  <a:lnTo>
                    <a:pt x="52" y="4632"/>
                  </a:lnTo>
                  <a:cubicBezTo>
                    <a:pt x="1966" y="4163"/>
                    <a:pt x="3916" y="3565"/>
                    <a:pt x="5799" y="2978"/>
                  </a:cubicBezTo>
                  <a:cubicBezTo>
                    <a:pt x="10066" y="1668"/>
                    <a:pt x="14447" y="322"/>
                    <a:pt x="19049" y="322"/>
                  </a:cubicBezTo>
                  <a:cubicBezTo>
                    <a:pt x="20443" y="322"/>
                    <a:pt x="21857" y="446"/>
                    <a:pt x="23294" y="731"/>
                  </a:cubicBezTo>
                  <a:cubicBezTo>
                    <a:pt x="25213" y="1106"/>
                    <a:pt x="27012" y="1808"/>
                    <a:pt x="28760" y="2478"/>
                  </a:cubicBezTo>
                  <a:cubicBezTo>
                    <a:pt x="31433" y="3513"/>
                    <a:pt x="34200" y="4585"/>
                    <a:pt x="37487" y="4585"/>
                  </a:cubicBezTo>
                  <a:lnTo>
                    <a:pt x="37617" y="4585"/>
                  </a:lnTo>
                  <a:cubicBezTo>
                    <a:pt x="41174" y="4559"/>
                    <a:pt x="44034" y="3487"/>
                    <a:pt x="46801" y="2452"/>
                  </a:cubicBezTo>
                  <a:cubicBezTo>
                    <a:pt x="48439" y="1844"/>
                    <a:pt x="50129" y="1210"/>
                    <a:pt x="51955" y="788"/>
                  </a:cubicBezTo>
                  <a:cubicBezTo>
                    <a:pt x="53687" y="390"/>
                    <a:pt x="55330" y="221"/>
                    <a:pt x="56915" y="221"/>
                  </a:cubicBezTo>
                  <a:cubicBezTo>
                    <a:pt x="61228" y="221"/>
                    <a:pt x="65102" y="1475"/>
                    <a:pt x="69138" y="2780"/>
                  </a:cubicBezTo>
                  <a:cubicBezTo>
                    <a:pt x="70693" y="3285"/>
                    <a:pt x="72305" y="3805"/>
                    <a:pt x="73948" y="4252"/>
                  </a:cubicBezTo>
                  <a:lnTo>
                    <a:pt x="74006" y="4039"/>
                  </a:lnTo>
                  <a:cubicBezTo>
                    <a:pt x="72362" y="3597"/>
                    <a:pt x="70755" y="3077"/>
                    <a:pt x="69205" y="2572"/>
                  </a:cubicBezTo>
                  <a:cubicBezTo>
                    <a:pt x="65147" y="1261"/>
                    <a:pt x="61258" y="0"/>
                    <a:pt x="569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32"/>
            <p:cNvSpPr/>
            <p:nvPr/>
          </p:nvSpPr>
          <p:spPr>
            <a:xfrm>
              <a:off x="3454325" y="764575"/>
              <a:ext cx="1802175" cy="114150"/>
            </a:xfrm>
            <a:custGeom>
              <a:avLst/>
              <a:gdLst/>
              <a:ahLst/>
              <a:cxnLst/>
              <a:rect l="l" t="t" r="r" b="b"/>
              <a:pathLst>
                <a:path w="72087" h="4566" extrusionOk="0">
                  <a:moveTo>
                    <a:pt x="55794" y="0"/>
                  </a:moveTo>
                  <a:cubicBezTo>
                    <a:pt x="54103" y="0"/>
                    <a:pt x="52335" y="191"/>
                    <a:pt x="50452" y="644"/>
                  </a:cubicBezTo>
                  <a:cubicBezTo>
                    <a:pt x="48715" y="1066"/>
                    <a:pt x="47108" y="1659"/>
                    <a:pt x="45548" y="2241"/>
                  </a:cubicBezTo>
                  <a:cubicBezTo>
                    <a:pt x="42667" y="3312"/>
                    <a:pt x="39957" y="4321"/>
                    <a:pt x="36457" y="4347"/>
                  </a:cubicBezTo>
                  <a:lnTo>
                    <a:pt x="36343" y="4347"/>
                  </a:lnTo>
                  <a:cubicBezTo>
                    <a:pt x="33124" y="4347"/>
                    <a:pt x="30393" y="3297"/>
                    <a:pt x="27757" y="2277"/>
                  </a:cubicBezTo>
                  <a:cubicBezTo>
                    <a:pt x="26072" y="1638"/>
                    <a:pt x="24329" y="962"/>
                    <a:pt x="22483" y="577"/>
                  </a:cubicBezTo>
                  <a:cubicBezTo>
                    <a:pt x="20924" y="249"/>
                    <a:pt x="19408" y="109"/>
                    <a:pt x="17928" y="109"/>
                  </a:cubicBezTo>
                  <a:cubicBezTo>
                    <a:pt x="13323" y="109"/>
                    <a:pt x="9065" y="1470"/>
                    <a:pt x="4920" y="2792"/>
                  </a:cubicBezTo>
                  <a:cubicBezTo>
                    <a:pt x="3319" y="3307"/>
                    <a:pt x="1660" y="3832"/>
                    <a:pt x="1" y="4280"/>
                  </a:cubicBezTo>
                  <a:lnTo>
                    <a:pt x="63" y="4498"/>
                  </a:lnTo>
                  <a:cubicBezTo>
                    <a:pt x="1727" y="4046"/>
                    <a:pt x="3381" y="3515"/>
                    <a:pt x="4988" y="3006"/>
                  </a:cubicBezTo>
                  <a:cubicBezTo>
                    <a:pt x="9276" y="1632"/>
                    <a:pt x="13391" y="318"/>
                    <a:pt x="17874" y="318"/>
                  </a:cubicBezTo>
                  <a:cubicBezTo>
                    <a:pt x="19350" y="318"/>
                    <a:pt x="20866" y="460"/>
                    <a:pt x="22441" y="790"/>
                  </a:cubicBezTo>
                  <a:cubicBezTo>
                    <a:pt x="24272" y="1175"/>
                    <a:pt x="25999" y="1846"/>
                    <a:pt x="27679" y="2485"/>
                  </a:cubicBezTo>
                  <a:cubicBezTo>
                    <a:pt x="30336" y="3510"/>
                    <a:pt x="33082" y="4566"/>
                    <a:pt x="36343" y="4566"/>
                  </a:cubicBezTo>
                  <a:lnTo>
                    <a:pt x="36462" y="4566"/>
                  </a:lnTo>
                  <a:cubicBezTo>
                    <a:pt x="39999" y="4540"/>
                    <a:pt x="42859" y="3474"/>
                    <a:pt x="45626" y="2449"/>
                  </a:cubicBezTo>
                  <a:cubicBezTo>
                    <a:pt x="47176" y="1872"/>
                    <a:pt x="48778" y="1279"/>
                    <a:pt x="50504" y="863"/>
                  </a:cubicBezTo>
                  <a:cubicBezTo>
                    <a:pt x="52372" y="412"/>
                    <a:pt x="54127" y="222"/>
                    <a:pt x="55807" y="222"/>
                  </a:cubicBezTo>
                  <a:cubicBezTo>
                    <a:pt x="60136" y="222"/>
                    <a:pt x="63967" y="1485"/>
                    <a:pt x="67958" y="2808"/>
                  </a:cubicBezTo>
                  <a:cubicBezTo>
                    <a:pt x="69268" y="3234"/>
                    <a:pt x="70620" y="3682"/>
                    <a:pt x="72019" y="4098"/>
                  </a:cubicBezTo>
                  <a:lnTo>
                    <a:pt x="72087" y="3884"/>
                  </a:lnTo>
                  <a:cubicBezTo>
                    <a:pt x="70688" y="3474"/>
                    <a:pt x="69336" y="3026"/>
                    <a:pt x="68020" y="2595"/>
                  </a:cubicBezTo>
                  <a:cubicBezTo>
                    <a:pt x="64010" y="1272"/>
                    <a:pt x="60156" y="0"/>
                    <a:pt x="557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32"/>
            <p:cNvSpPr/>
            <p:nvPr/>
          </p:nvSpPr>
          <p:spPr>
            <a:xfrm>
              <a:off x="3482550" y="719425"/>
              <a:ext cx="1755375" cy="112100"/>
            </a:xfrm>
            <a:custGeom>
              <a:avLst/>
              <a:gdLst/>
              <a:ahLst/>
              <a:cxnLst/>
              <a:rect l="l" t="t" r="r" b="b"/>
              <a:pathLst>
                <a:path w="70215" h="4484" extrusionOk="0">
                  <a:moveTo>
                    <a:pt x="16762" y="0"/>
                  </a:moveTo>
                  <a:cubicBezTo>
                    <a:pt x="12419" y="0"/>
                    <a:pt x="7949" y="1553"/>
                    <a:pt x="3958" y="2939"/>
                  </a:cubicBezTo>
                  <a:cubicBezTo>
                    <a:pt x="2569" y="3428"/>
                    <a:pt x="1248" y="3886"/>
                    <a:pt x="0" y="4260"/>
                  </a:cubicBezTo>
                  <a:lnTo>
                    <a:pt x="57" y="4468"/>
                  </a:lnTo>
                  <a:cubicBezTo>
                    <a:pt x="1311" y="4099"/>
                    <a:pt x="2632" y="3636"/>
                    <a:pt x="4036" y="3147"/>
                  </a:cubicBezTo>
                  <a:cubicBezTo>
                    <a:pt x="8003" y="1771"/>
                    <a:pt x="12453" y="218"/>
                    <a:pt x="16761" y="218"/>
                  </a:cubicBezTo>
                  <a:cubicBezTo>
                    <a:pt x="17141" y="218"/>
                    <a:pt x="17519" y="230"/>
                    <a:pt x="17896" y="256"/>
                  </a:cubicBezTo>
                  <a:cubicBezTo>
                    <a:pt x="20943" y="464"/>
                    <a:pt x="23564" y="1421"/>
                    <a:pt x="26097" y="2352"/>
                  </a:cubicBezTo>
                  <a:cubicBezTo>
                    <a:pt x="28911" y="3381"/>
                    <a:pt x="31818" y="4447"/>
                    <a:pt x="35323" y="4484"/>
                  </a:cubicBezTo>
                  <a:lnTo>
                    <a:pt x="35505" y="4484"/>
                  </a:lnTo>
                  <a:cubicBezTo>
                    <a:pt x="38963" y="4484"/>
                    <a:pt x="41605" y="3548"/>
                    <a:pt x="44398" y="2554"/>
                  </a:cubicBezTo>
                  <a:cubicBezTo>
                    <a:pt x="46213" y="1915"/>
                    <a:pt x="48085" y="1249"/>
                    <a:pt x="50197" y="864"/>
                  </a:cubicBezTo>
                  <a:cubicBezTo>
                    <a:pt x="51831" y="568"/>
                    <a:pt x="53348" y="438"/>
                    <a:pt x="54788" y="438"/>
                  </a:cubicBezTo>
                  <a:cubicBezTo>
                    <a:pt x="59235" y="438"/>
                    <a:pt x="62947" y="1674"/>
                    <a:pt x="67083" y="3049"/>
                  </a:cubicBezTo>
                  <a:cubicBezTo>
                    <a:pt x="68066" y="3381"/>
                    <a:pt x="69080" y="3719"/>
                    <a:pt x="70147" y="4052"/>
                  </a:cubicBezTo>
                  <a:lnTo>
                    <a:pt x="70214" y="3844"/>
                  </a:lnTo>
                  <a:cubicBezTo>
                    <a:pt x="69153" y="3511"/>
                    <a:pt x="68134" y="3173"/>
                    <a:pt x="67151" y="2840"/>
                  </a:cubicBezTo>
                  <a:cubicBezTo>
                    <a:pt x="62995" y="1459"/>
                    <a:pt x="59272" y="220"/>
                    <a:pt x="54801" y="220"/>
                  </a:cubicBezTo>
                  <a:cubicBezTo>
                    <a:pt x="53347" y="220"/>
                    <a:pt x="51813" y="351"/>
                    <a:pt x="50160" y="651"/>
                  </a:cubicBezTo>
                  <a:cubicBezTo>
                    <a:pt x="48028" y="1036"/>
                    <a:pt x="46151" y="1707"/>
                    <a:pt x="44331" y="2352"/>
                  </a:cubicBezTo>
                  <a:cubicBezTo>
                    <a:pt x="41553" y="3329"/>
                    <a:pt x="38927" y="4260"/>
                    <a:pt x="35505" y="4260"/>
                  </a:cubicBezTo>
                  <a:lnTo>
                    <a:pt x="35323" y="4260"/>
                  </a:lnTo>
                  <a:cubicBezTo>
                    <a:pt x="31859" y="4229"/>
                    <a:pt x="28968" y="3168"/>
                    <a:pt x="26170" y="2144"/>
                  </a:cubicBezTo>
                  <a:cubicBezTo>
                    <a:pt x="23622" y="1213"/>
                    <a:pt x="20990" y="245"/>
                    <a:pt x="17906" y="37"/>
                  </a:cubicBezTo>
                  <a:cubicBezTo>
                    <a:pt x="17526" y="12"/>
                    <a:pt x="17145" y="0"/>
                    <a:pt x="16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32"/>
            <p:cNvSpPr/>
            <p:nvPr/>
          </p:nvSpPr>
          <p:spPr>
            <a:xfrm>
              <a:off x="3507375" y="679325"/>
              <a:ext cx="1712600" cy="111900"/>
            </a:xfrm>
            <a:custGeom>
              <a:avLst/>
              <a:gdLst/>
              <a:ahLst/>
              <a:cxnLst/>
              <a:rect l="l" t="t" r="r" b="b"/>
              <a:pathLst>
                <a:path w="68504" h="4476" extrusionOk="0">
                  <a:moveTo>
                    <a:pt x="15828" y="1"/>
                  </a:moveTo>
                  <a:cubicBezTo>
                    <a:pt x="11519" y="1"/>
                    <a:pt x="7219" y="1545"/>
                    <a:pt x="3386" y="2921"/>
                  </a:cubicBezTo>
                  <a:cubicBezTo>
                    <a:pt x="2195" y="3342"/>
                    <a:pt x="1077" y="3742"/>
                    <a:pt x="0" y="4091"/>
                  </a:cubicBezTo>
                  <a:lnTo>
                    <a:pt x="63" y="4299"/>
                  </a:lnTo>
                  <a:cubicBezTo>
                    <a:pt x="1150" y="3956"/>
                    <a:pt x="2268" y="3550"/>
                    <a:pt x="3459" y="3129"/>
                  </a:cubicBezTo>
                  <a:cubicBezTo>
                    <a:pt x="7279" y="1755"/>
                    <a:pt x="11564" y="221"/>
                    <a:pt x="15842" y="221"/>
                  </a:cubicBezTo>
                  <a:cubicBezTo>
                    <a:pt x="16310" y="221"/>
                    <a:pt x="16778" y="240"/>
                    <a:pt x="17246" y="279"/>
                  </a:cubicBezTo>
                  <a:cubicBezTo>
                    <a:pt x="20174" y="528"/>
                    <a:pt x="22701" y="1449"/>
                    <a:pt x="25140" y="2349"/>
                  </a:cubicBezTo>
                  <a:cubicBezTo>
                    <a:pt x="27933" y="3373"/>
                    <a:pt x="30825" y="4439"/>
                    <a:pt x="34325" y="4476"/>
                  </a:cubicBezTo>
                  <a:lnTo>
                    <a:pt x="34522" y="4476"/>
                  </a:lnTo>
                  <a:cubicBezTo>
                    <a:pt x="37960" y="4476"/>
                    <a:pt x="40597" y="3540"/>
                    <a:pt x="43379" y="2562"/>
                  </a:cubicBezTo>
                  <a:cubicBezTo>
                    <a:pt x="45111" y="1948"/>
                    <a:pt x="46895" y="1314"/>
                    <a:pt x="48897" y="924"/>
                  </a:cubicBezTo>
                  <a:cubicBezTo>
                    <a:pt x="50704" y="573"/>
                    <a:pt x="52348" y="420"/>
                    <a:pt x="53893" y="420"/>
                  </a:cubicBezTo>
                  <a:cubicBezTo>
                    <a:pt x="58219" y="420"/>
                    <a:pt x="61774" y="1619"/>
                    <a:pt x="65981" y="3040"/>
                  </a:cubicBezTo>
                  <a:cubicBezTo>
                    <a:pt x="66777" y="3316"/>
                    <a:pt x="67588" y="3586"/>
                    <a:pt x="68441" y="3867"/>
                  </a:cubicBezTo>
                  <a:lnTo>
                    <a:pt x="68504" y="3654"/>
                  </a:lnTo>
                  <a:cubicBezTo>
                    <a:pt x="67661" y="3384"/>
                    <a:pt x="66850" y="3108"/>
                    <a:pt x="66054" y="2837"/>
                  </a:cubicBezTo>
                  <a:cubicBezTo>
                    <a:pt x="61822" y="1409"/>
                    <a:pt x="58250" y="200"/>
                    <a:pt x="53897" y="200"/>
                  </a:cubicBezTo>
                  <a:cubicBezTo>
                    <a:pt x="52339" y="200"/>
                    <a:pt x="50680" y="355"/>
                    <a:pt x="48855" y="710"/>
                  </a:cubicBezTo>
                  <a:cubicBezTo>
                    <a:pt x="46838" y="1106"/>
                    <a:pt x="45043" y="1735"/>
                    <a:pt x="43312" y="2354"/>
                  </a:cubicBezTo>
                  <a:cubicBezTo>
                    <a:pt x="40540" y="3326"/>
                    <a:pt x="37929" y="4257"/>
                    <a:pt x="34522" y="4257"/>
                  </a:cubicBezTo>
                  <a:lnTo>
                    <a:pt x="34325" y="4257"/>
                  </a:lnTo>
                  <a:cubicBezTo>
                    <a:pt x="30866" y="4221"/>
                    <a:pt x="27990" y="3165"/>
                    <a:pt x="25218" y="2146"/>
                  </a:cubicBezTo>
                  <a:cubicBezTo>
                    <a:pt x="22759" y="1241"/>
                    <a:pt x="20226" y="305"/>
                    <a:pt x="17267" y="60"/>
                  </a:cubicBezTo>
                  <a:cubicBezTo>
                    <a:pt x="16787" y="20"/>
                    <a:pt x="16308" y="1"/>
                    <a:pt x="158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32"/>
            <p:cNvSpPr/>
            <p:nvPr/>
          </p:nvSpPr>
          <p:spPr>
            <a:xfrm>
              <a:off x="5106575" y="698375"/>
              <a:ext cx="544525" cy="1430325"/>
            </a:xfrm>
            <a:custGeom>
              <a:avLst/>
              <a:gdLst/>
              <a:ahLst/>
              <a:cxnLst/>
              <a:rect l="l" t="t" r="r" b="b"/>
              <a:pathLst>
                <a:path w="21781" h="57213" extrusionOk="0">
                  <a:moveTo>
                    <a:pt x="209" y="0"/>
                  </a:moveTo>
                  <a:lnTo>
                    <a:pt x="1" y="73"/>
                  </a:lnTo>
                  <a:cubicBezTo>
                    <a:pt x="6039" y="17610"/>
                    <a:pt x="12981" y="35323"/>
                    <a:pt x="19706" y="52449"/>
                  </a:cubicBezTo>
                  <a:lnTo>
                    <a:pt x="21573" y="57213"/>
                  </a:lnTo>
                  <a:lnTo>
                    <a:pt x="21781" y="57135"/>
                  </a:lnTo>
                  <a:lnTo>
                    <a:pt x="19909" y="52371"/>
                  </a:lnTo>
                  <a:cubicBezTo>
                    <a:pt x="13189" y="35245"/>
                    <a:pt x="6241" y="17537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32"/>
            <p:cNvSpPr/>
            <p:nvPr/>
          </p:nvSpPr>
          <p:spPr>
            <a:xfrm>
              <a:off x="5014400" y="669250"/>
              <a:ext cx="477050" cy="1460100"/>
            </a:xfrm>
            <a:custGeom>
              <a:avLst/>
              <a:gdLst/>
              <a:ahLst/>
              <a:cxnLst/>
              <a:rect l="l" t="t" r="r" b="b"/>
              <a:pathLst>
                <a:path w="19082" h="58404" extrusionOk="0">
                  <a:moveTo>
                    <a:pt x="208" y="0"/>
                  </a:moveTo>
                  <a:lnTo>
                    <a:pt x="0" y="68"/>
                  </a:lnTo>
                  <a:cubicBezTo>
                    <a:pt x="6876" y="22389"/>
                    <a:pt x="12872" y="40924"/>
                    <a:pt x="18873" y="58404"/>
                  </a:cubicBezTo>
                  <a:lnTo>
                    <a:pt x="19081" y="58331"/>
                  </a:lnTo>
                  <a:cubicBezTo>
                    <a:pt x="13080" y="40857"/>
                    <a:pt x="7089" y="22327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32"/>
            <p:cNvSpPr/>
            <p:nvPr/>
          </p:nvSpPr>
          <p:spPr>
            <a:xfrm>
              <a:off x="4923000" y="652075"/>
              <a:ext cx="408650" cy="1477675"/>
            </a:xfrm>
            <a:custGeom>
              <a:avLst/>
              <a:gdLst/>
              <a:ahLst/>
              <a:cxnLst/>
              <a:rect l="l" t="t" r="r" b="b"/>
              <a:pathLst>
                <a:path w="16346" h="59107" extrusionOk="0">
                  <a:moveTo>
                    <a:pt x="213" y="1"/>
                  </a:moveTo>
                  <a:lnTo>
                    <a:pt x="0" y="58"/>
                  </a:lnTo>
                  <a:cubicBezTo>
                    <a:pt x="2226" y="8072"/>
                    <a:pt x="4395" y="16175"/>
                    <a:pt x="6480" y="24002"/>
                  </a:cubicBezTo>
                  <a:cubicBezTo>
                    <a:pt x="9549" y="35475"/>
                    <a:pt x="12716" y="47342"/>
                    <a:pt x="16138" y="59106"/>
                  </a:cubicBezTo>
                  <a:lnTo>
                    <a:pt x="16346" y="59044"/>
                  </a:lnTo>
                  <a:cubicBezTo>
                    <a:pt x="12929" y="47285"/>
                    <a:pt x="9757" y="35417"/>
                    <a:pt x="6693" y="23940"/>
                  </a:cubicBezTo>
                  <a:cubicBezTo>
                    <a:pt x="4603" y="16113"/>
                    <a:pt x="2445" y="8015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32"/>
            <p:cNvSpPr/>
            <p:nvPr/>
          </p:nvSpPr>
          <p:spPr>
            <a:xfrm>
              <a:off x="4830425" y="649625"/>
              <a:ext cx="339100" cy="1439175"/>
            </a:xfrm>
            <a:custGeom>
              <a:avLst/>
              <a:gdLst/>
              <a:ahLst/>
              <a:cxnLst/>
              <a:rect l="l" t="t" r="r" b="b"/>
              <a:pathLst>
                <a:path w="13564" h="57567" extrusionOk="0">
                  <a:moveTo>
                    <a:pt x="219" y="0"/>
                  </a:moveTo>
                  <a:lnTo>
                    <a:pt x="0" y="52"/>
                  </a:lnTo>
                  <a:cubicBezTo>
                    <a:pt x="947" y="3843"/>
                    <a:pt x="2273" y="7520"/>
                    <a:pt x="3558" y="11083"/>
                  </a:cubicBezTo>
                  <a:cubicBezTo>
                    <a:pt x="5279" y="15847"/>
                    <a:pt x="7058" y="20772"/>
                    <a:pt x="7874" y="25910"/>
                  </a:cubicBezTo>
                  <a:cubicBezTo>
                    <a:pt x="8259" y="28328"/>
                    <a:pt x="8628" y="30746"/>
                    <a:pt x="8987" y="33087"/>
                  </a:cubicBezTo>
                  <a:cubicBezTo>
                    <a:pt x="10256" y="41397"/>
                    <a:pt x="11457" y="49245"/>
                    <a:pt x="13350" y="57566"/>
                  </a:cubicBezTo>
                  <a:lnTo>
                    <a:pt x="13564" y="57519"/>
                  </a:lnTo>
                  <a:cubicBezTo>
                    <a:pt x="11671" y="49204"/>
                    <a:pt x="10474" y="41356"/>
                    <a:pt x="9200" y="33050"/>
                  </a:cubicBezTo>
                  <a:cubicBezTo>
                    <a:pt x="8841" y="30715"/>
                    <a:pt x="8477" y="28297"/>
                    <a:pt x="8087" y="25879"/>
                  </a:cubicBezTo>
                  <a:cubicBezTo>
                    <a:pt x="7271" y="20720"/>
                    <a:pt x="5487" y="15784"/>
                    <a:pt x="3766" y="11005"/>
                  </a:cubicBezTo>
                  <a:cubicBezTo>
                    <a:pt x="2486" y="7448"/>
                    <a:pt x="1155" y="377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32"/>
            <p:cNvSpPr/>
            <p:nvPr/>
          </p:nvSpPr>
          <p:spPr>
            <a:xfrm>
              <a:off x="4734600" y="658850"/>
              <a:ext cx="277875" cy="1386650"/>
            </a:xfrm>
            <a:custGeom>
              <a:avLst/>
              <a:gdLst/>
              <a:ahLst/>
              <a:cxnLst/>
              <a:rect l="l" t="t" r="r" b="b"/>
              <a:pathLst>
                <a:path w="11115" h="55466" extrusionOk="0">
                  <a:moveTo>
                    <a:pt x="214" y="0"/>
                  </a:moveTo>
                  <a:lnTo>
                    <a:pt x="0" y="47"/>
                  </a:lnTo>
                  <a:cubicBezTo>
                    <a:pt x="760" y="3693"/>
                    <a:pt x="2029" y="7271"/>
                    <a:pt x="3251" y="10729"/>
                  </a:cubicBezTo>
                  <a:cubicBezTo>
                    <a:pt x="4769" y="15030"/>
                    <a:pt x="6345" y="19477"/>
                    <a:pt x="6928" y="24033"/>
                  </a:cubicBezTo>
                  <a:cubicBezTo>
                    <a:pt x="7385" y="27626"/>
                    <a:pt x="7775" y="31267"/>
                    <a:pt x="8145" y="34788"/>
                  </a:cubicBezTo>
                  <a:cubicBezTo>
                    <a:pt x="8868" y="41548"/>
                    <a:pt x="9606" y="48538"/>
                    <a:pt x="10896" y="55465"/>
                  </a:cubicBezTo>
                  <a:lnTo>
                    <a:pt x="11114" y="55429"/>
                  </a:lnTo>
                  <a:cubicBezTo>
                    <a:pt x="9825" y="48512"/>
                    <a:pt x="9081" y="41522"/>
                    <a:pt x="8368" y="34767"/>
                  </a:cubicBezTo>
                  <a:cubicBezTo>
                    <a:pt x="7989" y="31241"/>
                    <a:pt x="7604" y="27605"/>
                    <a:pt x="7146" y="24007"/>
                  </a:cubicBezTo>
                  <a:cubicBezTo>
                    <a:pt x="6558" y="19425"/>
                    <a:pt x="4977" y="14963"/>
                    <a:pt x="3459" y="10657"/>
                  </a:cubicBezTo>
                  <a:cubicBezTo>
                    <a:pt x="2237" y="7203"/>
                    <a:pt x="973" y="3636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32"/>
            <p:cNvSpPr/>
            <p:nvPr/>
          </p:nvSpPr>
          <p:spPr>
            <a:xfrm>
              <a:off x="4641625" y="684975"/>
              <a:ext cx="211175" cy="1344000"/>
            </a:xfrm>
            <a:custGeom>
              <a:avLst/>
              <a:gdLst/>
              <a:ahLst/>
              <a:cxnLst/>
              <a:rect l="l" t="t" r="r" b="b"/>
              <a:pathLst>
                <a:path w="8447" h="53760" extrusionOk="0">
                  <a:moveTo>
                    <a:pt x="214" y="1"/>
                  </a:moveTo>
                  <a:lnTo>
                    <a:pt x="1" y="37"/>
                  </a:lnTo>
                  <a:cubicBezTo>
                    <a:pt x="573" y="3662"/>
                    <a:pt x="1598" y="7308"/>
                    <a:pt x="2601" y="10839"/>
                  </a:cubicBezTo>
                  <a:cubicBezTo>
                    <a:pt x="3792" y="15072"/>
                    <a:pt x="5025" y="19446"/>
                    <a:pt x="5472" y="23794"/>
                  </a:cubicBezTo>
                  <a:cubicBezTo>
                    <a:pt x="5857" y="27564"/>
                    <a:pt x="6138" y="31465"/>
                    <a:pt x="6408" y="35235"/>
                  </a:cubicBezTo>
                  <a:cubicBezTo>
                    <a:pt x="6850" y="41341"/>
                    <a:pt x="7313" y="47654"/>
                    <a:pt x="8223" y="53760"/>
                  </a:cubicBezTo>
                  <a:lnTo>
                    <a:pt x="8447" y="53723"/>
                  </a:lnTo>
                  <a:cubicBezTo>
                    <a:pt x="7526" y="47633"/>
                    <a:pt x="7074" y="41320"/>
                    <a:pt x="6632" y="35220"/>
                  </a:cubicBezTo>
                  <a:cubicBezTo>
                    <a:pt x="6356" y="31449"/>
                    <a:pt x="6081" y="27549"/>
                    <a:pt x="5691" y="23778"/>
                  </a:cubicBezTo>
                  <a:cubicBezTo>
                    <a:pt x="5248" y="19410"/>
                    <a:pt x="4006" y="15020"/>
                    <a:pt x="2809" y="10782"/>
                  </a:cubicBezTo>
                  <a:cubicBezTo>
                    <a:pt x="1816" y="7256"/>
                    <a:pt x="786" y="3615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32"/>
            <p:cNvSpPr/>
            <p:nvPr/>
          </p:nvSpPr>
          <p:spPr>
            <a:xfrm>
              <a:off x="4548550" y="715275"/>
              <a:ext cx="144475" cy="1345950"/>
            </a:xfrm>
            <a:custGeom>
              <a:avLst/>
              <a:gdLst/>
              <a:ahLst/>
              <a:cxnLst/>
              <a:rect l="l" t="t" r="r" b="b"/>
              <a:pathLst>
                <a:path w="5779" h="53838" extrusionOk="0">
                  <a:moveTo>
                    <a:pt x="219" y="0"/>
                  </a:moveTo>
                  <a:lnTo>
                    <a:pt x="0" y="27"/>
                  </a:lnTo>
                  <a:cubicBezTo>
                    <a:pt x="364" y="3485"/>
                    <a:pt x="1020" y="7032"/>
                    <a:pt x="1649" y="10475"/>
                  </a:cubicBezTo>
                  <a:cubicBezTo>
                    <a:pt x="2549" y="15322"/>
                    <a:pt x="3469" y="20335"/>
                    <a:pt x="3594" y="25198"/>
                  </a:cubicBezTo>
                  <a:cubicBezTo>
                    <a:pt x="3646" y="27132"/>
                    <a:pt x="3469" y="29046"/>
                    <a:pt x="3308" y="30887"/>
                  </a:cubicBezTo>
                  <a:cubicBezTo>
                    <a:pt x="3058" y="33602"/>
                    <a:pt x="2809" y="36405"/>
                    <a:pt x="3277" y="39276"/>
                  </a:cubicBezTo>
                  <a:cubicBezTo>
                    <a:pt x="3495" y="40664"/>
                    <a:pt x="3734" y="42048"/>
                    <a:pt x="3994" y="43525"/>
                  </a:cubicBezTo>
                  <a:cubicBezTo>
                    <a:pt x="4593" y="46962"/>
                    <a:pt x="5211" y="50509"/>
                    <a:pt x="5555" y="53838"/>
                  </a:cubicBezTo>
                  <a:lnTo>
                    <a:pt x="5778" y="53812"/>
                  </a:lnTo>
                  <a:cubicBezTo>
                    <a:pt x="5425" y="50483"/>
                    <a:pt x="4811" y="46921"/>
                    <a:pt x="4213" y="43483"/>
                  </a:cubicBezTo>
                  <a:cubicBezTo>
                    <a:pt x="3958" y="42017"/>
                    <a:pt x="3708" y="40623"/>
                    <a:pt x="3490" y="39245"/>
                  </a:cubicBezTo>
                  <a:cubicBezTo>
                    <a:pt x="3027" y="36400"/>
                    <a:pt x="3282" y="33607"/>
                    <a:pt x="3521" y="30913"/>
                  </a:cubicBezTo>
                  <a:cubicBezTo>
                    <a:pt x="3693" y="29057"/>
                    <a:pt x="3864" y="27143"/>
                    <a:pt x="3812" y="25192"/>
                  </a:cubicBezTo>
                  <a:cubicBezTo>
                    <a:pt x="3682" y="20309"/>
                    <a:pt x="2762" y="15290"/>
                    <a:pt x="1862" y="10433"/>
                  </a:cubicBezTo>
                  <a:cubicBezTo>
                    <a:pt x="1233" y="7001"/>
                    <a:pt x="583" y="3454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32"/>
            <p:cNvSpPr/>
            <p:nvPr/>
          </p:nvSpPr>
          <p:spPr>
            <a:xfrm>
              <a:off x="4451950" y="740900"/>
              <a:ext cx="81275" cy="1367125"/>
            </a:xfrm>
            <a:custGeom>
              <a:avLst/>
              <a:gdLst/>
              <a:ahLst/>
              <a:cxnLst/>
              <a:rect l="l" t="t" r="r" b="b"/>
              <a:pathLst>
                <a:path w="3251" h="54685" extrusionOk="0">
                  <a:moveTo>
                    <a:pt x="364" y="0"/>
                  </a:moveTo>
                  <a:lnTo>
                    <a:pt x="146" y="16"/>
                  </a:lnTo>
                  <a:cubicBezTo>
                    <a:pt x="312" y="3162"/>
                    <a:pt x="650" y="6418"/>
                    <a:pt x="983" y="9564"/>
                  </a:cubicBezTo>
                  <a:cubicBezTo>
                    <a:pt x="1581" y="15290"/>
                    <a:pt x="2205" y="21213"/>
                    <a:pt x="1836" y="26882"/>
                  </a:cubicBezTo>
                  <a:cubicBezTo>
                    <a:pt x="1722" y="28635"/>
                    <a:pt x="1399" y="30299"/>
                    <a:pt x="1087" y="31906"/>
                  </a:cubicBezTo>
                  <a:cubicBezTo>
                    <a:pt x="526" y="34761"/>
                    <a:pt x="0" y="37460"/>
                    <a:pt x="604" y="40529"/>
                  </a:cubicBezTo>
                  <a:cubicBezTo>
                    <a:pt x="832" y="41678"/>
                    <a:pt x="1082" y="42843"/>
                    <a:pt x="1321" y="43972"/>
                  </a:cubicBezTo>
                  <a:cubicBezTo>
                    <a:pt x="2060" y="47446"/>
                    <a:pt x="2835" y="51034"/>
                    <a:pt x="3032" y="54685"/>
                  </a:cubicBezTo>
                  <a:lnTo>
                    <a:pt x="3251" y="54674"/>
                  </a:lnTo>
                  <a:cubicBezTo>
                    <a:pt x="3048" y="51008"/>
                    <a:pt x="2283" y="47404"/>
                    <a:pt x="1534" y="43925"/>
                  </a:cubicBezTo>
                  <a:cubicBezTo>
                    <a:pt x="1295" y="42796"/>
                    <a:pt x="1046" y="41631"/>
                    <a:pt x="822" y="40487"/>
                  </a:cubicBezTo>
                  <a:cubicBezTo>
                    <a:pt x="224" y="37460"/>
                    <a:pt x="749" y="34782"/>
                    <a:pt x="1300" y="31953"/>
                  </a:cubicBezTo>
                  <a:cubicBezTo>
                    <a:pt x="1612" y="30335"/>
                    <a:pt x="1940" y="28671"/>
                    <a:pt x="2055" y="26893"/>
                  </a:cubicBezTo>
                  <a:cubicBezTo>
                    <a:pt x="2424" y="21213"/>
                    <a:pt x="1800" y="15280"/>
                    <a:pt x="1202" y="9543"/>
                  </a:cubicBezTo>
                  <a:cubicBezTo>
                    <a:pt x="874" y="6397"/>
                    <a:pt x="536" y="3141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32"/>
            <p:cNvSpPr/>
            <p:nvPr/>
          </p:nvSpPr>
          <p:spPr>
            <a:xfrm>
              <a:off x="4287225" y="749475"/>
              <a:ext cx="101025" cy="1378050"/>
            </a:xfrm>
            <a:custGeom>
              <a:avLst/>
              <a:gdLst/>
              <a:ahLst/>
              <a:cxnLst/>
              <a:rect l="l" t="t" r="r" b="b"/>
              <a:pathLst>
                <a:path w="4041" h="55122" extrusionOk="0">
                  <a:moveTo>
                    <a:pt x="3016" y="0"/>
                  </a:moveTo>
                  <a:cubicBezTo>
                    <a:pt x="3027" y="2933"/>
                    <a:pt x="3157" y="5976"/>
                    <a:pt x="3282" y="8919"/>
                  </a:cubicBezTo>
                  <a:cubicBezTo>
                    <a:pt x="3547" y="15176"/>
                    <a:pt x="3822" y="21645"/>
                    <a:pt x="3022" y="27798"/>
                  </a:cubicBezTo>
                  <a:cubicBezTo>
                    <a:pt x="2819" y="29374"/>
                    <a:pt x="2299" y="30918"/>
                    <a:pt x="1794" y="32421"/>
                  </a:cubicBezTo>
                  <a:cubicBezTo>
                    <a:pt x="910" y="35053"/>
                    <a:pt x="0" y="37778"/>
                    <a:pt x="858" y="40623"/>
                  </a:cubicBezTo>
                  <a:cubicBezTo>
                    <a:pt x="2304" y="45433"/>
                    <a:pt x="3209" y="49542"/>
                    <a:pt x="3230" y="55122"/>
                  </a:cubicBezTo>
                  <a:lnTo>
                    <a:pt x="3448" y="55122"/>
                  </a:lnTo>
                  <a:cubicBezTo>
                    <a:pt x="3422" y="49516"/>
                    <a:pt x="2522" y="45386"/>
                    <a:pt x="1066" y="40555"/>
                  </a:cubicBezTo>
                  <a:cubicBezTo>
                    <a:pt x="224" y="37778"/>
                    <a:pt x="1092" y="35214"/>
                    <a:pt x="2002" y="32489"/>
                  </a:cubicBezTo>
                  <a:cubicBezTo>
                    <a:pt x="2507" y="30986"/>
                    <a:pt x="3032" y="29426"/>
                    <a:pt x="3240" y="27829"/>
                  </a:cubicBezTo>
                  <a:cubicBezTo>
                    <a:pt x="4041" y="21651"/>
                    <a:pt x="3770" y="15176"/>
                    <a:pt x="3500" y="8909"/>
                  </a:cubicBezTo>
                  <a:cubicBezTo>
                    <a:pt x="3380" y="5971"/>
                    <a:pt x="3250" y="2928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32"/>
            <p:cNvSpPr/>
            <p:nvPr/>
          </p:nvSpPr>
          <p:spPr>
            <a:xfrm>
              <a:off x="4162925" y="738800"/>
              <a:ext cx="112225" cy="1365200"/>
            </a:xfrm>
            <a:custGeom>
              <a:avLst/>
              <a:gdLst/>
              <a:ahLst/>
              <a:cxnLst/>
              <a:rect l="l" t="t" r="r" b="b"/>
              <a:pathLst>
                <a:path w="4489" h="54608" extrusionOk="0">
                  <a:moveTo>
                    <a:pt x="4265" y="1"/>
                  </a:moveTo>
                  <a:cubicBezTo>
                    <a:pt x="4145" y="2840"/>
                    <a:pt x="4124" y="5779"/>
                    <a:pt x="4109" y="8629"/>
                  </a:cubicBezTo>
                  <a:cubicBezTo>
                    <a:pt x="4072" y="14719"/>
                    <a:pt x="4031" y="21022"/>
                    <a:pt x="2923" y="27039"/>
                  </a:cubicBezTo>
                  <a:cubicBezTo>
                    <a:pt x="2653" y="28521"/>
                    <a:pt x="2205" y="29925"/>
                    <a:pt x="1779" y="31283"/>
                  </a:cubicBezTo>
                  <a:cubicBezTo>
                    <a:pt x="858" y="34169"/>
                    <a:pt x="0" y="36889"/>
                    <a:pt x="754" y="40041"/>
                  </a:cubicBezTo>
                  <a:cubicBezTo>
                    <a:pt x="2023" y="45304"/>
                    <a:pt x="2018" y="50151"/>
                    <a:pt x="1815" y="54597"/>
                  </a:cubicBezTo>
                  <a:lnTo>
                    <a:pt x="2028" y="54608"/>
                  </a:lnTo>
                  <a:cubicBezTo>
                    <a:pt x="2242" y="50140"/>
                    <a:pt x="2247" y="45278"/>
                    <a:pt x="973" y="39989"/>
                  </a:cubicBezTo>
                  <a:cubicBezTo>
                    <a:pt x="229" y="36899"/>
                    <a:pt x="1082" y="34200"/>
                    <a:pt x="1987" y="31356"/>
                  </a:cubicBezTo>
                  <a:cubicBezTo>
                    <a:pt x="2418" y="29983"/>
                    <a:pt x="2861" y="28573"/>
                    <a:pt x="3141" y="27086"/>
                  </a:cubicBezTo>
                  <a:cubicBezTo>
                    <a:pt x="4254" y="21043"/>
                    <a:pt x="4291" y="14734"/>
                    <a:pt x="4327" y="8629"/>
                  </a:cubicBezTo>
                  <a:cubicBezTo>
                    <a:pt x="4343" y="5784"/>
                    <a:pt x="4364" y="2846"/>
                    <a:pt x="4488" y="11"/>
                  </a:cubicBezTo>
                  <a:lnTo>
                    <a:pt x="426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32"/>
            <p:cNvSpPr/>
            <p:nvPr/>
          </p:nvSpPr>
          <p:spPr>
            <a:xfrm>
              <a:off x="4048775" y="713575"/>
              <a:ext cx="133550" cy="1336350"/>
            </a:xfrm>
            <a:custGeom>
              <a:avLst/>
              <a:gdLst/>
              <a:ahLst/>
              <a:cxnLst/>
              <a:rect l="l" t="t" r="r" b="b"/>
              <a:pathLst>
                <a:path w="5342" h="53454" extrusionOk="0">
                  <a:moveTo>
                    <a:pt x="5123" y="1"/>
                  </a:moveTo>
                  <a:cubicBezTo>
                    <a:pt x="4899" y="2310"/>
                    <a:pt x="4722" y="4671"/>
                    <a:pt x="4551" y="6944"/>
                  </a:cubicBezTo>
                  <a:cubicBezTo>
                    <a:pt x="4083" y="13133"/>
                    <a:pt x="3599" y="19529"/>
                    <a:pt x="2200" y="25734"/>
                  </a:cubicBezTo>
                  <a:cubicBezTo>
                    <a:pt x="874" y="31595"/>
                    <a:pt x="702" y="37492"/>
                    <a:pt x="530" y="43192"/>
                  </a:cubicBezTo>
                  <a:cubicBezTo>
                    <a:pt x="432" y="46536"/>
                    <a:pt x="328" y="49990"/>
                    <a:pt x="0" y="53432"/>
                  </a:cubicBezTo>
                  <a:lnTo>
                    <a:pt x="218" y="53453"/>
                  </a:lnTo>
                  <a:cubicBezTo>
                    <a:pt x="546" y="50000"/>
                    <a:pt x="650" y="46542"/>
                    <a:pt x="754" y="43203"/>
                  </a:cubicBezTo>
                  <a:cubicBezTo>
                    <a:pt x="921" y="37513"/>
                    <a:pt x="1097" y="31621"/>
                    <a:pt x="2418" y="25781"/>
                  </a:cubicBezTo>
                  <a:cubicBezTo>
                    <a:pt x="3812" y="19566"/>
                    <a:pt x="4301" y="13159"/>
                    <a:pt x="4769" y="6965"/>
                  </a:cubicBezTo>
                  <a:cubicBezTo>
                    <a:pt x="4941" y="4681"/>
                    <a:pt x="5123" y="2331"/>
                    <a:pt x="5341" y="22"/>
                  </a:cubicBezTo>
                  <a:lnTo>
                    <a:pt x="5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32"/>
            <p:cNvSpPr/>
            <p:nvPr/>
          </p:nvSpPr>
          <p:spPr>
            <a:xfrm>
              <a:off x="3889100" y="681075"/>
              <a:ext cx="200250" cy="1339600"/>
            </a:xfrm>
            <a:custGeom>
              <a:avLst/>
              <a:gdLst/>
              <a:ahLst/>
              <a:cxnLst/>
              <a:rect l="l" t="t" r="r" b="b"/>
              <a:pathLst>
                <a:path w="8010" h="53584" extrusionOk="0">
                  <a:moveTo>
                    <a:pt x="7796" y="1"/>
                  </a:moveTo>
                  <a:cubicBezTo>
                    <a:pt x="7640" y="1036"/>
                    <a:pt x="7490" y="2065"/>
                    <a:pt x="7344" y="3095"/>
                  </a:cubicBezTo>
                  <a:cubicBezTo>
                    <a:pt x="6293" y="10256"/>
                    <a:pt x="5217" y="17652"/>
                    <a:pt x="3319" y="24896"/>
                  </a:cubicBezTo>
                  <a:cubicBezTo>
                    <a:pt x="1784" y="30726"/>
                    <a:pt x="1389" y="36728"/>
                    <a:pt x="1004" y="42532"/>
                  </a:cubicBezTo>
                  <a:cubicBezTo>
                    <a:pt x="770" y="46151"/>
                    <a:pt x="521" y="49896"/>
                    <a:pt x="1" y="53557"/>
                  </a:cubicBezTo>
                  <a:lnTo>
                    <a:pt x="219" y="53583"/>
                  </a:lnTo>
                  <a:cubicBezTo>
                    <a:pt x="739" y="49917"/>
                    <a:pt x="984" y="46172"/>
                    <a:pt x="1223" y="42552"/>
                  </a:cubicBezTo>
                  <a:cubicBezTo>
                    <a:pt x="1608" y="36754"/>
                    <a:pt x="2003" y="30763"/>
                    <a:pt x="3527" y="24953"/>
                  </a:cubicBezTo>
                  <a:cubicBezTo>
                    <a:pt x="5430" y="17699"/>
                    <a:pt x="6517" y="10288"/>
                    <a:pt x="7557" y="3121"/>
                  </a:cubicBezTo>
                  <a:cubicBezTo>
                    <a:pt x="7713" y="2097"/>
                    <a:pt x="7864" y="1067"/>
                    <a:pt x="8010" y="37"/>
                  </a:cubicBezTo>
                  <a:lnTo>
                    <a:pt x="779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32"/>
            <p:cNvSpPr/>
            <p:nvPr/>
          </p:nvSpPr>
          <p:spPr>
            <a:xfrm>
              <a:off x="3729175" y="653650"/>
              <a:ext cx="267475" cy="1396925"/>
            </a:xfrm>
            <a:custGeom>
              <a:avLst/>
              <a:gdLst/>
              <a:ahLst/>
              <a:cxnLst/>
              <a:rect l="l" t="t" r="r" b="b"/>
              <a:pathLst>
                <a:path w="10699" h="55877" extrusionOk="0">
                  <a:moveTo>
                    <a:pt x="10475" y="0"/>
                  </a:moveTo>
                  <a:cubicBezTo>
                    <a:pt x="7188" y="16637"/>
                    <a:pt x="3860" y="34377"/>
                    <a:pt x="1" y="55835"/>
                  </a:cubicBezTo>
                  <a:lnTo>
                    <a:pt x="224" y="55876"/>
                  </a:lnTo>
                  <a:cubicBezTo>
                    <a:pt x="4078" y="34423"/>
                    <a:pt x="7407" y="16684"/>
                    <a:pt x="10699" y="47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32"/>
            <p:cNvSpPr/>
            <p:nvPr/>
          </p:nvSpPr>
          <p:spPr>
            <a:xfrm>
              <a:off x="3572650" y="641175"/>
              <a:ext cx="331050" cy="1449950"/>
            </a:xfrm>
            <a:custGeom>
              <a:avLst/>
              <a:gdLst/>
              <a:ahLst/>
              <a:cxnLst/>
              <a:rect l="l" t="t" r="r" b="b"/>
              <a:pathLst>
                <a:path w="13242" h="57998" extrusionOk="0">
                  <a:moveTo>
                    <a:pt x="13023" y="0"/>
                  </a:moveTo>
                  <a:cubicBezTo>
                    <a:pt x="9398" y="15274"/>
                    <a:pt x="6189" y="29847"/>
                    <a:pt x="2798" y="45267"/>
                  </a:cubicBezTo>
                  <a:cubicBezTo>
                    <a:pt x="1878" y="49469"/>
                    <a:pt x="947" y="53697"/>
                    <a:pt x="0" y="57946"/>
                  </a:cubicBezTo>
                  <a:lnTo>
                    <a:pt x="219" y="57998"/>
                  </a:lnTo>
                  <a:cubicBezTo>
                    <a:pt x="1160" y="53749"/>
                    <a:pt x="2091" y="49516"/>
                    <a:pt x="3011" y="45308"/>
                  </a:cubicBezTo>
                  <a:cubicBezTo>
                    <a:pt x="6407" y="29888"/>
                    <a:pt x="9611" y="15326"/>
                    <a:pt x="13241" y="52"/>
                  </a:cubicBezTo>
                  <a:lnTo>
                    <a:pt x="13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32"/>
            <p:cNvSpPr/>
            <p:nvPr/>
          </p:nvSpPr>
          <p:spPr>
            <a:xfrm>
              <a:off x="3412850" y="651050"/>
              <a:ext cx="397875" cy="1473875"/>
            </a:xfrm>
            <a:custGeom>
              <a:avLst/>
              <a:gdLst/>
              <a:ahLst/>
              <a:cxnLst/>
              <a:rect l="l" t="t" r="r" b="b"/>
              <a:pathLst>
                <a:path w="15915" h="58955" extrusionOk="0">
                  <a:moveTo>
                    <a:pt x="15696" y="0"/>
                  </a:moveTo>
                  <a:cubicBezTo>
                    <a:pt x="12742" y="10287"/>
                    <a:pt x="10079" y="20637"/>
                    <a:pt x="7505" y="30637"/>
                  </a:cubicBezTo>
                  <a:cubicBezTo>
                    <a:pt x="5134" y="39869"/>
                    <a:pt x="2684" y="49412"/>
                    <a:pt x="1" y="58898"/>
                  </a:cubicBezTo>
                  <a:lnTo>
                    <a:pt x="214" y="58955"/>
                  </a:lnTo>
                  <a:cubicBezTo>
                    <a:pt x="2897" y="49474"/>
                    <a:pt x="5347" y="39931"/>
                    <a:pt x="7724" y="30689"/>
                  </a:cubicBezTo>
                  <a:cubicBezTo>
                    <a:pt x="10298" y="20689"/>
                    <a:pt x="12955" y="10339"/>
                    <a:pt x="15915" y="58"/>
                  </a:cubicBezTo>
                  <a:lnTo>
                    <a:pt x="1569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32"/>
            <p:cNvSpPr/>
            <p:nvPr/>
          </p:nvSpPr>
          <p:spPr>
            <a:xfrm>
              <a:off x="3249950" y="677175"/>
              <a:ext cx="467550" cy="1460775"/>
            </a:xfrm>
            <a:custGeom>
              <a:avLst/>
              <a:gdLst/>
              <a:ahLst/>
              <a:cxnLst/>
              <a:rect l="l" t="t" r="r" b="b"/>
              <a:pathLst>
                <a:path w="18702" h="58431" extrusionOk="0">
                  <a:moveTo>
                    <a:pt x="18494" y="1"/>
                  </a:moveTo>
                  <a:cubicBezTo>
                    <a:pt x="14604" y="10917"/>
                    <a:pt x="11239" y="22062"/>
                    <a:pt x="7983" y="32832"/>
                  </a:cubicBezTo>
                  <a:cubicBezTo>
                    <a:pt x="5461" y="41205"/>
                    <a:pt x="2850" y="49854"/>
                    <a:pt x="0" y="58362"/>
                  </a:cubicBezTo>
                  <a:lnTo>
                    <a:pt x="208" y="58430"/>
                  </a:lnTo>
                  <a:cubicBezTo>
                    <a:pt x="3058" y="49922"/>
                    <a:pt x="5669" y="41268"/>
                    <a:pt x="8196" y="32895"/>
                  </a:cubicBezTo>
                  <a:cubicBezTo>
                    <a:pt x="11447" y="22124"/>
                    <a:pt x="14806" y="10990"/>
                    <a:pt x="18702" y="79"/>
                  </a:cubicBezTo>
                  <a:lnTo>
                    <a:pt x="1849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32"/>
            <p:cNvSpPr/>
            <p:nvPr/>
          </p:nvSpPr>
          <p:spPr>
            <a:xfrm>
              <a:off x="3090400" y="710075"/>
              <a:ext cx="533875" cy="1428525"/>
            </a:xfrm>
            <a:custGeom>
              <a:avLst/>
              <a:gdLst/>
              <a:ahLst/>
              <a:cxnLst/>
              <a:rect l="l" t="t" r="r" b="b"/>
              <a:pathLst>
                <a:path w="21355" h="57141" extrusionOk="0">
                  <a:moveTo>
                    <a:pt x="21152" y="0"/>
                  </a:moveTo>
                  <a:cubicBezTo>
                    <a:pt x="16107" y="11577"/>
                    <a:pt x="11968" y="23455"/>
                    <a:pt x="7963" y="34944"/>
                  </a:cubicBezTo>
                  <a:cubicBezTo>
                    <a:pt x="5436" y="42199"/>
                    <a:pt x="2815" y="49698"/>
                    <a:pt x="1" y="57062"/>
                  </a:cubicBezTo>
                  <a:lnTo>
                    <a:pt x="199" y="57140"/>
                  </a:lnTo>
                  <a:cubicBezTo>
                    <a:pt x="3023" y="49776"/>
                    <a:pt x="5644" y="42277"/>
                    <a:pt x="8171" y="35022"/>
                  </a:cubicBezTo>
                  <a:cubicBezTo>
                    <a:pt x="12171" y="23533"/>
                    <a:pt x="16310" y="11655"/>
                    <a:pt x="21355" y="89"/>
                  </a:cubicBezTo>
                  <a:lnTo>
                    <a:pt x="2115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7" name="Google Shape;8127;p32"/>
          <p:cNvGrpSpPr/>
          <p:nvPr/>
        </p:nvGrpSpPr>
        <p:grpSpPr>
          <a:xfrm>
            <a:off x="-1284933" y="3087257"/>
            <a:ext cx="2779430" cy="1446284"/>
            <a:chOff x="2928925" y="640600"/>
            <a:chExt cx="2883525" cy="1500450"/>
          </a:xfrm>
        </p:grpSpPr>
        <p:sp>
          <p:nvSpPr>
            <p:cNvPr id="8128" name="Google Shape;8128;p32"/>
            <p:cNvSpPr/>
            <p:nvPr/>
          </p:nvSpPr>
          <p:spPr>
            <a:xfrm>
              <a:off x="2928925" y="640600"/>
              <a:ext cx="2883525" cy="1500450"/>
            </a:xfrm>
            <a:custGeom>
              <a:avLst/>
              <a:gdLst/>
              <a:ahLst/>
              <a:cxnLst/>
              <a:rect l="l" t="t" r="r" b="b"/>
              <a:pathLst>
                <a:path w="115341" h="60018" extrusionOk="0">
                  <a:moveTo>
                    <a:pt x="39002" y="223"/>
                  </a:moveTo>
                  <a:cubicBezTo>
                    <a:pt x="39571" y="223"/>
                    <a:pt x="40143" y="251"/>
                    <a:pt x="40717" y="309"/>
                  </a:cubicBezTo>
                  <a:cubicBezTo>
                    <a:pt x="43520" y="590"/>
                    <a:pt x="45949" y="1485"/>
                    <a:pt x="48304" y="2348"/>
                  </a:cubicBezTo>
                  <a:cubicBezTo>
                    <a:pt x="51087" y="3367"/>
                    <a:pt x="53926" y="4423"/>
                    <a:pt x="57458" y="4470"/>
                  </a:cubicBezTo>
                  <a:cubicBezTo>
                    <a:pt x="57541" y="4471"/>
                    <a:pt x="57624" y="4471"/>
                    <a:pt x="57706" y="4471"/>
                  </a:cubicBezTo>
                  <a:cubicBezTo>
                    <a:pt x="61115" y="4471"/>
                    <a:pt x="63734" y="3536"/>
                    <a:pt x="66491" y="2556"/>
                  </a:cubicBezTo>
                  <a:cubicBezTo>
                    <a:pt x="68145" y="1979"/>
                    <a:pt x="69846" y="1375"/>
                    <a:pt x="71744" y="985"/>
                  </a:cubicBezTo>
                  <a:cubicBezTo>
                    <a:pt x="73715" y="576"/>
                    <a:pt x="75473" y="398"/>
                    <a:pt x="77113" y="398"/>
                  </a:cubicBezTo>
                  <a:cubicBezTo>
                    <a:pt x="81310" y="398"/>
                    <a:pt x="84739" y="1566"/>
                    <a:pt x="89020" y="3024"/>
                  </a:cubicBezTo>
                  <a:lnTo>
                    <a:pt x="90846" y="3648"/>
                  </a:lnTo>
                  <a:cubicBezTo>
                    <a:pt x="96327" y="17492"/>
                    <a:pt x="102568" y="31461"/>
                    <a:pt x="108606" y="44962"/>
                  </a:cubicBezTo>
                  <a:cubicBezTo>
                    <a:pt x="110712" y="49674"/>
                    <a:pt x="112891" y="54552"/>
                    <a:pt x="115003" y="59347"/>
                  </a:cubicBezTo>
                  <a:cubicBezTo>
                    <a:pt x="113063" y="59357"/>
                    <a:pt x="111050" y="59409"/>
                    <a:pt x="109100" y="59461"/>
                  </a:cubicBezTo>
                  <a:cubicBezTo>
                    <a:pt x="106861" y="59518"/>
                    <a:pt x="104582" y="59576"/>
                    <a:pt x="102323" y="59576"/>
                  </a:cubicBezTo>
                  <a:cubicBezTo>
                    <a:pt x="100437" y="59576"/>
                    <a:pt x="98565" y="59536"/>
                    <a:pt x="96743" y="59420"/>
                  </a:cubicBezTo>
                  <a:cubicBezTo>
                    <a:pt x="93467" y="59207"/>
                    <a:pt x="90867" y="58385"/>
                    <a:pt x="88110" y="57516"/>
                  </a:cubicBezTo>
                  <a:cubicBezTo>
                    <a:pt x="86488" y="57001"/>
                    <a:pt x="84813" y="56471"/>
                    <a:pt x="82977" y="56081"/>
                  </a:cubicBezTo>
                  <a:cubicBezTo>
                    <a:pt x="81067" y="55667"/>
                    <a:pt x="79364" y="55495"/>
                    <a:pt x="77798" y="55495"/>
                  </a:cubicBezTo>
                  <a:cubicBezTo>
                    <a:pt x="74194" y="55495"/>
                    <a:pt x="71318" y="56402"/>
                    <a:pt x="68327" y="57345"/>
                  </a:cubicBezTo>
                  <a:cubicBezTo>
                    <a:pt x="65201" y="58328"/>
                    <a:pt x="61961" y="59347"/>
                    <a:pt x="57671" y="59363"/>
                  </a:cubicBezTo>
                  <a:lnTo>
                    <a:pt x="57598" y="59363"/>
                  </a:lnTo>
                  <a:cubicBezTo>
                    <a:pt x="54134" y="59363"/>
                    <a:pt x="51472" y="58437"/>
                    <a:pt x="48653" y="57464"/>
                  </a:cubicBezTo>
                  <a:cubicBezTo>
                    <a:pt x="47582" y="57085"/>
                    <a:pt x="46479" y="56705"/>
                    <a:pt x="45314" y="56372"/>
                  </a:cubicBezTo>
                  <a:cubicBezTo>
                    <a:pt x="42712" y="55625"/>
                    <a:pt x="40601" y="55297"/>
                    <a:pt x="38616" y="55297"/>
                  </a:cubicBezTo>
                  <a:cubicBezTo>
                    <a:pt x="35748" y="55297"/>
                    <a:pt x="33145" y="55982"/>
                    <a:pt x="29712" y="57079"/>
                  </a:cubicBezTo>
                  <a:cubicBezTo>
                    <a:pt x="21689" y="59642"/>
                    <a:pt x="14156" y="59790"/>
                    <a:pt x="5600" y="59790"/>
                  </a:cubicBezTo>
                  <a:cubicBezTo>
                    <a:pt x="5038" y="59790"/>
                    <a:pt x="4472" y="59790"/>
                    <a:pt x="3901" y="59789"/>
                  </a:cubicBezTo>
                  <a:lnTo>
                    <a:pt x="2081" y="59789"/>
                  </a:lnTo>
                  <a:lnTo>
                    <a:pt x="334" y="59799"/>
                  </a:lnTo>
                  <a:cubicBezTo>
                    <a:pt x="3132" y="53309"/>
                    <a:pt x="5721" y="46699"/>
                    <a:pt x="8233" y="40302"/>
                  </a:cubicBezTo>
                  <a:cubicBezTo>
                    <a:pt x="12919" y="28351"/>
                    <a:pt x="17761" y="16000"/>
                    <a:pt x="24064" y="4100"/>
                  </a:cubicBezTo>
                  <a:cubicBezTo>
                    <a:pt x="24990" y="3788"/>
                    <a:pt x="25942" y="3440"/>
                    <a:pt x="26940" y="3076"/>
                  </a:cubicBezTo>
                  <a:cubicBezTo>
                    <a:pt x="30631" y="1733"/>
                    <a:pt x="34758" y="223"/>
                    <a:pt x="39002" y="223"/>
                  </a:cubicBezTo>
                  <a:close/>
                  <a:moveTo>
                    <a:pt x="39016" y="0"/>
                  </a:moveTo>
                  <a:cubicBezTo>
                    <a:pt x="34733" y="0"/>
                    <a:pt x="30577" y="1515"/>
                    <a:pt x="26862" y="2868"/>
                  </a:cubicBezTo>
                  <a:cubicBezTo>
                    <a:pt x="25848" y="3242"/>
                    <a:pt x="24896" y="3591"/>
                    <a:pt x="23950" y="3903"/>
                  </a:cubicBezTo>
                  <a:lnTo>
                    <a:pt x="23908" y="3918"/>
                  </a:lnTo>
                  <a:lnTo>
                    <a:pt x="23887" y="3955"/>
                  </a:lnTo>
                  <a:cubicBezTo>
                    <a:pt x="17574" y="15880"/>
                    <a:pt x="12716" y="28257"/>
                    <a:pt x="8025" y="40224"/>
                  </a:cubicBezTo>
                  <a:cubicBezTo>
                    <a:pt x="5503" y="46668"/>
                    <a:pt x="2882" y="53335"/>
                    <a:pt x="68" y="59862"/>
                  </a:cubicBezTo>
                  <a:lnTo>
                    <a:pt x="3" y="60013"/>
                  </a:lnTo>
                  <a:lnTo>
                    <a:pt x="3901" y="60013"/>
                  </a:lnTo>
                  <a:cubicBezTo>
                    <a:pt x="4488" y="60013"/>
                    <a:pt x="5069" y="60014"/>
                    <a:pt x="5646" y="60014"/>
                  </a:cubicBezTo>
                  <a:cubicBezTo>
                    <a:pt x="14195" y="60014"/>
                    <a:pt x="21736" y="59865"/>
                    <a:pt x="29775" y="57293"/>
                  </a:cubicBezTo>
                  <a:cubicBezTo>
                    <a:pt x="33188" y="56201"/>
                    <a:pt x="35774" y="55520"/>
                    <a:pt x="38618" y="55520"/>
                  </a:cubicBezTo>
                  <a:cubicBezTo>
                    <a:pt x="40585" y="55520"/>
                    <a:pt x="42674" y="55846"/>
                    <a:pt x="45246" y="56585"/>
                  </a:cubicBezTo>
                  <a:cubicBezTo>
                    <a:pt x="46411" y="56918"/>
                    <a:pt x="47519" y="57298"/>
                    <a:pt x="48585" y="57672"/>
                  </a:cubicBezTo>
                  <a:cubicBezTo>
                    <a:pt x="51419" y="58660"/>
                    <a:pt x="54104" y="59586"/>
                    <a:pt x="57612" y="59586"/>
                  </a:cubicBezTo>
                  <a:cubicBezTo>
                    <a:pt x="57632" y="59586"/>
                    <a:pt x="57651" y="59586"/>
                    <a:pt x="57671" y="59586"/>
                  </a:cubicBezTo>
                  <a:cubicBezTo>
                    <a:pt x="61993" y="59576"/>
                    <a:pt x="65243" y="58546"/>
                    <a:pt x="68389" y="57558"/>
                  </a:cubicBezTo>
                  <a:cubicBezTo>
                    <a:pt x="71364" y="56622"/>
                    <a:pt x="74223" y="55721"/>
                    <a:pt x="77804" y="55721"/>
                  </a:cubicBezTo>
                  <a:cubicBezTo>
                    <a:pt x="79356" y="55721"/>
                    <a:pt x="81044" y="55890"/>
                    <a:pt x="82936" y="56299"/>
                  </a:cubicBezTo>
                  <a:cubicBezTo>
                    <a:pt x="84756" y="56689"/>
                    <a:pt x="86425" y="57215"/>
                    <a:pt x="88043" y="57730"/>
                  </a:cubicBezTo>
                  <a:cubicBezTo>
                    <a:pt x="90804" y="58598"/>
                    <a:pt x="93425" y="59430"/>
                    <a:pt x="96728" y="59638"/>
                  </a:cubicBezTo>
                  <a:cubicBezTo>
                    <a:pt x="98568" y="59758"/>
                    <a:pt x="100459" y="59799"/>
                    <a:pt x="102365" y="59799"/>
                  </a:cubicBezTo>
                  <a:cubicBezTo>
                    <a:pt x="104612" y="59799"/>
                    <a:pt x="106879" y="59741"/>
                    <a:pt x="109105" y="59685"/>
                  </a:cubicBezTo>
                  <a:cubicBezTo>
                    <a:pt x="111108" y="59633"/>
                    <a:pt x="113188" y="59581"/>
                    <a:pt x="115169" y="59571"/>
                  </a:cubicBezTo>
                  <a:lnTo>
                    <a:pt x="115341" y="59571"/>
                  </a:lnTo>
                  <a:lnTo>
                    <a:pt x="115268" y="59420"/>
                  </a:lnTo>
                  <a:cubicBezTo>
                    <a:pt x="113136" y="54573"/>
                    <a:pt x="110931" y="49643"/>
                    <a:pt x="108809" y="44879"/>
                  </a:cubicBezTo>
                  <a:cubicBezTo>
                    <a:pt x="102761" y="31357"/>
                    <a:pt x="96515" y="17372"/>
                    <a:pt x="91028" y="3518"/>
                  </a:cubicBezTo>
                  <a:lnTo>
                    <a:pt x="91007" y="3476"/>
                  </a:lnTo>
                  <a:lnTo>
                    <a:pt x="90960" y="3456"/>
                  </a:lnTo>
                  <a:lnTo>
                    <a:pt x="89088" y="2816"/>
                  </a:lnTo>
                  <a:cubicBezTo>
                    <a:pt x="84788" y="1351"/>
                    <a:pt x="81347" y="177"/>
                    <a:pt x="77126" y="177"/>
                  </a:cubicBezTo>
                  <a:cubicBezTo>
                    <a:pt x="75471" y="177"/>
                    <a:pt x="73696" y="357"/>
                    <a:pt x="71702" y="772"/>
                  </a:cubicBezTo>
                  <a:cubicBezTo>
                    <a:pt x="69788" y="1167"/>
                    <a:pt x="68077" y="1771"/>
                    <a:pt x="66424" y="2358"/>
                  </a:cubicBezTo>
                  <a:cubicBezTo>
                    <a:pt x="63665" y="3325"/>
                    <a:pt x="61026" y="4247"/>
                    <a:pt x="57678" y="4247"/>
                  </a:cubicBezTo>
                  <a:cubicBezTo>
                    <a:pt x="57605" y="4247"/>
                    <a:pt x="57531" y="4247"/>
                    <a:pt x="57458" y="4246"/>
                  </a:cubicBezTo>
                  <a:cubicBezTo>
                    <a:pt x="54004" y="4210"/>
                    <a:pt x="51144" y="3154"/>
                    <a:pt x="48377" y="2140"/>
                  </a:cubicBezTo>
                  <a:cubicBezTo>
                    <a:pt x="46016" y="1271"/>
                    <a:pt x="43572" y="372"/>
                    <a:pt x="40743" y="86"/>
                  </a:cubicBezTo>
                  <a:cubicBezTo>
                    <a:pt x="40165" y="27"/>
                    <a:pt x="39590" y="0"/>
                    <a:pt x="39016" y="0"/>
                  </a:cubicBezTo>
                  <a:close/>
                  <a:moveTo>
                    <a:pt x="1" y="60013"/>
                  </a:moveTo>
                  <a:lnTo>
                    <a:pt x="1" y="60018"/>
                  </a:lnTo>
                  <a:lnTo>
                    <a:pt x="3" y="600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32"/>
            <p:cNvSpPr/>
            <p:nvPr/>
          </p:nvSpPr>
          <p:spPr>
            <a:xfrm>
              <a:off x="2980300" y="1914925"/>
              <a:ext cx="2780150" cy="118750"/>
            </a:xfrm>
            <a:custGeom>
              <a:avLst/>
              <a:gdLst/>
              <a:ahLst/>
              <a:cxnLst/>
              <a:rect l="l" t="t" r="r" b="b"/>
              <a:pathLst>
                <a:path w="111206" h="4750" extrusionOk="0">
                  <a:moveTo>
                    <a:pt x="75808" y="0"/>
                  </a:moveTo>
                  <a:cubicBezTo>
                    <a:pt x="72031" y="0"/>
                    <a:pt x="68877" y="1068"/>
                    <a:pt x="65804" y="2102"/>
                  </a:cubicBezTo>
                  <a:cubicBezTo>
                    <a:pt x="62689" y="3147"/>
                    <a:pt x="59475" y="4229"/>
                    <a:pt x="55605" y="4239"/>
                  </a:cubicBezTo>
                  <a:lnTo>
                    <a:pt x="55543" y="4239"/>
                  </a:lnTo>
                  <a:cubicBezTo>
                    <a:pt x="51351" y="4239"/>
                    <a:pt x="48132" y="3147"/>
                    <a:pt x="45027" y="2097"/>
                  </a:cubicBezTo>
                  <a:cubicBezTo>
                    <a:pt x="42078" y="1096"/>
                    <a:pt x="39236" y="130"/>
                    <a:pt x="35759" y="130"/>
                  </a:cubicBezTo>
                  <a:cubicBezTo>
                    <a:pt x="33993" y="130"/>
                    <a:pt x="32063" y="379"/>
                    <a:pt x="29873" y="999"/>
                  </a:cubicBezTo>
                  <a:cubicBezTo>
                    <a:pt x="28635" y="1343"/>
                    <a:pt x="27480" y="1707"/>
                    <a:pt x="26362" y="2055"/>
                  </a:cubicBezTo>
                  <a:cubicBezTo>
                    <a:pt x="23029" y="3095"/>
                    <a:pt x="19882" y="4078"/>
                    <a:pt x="15690" y="4359"/>
                  </a:cubicBezTo>
                  <a:cubicBezTo>
                    <a:pt x="13671" y="4492"/>
                    <a:pt x="11575" y="4532"/>
                    <a:pt x="9471" y="4532"/>
                  </a:cubicBezTo>
                  <a:cubicBezTo>
                    <a:pt x="7948" y="4532"/>
                    <a:pt x="6421" y="4511"/>
                    <a:pt x="4915" y="4489"/>
                  </a:cubicBezTo>
                  <a:cubicBezTo>
                    <a:pt x="3590" y="4472"/>
                    <a:pt x="2223" y="4455"/>
                    <a:pt x="892" y="4455"/>
                  </a:cubicBezTo>
                  <a:cubicBezTo>
                    <a:pt x="592" y="4455"/>
                    <a:pt x="295" y="4456"/>
                    <a:pt x="0" y="4458"/>
                  </a:cubicBezTo>
                  <a:lnTo>
                    <a:pt x="0" y="4676"/>
                  </a:lnTo>
                  <a:cubicBezTo>
                    <a:pt x="171" y="4676"/>
                    <a:pt x="343" y="4675"/>
                    <a:pt x="516" y="4675"/>
                  </a:cubicBezTo>
                  <a:cubicBezTo>
                    <a:pt x="1961" y="4675"/>
                    <a:pt x="3460" y="4694"/>
                    <a:pt x="4909" y="4707"/>
                  </a:cubicBezTo>
                  <a:cubicBezTo>
                    <a:pt x="6392" y="4728"/>
                    <a:pt x="7895" y="4749"/>
                    <a:pt x="9398" y="4749"/>
                  </a:cubicBezTo>
                  <a:cubicBezTo>
                    <a:pt x="11530" y="4749"/>
                    <a:pt x="13647" y="4707"/>
                    <a:pt x="15701" y="4572"/>
                  </a:cubicBezTo>
                  <a:cubicBezTo>
                    <a:pt x="19924" y="4302"/>
                    <a:pt x="23081" y="3314"/>
                    <a:pt x="26425" y="2263"/>
                  </a:cubicBezTo>
                  <a:cubicBezTo>
                    <a:pt x="27548" y="1915"/>
                    <a:pt x="28697" y="1556"/>
                    <a:pt x="29930" y="1207"/>
                  </a:cubicBezTo>
                  <a:cubicBezTo>
                    <a:pt x="32097" y="597"/>
                    <a:pt x="34007" y="351"/>
                    <a:pt x="35755" y="351"/>
                  </a:cubicBezTo>
                  <a:cubicBezTo>
                    <a:pt x="39204" y="351"/>
                    <a:pt x="42024" y="1307"/>
                    <a:pt x="44954" y="2305"/>
                  </a:cubicBezTo>
                  <a:cubicBezTo>
                    <a:pt x="48080" y="3366"/>
                    <a:pt x="51320" y="4463"/>
                    <a:pt x="55543" y="4463"/>
                  </a:cubicBezTo>
                  <a:lnTo>
                    <a:pt x="55605" y="4463"/>
                  </a:lnTo>
                  <a:cubicBezTo>
                    <a:pt x="59511" y="4447"/>
                    <a:pt x="62746" y="3366"/>
                    <a:pt x="65877" y="2310"/>
                  </a:cubicBezTo>
                  <a:cubicBezTo>
                    <a:pt x="69045" y="1241"/>
                    <a:pt x="72074" y="219"/>
                    <a:pt x="75748" y="219"/>
                  </a:cubicBezTo>
                  <a:cubicBezTo>
                    <a:pt x="76669" y="219"/>
                    <a:pt x="77630" y="283"/>
                    <a:pt x="78644" y="427"/>
                  </a:cubicBezTo>
                  <a:cubicBezTo>
                    <a:pt x="81037" y="765"/>
                    <a:pt x="83211" y="1535"/>
                    <a:pt x="85317" y="2289"/>
                  </a:cubicBezTo>
                  <a:cubicBezTo>
                    <a:pt x="87574" y="3090"/>
                    <a:pt x="89909" y="3922"/>
                    <a:pt x="92530" y="4234"/>
                  </a:cubicBezTo>
                  <a:cubicBezTo>
                    <a:pt x="94524" y="4470"/>
                    <a:pt x="96648" y="4548"/>
                    <a:pt x="98821" y="4548"/>
                  </a:cubicBezTo>
                  <a:cubicBezTo>
                    <a:pt x="101011" y="4548"/>
                    <a:pt x="103250" y="4469"/>
                    <a:pt x="105454" y="4390"/>
                  </a:cubicBezTo>
                  <a:cubicBezTo>
                    <a:pt x="107466" y="4317"/>
                    <a:pt x="109370" y="4255"/>
                    <a:pt x="111206" y="4250"/>
                  </a:cubicBezTo>
                  <a:lnTo>
                    <a:pt x="111206" y="4026"/>
                  </a:lnTo>
                  <a:cubicBezTo>
                    <a:pt x="109370" y="4031"/>
                    <a:pt x="107461" y="4099"/>
                    <a:pt x="105443" y="4172"/>
                  </a:cubicBezTo>
                  <a:cubicBezTo>
                    <a:pt x="103245" y="4250"/>
                    <a:pt x="101011" y="4330"/>
                    <a:pt x="98827" y="4330"/>
                  </a:cubicBezTo>
                  <a:cubicBezTo>
                    <a:pt x="96660" y="4330"/>
                    <a:pt x="94542" y="4251"/>
                    <a:pt x="92556" y="4016"/>
                  </a:cubicBezTo>
                  <a:cubicBezTo>
                    <a:pt x="89956" y="3709"/>
                    <a:pt x="87641" y="2882"/>
                    <a:pt x="85395" y="2081"/>
                  </a:cubicBezTo>
                  <a:cubicBezTo>
                    <a:pt x="83278" y="1327"/>
                    <a:pt x="81089" y="547"/>
                    <a:pt x="78670" y="204"/>
                  </a:cubicBezTo>
                  <a:cubicBezTo>
                    <a:pt x="77674" y="63"/>
                    <a:pt x="76723" y="0"/>
                    <a:pt x="758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32"/>
            <p:cNvSpPr/>
            <p:nvPr/>
          </p:nvSpPr>
          <p:spPr>
            <a:xfrm>
              <a:off x="3024375" y="1811275"/>
              <a:ext cx="2691100" cy="119925"/>
            </a:xfrm>
            <a:custGeom>
              <a:avLst/>
              <a:gdLst/>
              <a:ahLst/>
              <a:cxnLst/>
              <a:rect l="l" t="t" r="r" b="b"/>
              <a:pathLst>
                <a:path w="107644" h="4797" extrusionOk="0">
                  <a:moveTo>
                    <a:pt x="73927" y="1"/>
                  </a:moveTo>
                  <a:cubicBezTo>
                    <a:pt x="70167" y="1"/>
                    <a:pt x="66996" y="1087"/>
                    <a:pt x="63916" y="2139"/>
                  </a:cubicBezTo>
                  <a:cubicBezTo>
                    <a:pt x="60817" y="3200"/>
                    <a:pt x="57613" y="4298"/>
                    <a:pt x="53822" y="4303"/>
                  </a:cubicBezTo>
                  <a:lnTo>
                    <a:pt x="53785" y="4303"/>
                  </a:lnTo>
                  <a:cubicBezTo>
                    <a:pt x="49755" y="4303"/>
                    <a:pt x="46567" y="3200"/>
                    <a:pt x="43483" y="2139"/>
                  </a:cubicBezTo>
                  <a:cubicBezTo>
                    <a:pt x="40485" y="1104"/>
                    <a:pt x="37601" y="109"/>
                    <a:pt x="34102" y="109"/>
                  </a:cubicBezTo>
                  <a:cubicBezTo>
                    <a:pt x="32520" y="109"/>
                    <a:pt x="30812" y="313"/>
                    <a:pt x="28910" y="808"/>
                  </a:cubicBezTo>
                  <a:cubicBezTo>
                    <a:pt x="27309" y="1224"/>
                    <a:pt x="25842" y="1713"/>
                    <a:pt x="24417" y="2171"/>
                  </a:cubicBezTo>
                  <a:cubicBezTo>
                    <a:pt x="21500" y="3128"/>
                    <a:pt x="18650" y="4038"/>
                    <a:pt x="15181" y="4339"/>
                  </a:cubicBezTo>
                  <a:cubicBezTo>
                    <a:pt x="12960" y="4529"/>
                    <a:pt x="10635" y="4578"/>
                    <a:pt x="8304" y="4578"/>
                  </a:cubicBezTo>
                  <a:cubicBezTo>
                    <a:pt x="6989" y="4578"/>
                    <a:pt x="5671" y="4562"/>
                    <a:pt x="4369" y="4547"/>
                  </a:cubicBezTo>
                  <a:cubicBezTo>
                    <a:pt x="3071" y="4529"/>
                    <a:pt x="1740" y="4510"/>
                    <a:pt x="453" y="4510"/>
                  </a:cubicBezTo>
                  <a:cubicBezTo>
                    <a:pt x="302" y="4510"/>
                    <a:pt x="150" y="4510"/>
                    <a:pt x="0" y="4511"/>
                  </a:cubicBezTo>
                  <a:lnTo>
                    <a:pt x="0" y="4735"/>
                  </a:lnTo>
                  <a:cubicBezTo>
                    <a:pt x="186" y="4734"/>
                    <a:pt x="374" y="4734"/>
                    <a:pt x="562" y="4734"/>
                  </a:cubicBezTo>
                  <a:cubicBezTo>
                    <a:pt x="1809" y="4734"/>
                    <a:pt x="3108" y="4748"/>
                    <a:pt x="4369" y="4766"/>
                  </a:cubicBezTo>
                  <a:cubicBezTo>
                    <a:pt x="5690" y="4781"/>
                    <a:pt x="7026" y="4797"/>
                    <a:pt x="8368" y="4797"/>
                  </a:cubicBezTo>
                  <a:cubicBezTo>
                    <a:pt x="10682" y="4797"/>
                    <a:pt x="12991" y="4745"/>
                    <a:pt x="15202" y="4558"/>
                  </a:cubicBezTo>
                  <a:cubicBezTo>
                    <a:pt x="18790" y="4246"/>
                    <a:pt x="21552" y="3341"/>
                    <a:pt x="24485" y="2379"/>
                  </a:cubicBezTo>
                  <a:cubicBezTo>
                    <a:pt x="25905" y="1921"/>
                    <a:pt x="27376" y="1437"/>
                    <a:pt x="28968" y="1021"/>
                  </a:cubicBezTo>
                  <a:cubicBezTo>
                    <a:pt x="30844" y="530"/>
                    <a:pt x="32531" y="328"/>
                    <a:pt x="34096" y="328"/>
                  </a:cubicBezTo>
                  <a:cubicBezTo>
                    <a:pt x="37563" y="328"/>
                    <a:pt x="40427" y="1319"/>
                    <a:pt x="43405" y="2347"/>
                  </a:cubicBezTo>
                  <a:cubicBezTo>
                    <a:pt x="46515" y="3414"/>
                    <a:pt x="49718" y="4527"/>
                    <a:pt x="53785" y="4527"/>
                  </a:cubicBezTo>
                  <a:lnTo>
                    <a:pt x="53822" y="4527"/>
                  </a:lnTo>
                  <a:cubicBezTo>
                    <a:pt x="57649" y="4521"/>
                    <a:pt x="60869" y="3414"/>
                    <a:pt x="63989" y="2347"/>
                  </a:cubicBezTo>
                  <a:cubicBezTo>
                    <a:pt x="67059" y="1296"/>
                    <a:pt x="70218" y="219"/>
                    <a:pt x="73953" y="219"/>
                  </a:cubicBezTo>
                  <a:cubicBezTo>
                    <a:pt x="74653" y="219"/>
                    <a:pt x="75373" y="257"/>
                    <a:pt x="76117" y="340"/>
                  </a:cubicBezTo>
                  <a:cubicBezTo>
                    <a:pt x="78686" y="631"/>
                    <a:pt x="80964" y="1469"/>
                    <a:pt x="83159" y="2275"/>
                  </a:cubicBezTo>
                  <a:cubicBezTo>
                    <a:pt x="85166" y="3018"/>
                    <a:pt x="87246" y="3783"/>
                    <a:pt x="89555" y="4136"/>
                  </a:cubicBezTo>
                  <a:cubicBezTo>
                    <a:pt x="91757" y="4466"/>
                    <a:pt x="94137" y="4568"/>
                    <a:pt x="96572" y="4568"/>
                  </a:cubicBezTo>
                  <a:cubicBezTo>
                    <a:pt x="98555" y="4568"/>
                    <a:pt x="100574" y="4501"/>
                    <a:pt x="102562" y="4433"/>
                  </a:cubicBezTo>
                  <a:cubicBezTo>
                    <a:pt x="104346" y="4376"/>
                    <a:pt x="106026" y="4324"/>
                    <a:pt x="107643" y="4319"/>
                  </a:cubicBezTo>
                  <a:lnTo>
                    <a:pt x="107643" y="4095"/>
                  </a:lnTo>
                  <a:cubicBezTo>
                    <a:pt x="106021" y="4105"/>
                    <a:pt x="104341" y="4157"/>
                    <a:pt x="102557" y="4220"/>
                  </a:cubicBezTo>
                  <a:cubicBezTo>
                    <a:pt x="100578" y="4285"/>
                    <a:pt x="98570" y="4352"/>
                    <a:pt x="96599" y="4352"/>
                  </a:cubicBezTo>
                  <a:cubicBezTo>
                    <a:pt x="94163" y="4352"/>
                    <a:pt x="91783" y="4249"/>
                    <a:pt x="89587" y="3913"/>
                  </a:cubicBezTo>
                  <a:cubicBezTo>
                    <a:pt x="87298" y="3570"/>
                    <a:pt x="85234" y="2810"/>
                    <a:pt x="83231" y="2067"/>
                  </a:cubicBezTo>
                  <a:cubicBezTo>
                    <a:pt x="81021" y="1255"/>
                    <a:pt x="78738" y="418"/>
                    <a:pt x="76143" y="127"/>
                  </a:cubicBezTo>
                  <a:cubicBezTo>
                    <a:pt x="75381" y="40"/>
                    <a:pt x="74643" y="1"/>
                    <a:pt x="739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32"/>
            <p:cNvSpPr/>
            <p:nvPr/>
          </p:nvSpPr>
          <p:spPr>
            <a:xfrm>
              <a:off x="3065700" y="1698825"/>
              <a:ext cx="2607650" cy="137225"/>
            </a:xfrm>
            <a:custGeom>
              <a:avLst/>
              <a:gdLst/>
              <a:ahLst/>
              <a:cxnLst/>
              <a:rect l="l" t="t" r="r" b="b"/>
              <a:pathLst>
                <a:path w="104306" h="5489" extrusionOk="0">
                  <a:moveTo>
                    <a:pt x="32661" y="0"/>
                  </a:moveTo>
                  <a:cubicBezTo>
                    <a:pt x="30916" y="0"/>
                    <a:pt x="28912" y="294"/>
                    <a:pt x="26509" y="1026"/>
                  </a:cubicBezTo>
                  <a:cubicBezTo>
                    <a:pt x="24954" y="1504"/>
                    <a:pt x="23575" y="2056"/>
                    <a:pt x="22249" y="2586"/>
                  </a:cubicBezTo>
                  <a:cubicBezTo>
                    <a:pt x="20107" y="3444"/>
                    <a:pt x="18078" y="4261"/>
                    <a:pt x="15421" y="4729"/>
                  </a:cubicBezTo>
                  <a:cubicBezTo>
                    <a:pt x="12954" y="5164"/>
                    <a:pt x="10332" y="5267"/>
                    <a:pt x="7702" y="5267"/>
                  </a:cubicBezTo>
                  <a:cubicBezTo>
                    <a:pt x="6469" y="5267"/>
                    <a:pt x="5233" y="5244"/>
                    <a:pt x="4011" y="5223"/>
                  </a:cubicBezTo>
                  <a:cubicBezTo>
                    <a:pt x="2805" y="5199"/>
                    <a:pt x="1555" y="5175"/>
                    <a:pt x="346" y="5175"/>
                  </a:cubicBezTo>
                  <a:cubicBezTo>
                    <a:pt x="231" y="5175"/>
                    <a:pt x="115" y="5176"/>
                    <a:pt x="1" y="5176"/>
                  </a:cubicBezTo>
                  <a:lnTo>
                    <a:pt x="1" y="5389"/>
                  </a:lnTo>
                  <a:cubicBezTo>
                    <a:pt x="87" y="5389"/>
                    <a:pt x="173" y="5389"/>
                    <a:pt x="260" y="5389"/>
                  </a:cubicBezTo>
                  <a:cubicBezTo>
                    <a:pt x="1500" y="5389"/>
                    <a:pt x="2844" y="5422"/>
                    <a:pt x="4011" y="5441"/>
                  </a:cubicBezTo>
                  <a:cubicBezTo>
                    <a:pt x="5259" y="5462"/>
                    <a:pt x="6512" y="5488"/>
                    <a:pt x="7776" y="5488"/>
                  </a:cubicBezTo>
                  <a:cubicBezTo>
                    <a:pt x="10387" y="5488"/>
                    <a:pt x="13002" y="5384"/>
                    <a:pt x="15457" y="4947"/>
                  </a:cubicBezTo>
                  <a:cubicBezTo>
                    <a:pt x="18136" y="4474"/>
                    <a:pt x="20179" y="3652"/>
                    <a:pt x="22338" y="2789"/>
                  </a:cubicBezTo>
                  <a:cubicBezTo>
                    <a:pt x="23653" y="2258"/>
                    <a:pt x="25026" y="1712"/>
                    <a:pt x="26576" y="1234"/>
                  </a:cubicBezTo>
                  <a:cubicBezTo>
                    <a:pt x="28987" y="500"/>
                    <a:pt x="30970" y="203"/>
                    <a:pt x="32695" y="203"/>
                  </a:cubicBezTo>
                  <a:cubicBezTo>
                    <a:pt x="35993" y="203"/>
                    <a:pt x="38345" y="1290"/>
                    <a:pt x="40930" y="2493"/>
                  </a:cubicBezTo>
                  <a:cubicBezTo>
                    <a:pt x="43764" y="3798"/>
                    <a:pt x="46687" y="5150"/>
                    <a:pt x="51311" y="5280"/>
                  </a:cubicBezTo>
                  <a:cubicBezTo>
                    <a:pt x="51478" y="5285"/>
                    <a:pt x="51645" y="5287"/>
                    <a:pt x="51811" y="5287"/>
                  </a:cubicBezTo>
                  <a:cubicBezTo>
                    <a:pt x="55581" y="5287"/>
                    <a:pt x="58845" y="4123"/>
                    <a:pt x="62003" y="3002"/>
                  </a:cubicBezTo>
                  <a:cubicBezTo>
                    <a:pt x="65161" y="1881"/>
                    <a:pt x="68397" y="729"/>
                    <a:pt x="72180" y="729"/>
                  </a:cubicBezTo>
                  <a:cubicBezTo>
                    <a:pt x="73064" y="729"/>
                    <a:pt x="73977" y="791"/>
                    <a:pt x="74927" y="932"/>
                  </a:cubicBezTo>
                  <a:cubicBezTo>
                    <a:pt x="77054" y="1244"/>
                    <a:pt x="79025" y="2004"/>
                    <a:pt x="80928" y="2737"/>
                  </a:cubicBezTo>
                  <a:cubicBezTo>
                    <a:pt x="82525" y="3356"/>
                    <a:pt x="84184" y="4001"/>
                    <a:pt x="85916" y="4365"/>
                  </a:cubicBezTo>
                  <a:cubicBezTo>
                    <a:pt x="88808" y="4979"/>
                    <a:pt x="92144" y="5128"/>
                    <a:pt x="95442" y="5128"/>
                  </a:cubicBezTo>
                  <a:cubicBezTo>
                    <a:pt x="97084" y="5128"/>
                    <a:pt x="98717" y="5091"/>
                    <a:pt x="100280" y="5056"/>
                  </a:cubicBezTo>
                  <a:cubicBezTo>
                    <a:pt x="101684" y="5025"/>
                    <a:pt x="103015" y="4994"/>
                    <a:pt x="104305" y="4989"/>
                  </a:cubicBezTo>
                  <a:lnTo>
                    <a:pt x="104305" y="4770"/>
                  </a:lnTo>
                  <a:cubicBezTo>
                    <a:pt x="103010" y="4770"/>
                    <a:pt x="101684" y="4807"/>
                    <a:pt x="100275" y="4838"/>
                  </a:cubicBezTo>
                  <a:cubicBezTo>
                    <a:pt x="98717" y="4873"/>
                    <a:pt x="97089" y="4909"/>
                    <a:pt x="95451" y="4909"/>
                  </a:cubicBezTo>
                  <a:cubicBezTo>
                    <a:pt x="92163" y="4909"/>
                    <a:pt x="88835" y="4761"/>
                    <a:pt x="85957" y="4146"/>
                  </a:cubicBezTo>
                  <a:cubicBezTo>
                    <a:pt x="84251" y="3782"/>
                    <a:pt x="82598" y="3148"/>
                    <a:pt x="81006" y="2534"/>
                  </a:cubicBezTo>
                  <a:cubicBezTo>
                    <a:pt x="79092" y="1796"/>
                    <a:pt x="77111" y="1026"/>
                    <a:pt x="74958" y="709"/>
                  </a:cubicBezTo>
                  <a:cubicBezTo>
                    <a:pt x="74002" y="567"/>
                    <a:pt x="73082" y="504"/>
                    <a:pt x="72192" y="504"/>
                  </a:cubicBezTo>
                  <a:cubicBezTo>
                    <a:pt x="68372" y="504"/>
                    <a:pt x="65106" y="1668"/>
                    <a:pt x="61930" y="2794"/>
                  </a:cubicBezTo>
                  <a:cubicBezTo>
                    <a:pt x="58787" y="3912"/>
                    <a:pt x="55534" y="5063"/>
                    <a:pt x="51794" y="5063"/>
                  </a:cubicBezTo>
                  <a:cubicBezTo>
                    <a:pt x="51636" y="5063"/>
                    <a:pt x="51476" y="5061"/>
                    <a:pt x="51316" y="5056"/>
                  </a:cubicBezTo>
                  <a:cubicBezTo>
                    <a:pt x="46739" y="4937"/>
                    <a:pt x="43832" y="3590"/>
                    <a:pt x="41024" y="2290"/>
                  </a:cubicBezTo>
                  <a:cubicBezTo>
                    <a:pt x="38505" y="1123"/>
                    <a:pt x="36075" y="0"/>
                    <a:pt x="326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32"/>
            <p:cNvSpPr/>
            <p:nvPr/>
          </p:nvSpPr>
          <p:spPr>
            <a:xfrm>
              <a:off x="3104725" y="1560300"/>
              <a:ext cx="2529100" cy="193825"/>
            </a:xfrm>
            <a:custGeom>
              <a:avLst/>
              <a:gdLst/>
              <a:ahLst/>
              <a:cxnLst/>
              <a:rect l="l" t="t" r="r" b="b"/>
              <a:pathLst>
                <a:path w="101164" h="7753" extrusionOk="0">
                  <a:moveTo>
                    <a:pt x="31129" y="1"/>
                  </a:moveTo>
                  <a:cubicBezTo>
                    <a:pt x="29564" y="1"/>
                    <a:pt x="27711" y="348"/>
                    <a:pt x="25431" y="1195"/>
                  </a:cubicBezTo>
                  <a:cubicBezTo>
                    <a:pt x="23642" y="1850"/>
                    <a:pt x="22191" y="2708"/>
                    <a:pt x="20782" y="3540"/>
                  </a:cubicBezTo>
                  <a:cubicBezTo>
                    <a:pt x="19060" y="4559"/>
                    <a:pt x="17271" y="5615"/>
                    <a:pt x="14895" y="6271"/>
                  </a:cubicBezTo>
                  <a:cubicBezTo>
                    <a:pt x="12196" y="7022"/>
                    <a:pt x="9293" y="7177"/>
                    <a:pt x="6388" y="7177"/>
                  </a:cubicBezTo>
                  <a:cubicBezTo>
                    <a:pt x="5374" y="7177"/>
                    <a:pt x="4360" y="7158"/>
                    <a:pt x="3354" y="7139"/>
                  </a:cubicBezTo>
                  <a:cubicBezTo>
                    <a:pt x="2370" y="7125"/>
                    <a:pt x="1360" y="7107"/>
                    <a:pt x="359" y="7107"/>
                  </a:cubicBezTo>
                  <a:cubicBezTo>
                    <a:pt x="239" y="7107"/>
                    <a:pt x="120" y="7107"/>
                    <a:pt x="0" y="7108"/>
                  </a:cubicBezTo>
                  <a:lnTo>
                    <a:pt x="0" y="7331"/>
                  </a:lnTo>
                  <a:cubicBezTo>
                    <a:pt x="202" y="7330"/>
                    <a:pt x="406" y="7329"/>
                    <a:pt x="610" y="7329"/>
                  </a:cubicBezTo>
                  <a:cubicBezTo>
                    <a:pt x="1519" y="7329"/>
                    <a:pt x="2443" y="7346"/>
                    <a:pt x="3339" y="7363"/>
                  </a:cubicBezTo>
                  <a:cubicBezTo>
                    <a:pt x="4332" y="7381"/>
                    <a:pt x="5334" y="7399"/>
                    <a:pt x="6337" y="7399"/>
                  </a:cubicBezTo>
                  <a:cubicBezTo>
                    <a:pt x="9272" y="7399"/>
                    <a:pt x="12211" y="7243"/>
                    <a:pt x="14952" y="6484"/>
                  </a:cubicBezTo>
                  <a:cubicBezTo>
                    <a:pt x="17349" y="5813"/>
                    <a:pt x="19149" y="4757"/>
                    <a:pt x="20886" y="3727"/>
                  </a:cubicBezTo>
                  <a:cubicBezTo>
                    <a:pt x="22290" y="2900"/>
                    <a:pt x="23731" y="2053"/>
                    <a:pt x="25494" y="1392"/>
                  </a:cubicBezTo>
                  <a:cubicBezTo>
                    <a:pt x="27770" y="548"/>
                    <a:pt x="29601" y="199"/>
                    <a:pt x="31142" y="199"/>
                  </a:cubicBezTo>
                  <a:cubicBezTo>
                    <a:pt x="34443" y="199"/>
                    <a:pt x="36416" y="1799"/>
                    <a:pt x="38589" y="3561"/>
                  </a:cubicBezTo>
                  <a:cubicBezTo>
                    <a:pt x="40992" y="5516"/>
                    <a:pt x="43478" y="7529"/>
                    <a:pt x="48148" y="7737"/>
                  </a:cubicBezTo>
                  <a:lnTo>
                    <a:pt x="48902" y="7753"/>
                  </a:lnTo>
                  <a:cubicBezTo>
                    <a:pt x="52808" y="7753"/>
                    <a:pt x="56261" y="6453"/>
                    <a:pt x="59610" y="5189"/>
                  </a:cubicBezTo>
                  <a:cubicBezTo>
                    <a:pt x="62986" y="3911"/>
                    <a:pt x="66463" y="2599"/>
                    <a:pt x="70465" y="2599"/>
                  </a:cubicBezTo>
                  <a:cubicBezTo>
                    <a:pt x="71185" y="2599"/>
                    <a:pt x="71923" y="2641"/>
                    <a:pt x="72679" y="2734"/>
                  </a:cubicBezTo>
                  <a:cubicBezTo>
                    <a:pt x="74931" y="3010"/>
                    <a:pt x="77032" y="3805"/>
                    <a:pt x="79060" y="4580"/>
                  </a:cubicBezTo>
                  <a:cubicBezTo>
                    <a:pt x="80444" y="5106"/>
                    <a:pt x="81874" y="5652"/>
                    <a:pt x="83325" y="6016"/>
                  </a:cubicBezTo>
                  <a:cubicBezTo>
                    <a:pt x="86708" y="6855"/>
                    <a:pt x="90275" y="7028"/>
                    <a:pt x="93824" y="7028"/>
                  </a:cubicBezTo>
                  <a:cubicBezTo>
                    <a:pt x="95115" y="7028"/>
                    <a:pt x="96403" y="7005"/>
                    <a:pt x="97679" y="6983"/>
                  </a:cubicBezTo>
                  <a:cubicBezTo>
                    <a:pt x="98823" y="6957"/>
                    <a:pt x="100003" y="6936"/>
                    <a:pt x="101163" y="6931"/>
                  </a:cubicBezTo>
                  <a:lnTo>
                    <a:pt x="101163" y="6718"/>
                  </a:lnTo>
                  <a:cubicBezTo>
                    <a:pt x="100009" y="6718"/>
                    <a:pt x="98823" y="6744"/>
                    <a:pt x="97679" y="6765"/>
                  </a:cubicBezTo>
                  <a:cubicBezTo>
                    <a:pt x="96402" y="6787"/>
                    <a:pt x="95113" y="6810"/>
                    <a:pt x="93823" y="6810"/>
                  </a:cubicBezTo>
                  <a:cubicBezTo>
                    <a:pt x="90286" y="6810"/>
                    <a:pt x="86738" y="6637"/>
                    <a:pt x="83377" y="5802"/>
                  </a:cubicBezTo>
                  <a:cubicBezTo>
                    <a:pt x="81947" y="5444"/>
                    <a:pt x="80517" y="4898"/>
                    <a:pt x="79138" y="4372"/>
                  </a:cubicBezTo>
                  <a:cubicBezTo>
                    <a:pt x="77100" y="3597"/>
                    <a:pt x="74983" y="2791"/>
                    <a:pt x="72705" y="2521"/>
                  </a:cubicBezTo>
                  <a:cubicBezTo>
                    <a:pt x="71934" y="2426"/>
                    <a:pt x="71184" y="2382"/>
                    <a:pt x="70451" y="2382"/>
                  </a:cubicBezTo>
                  <a:cubicBezTo>
                    <a:pt x="66419" y="2382"/>
                    <a:pt x="62925" y="3700"/>
                    <a:pt x="59532" y="4981"/>
                  </a:cubicBezTo>
                  <a:cubicBezTo>
                    <a:pt x="56208" y="6237"/>
                    <a:pt x="52773" y="7535"/>
                    <a:pt x="48909" y="7535"/>
                  </a:cubicBezTo>
                  <a:cubicBezTo>
                    <a:pt x="48662" y="7535"/>
                    <a:pt x="48414" y="7530"/>
                    <a:pt x="48163" y="7519"/>
                  </a:cubicBezTo>
                  <a:cubicBezTo>
                    <a:pt x="43566" y="7316"/>
                    <a:pt x="41106" y="5319"/>
                    <a:pt x="38729" y="3389"/>
                  </a:cubicBezTo>
                  <a:cubicBezTo>
                    <a:pt x="36602" y="1662"/>
                    <a:pt x="34553" y="1"/>
                    <a:pt x="311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32"/>
            <p:cNvSpPr/>
            <p:nvPr/>
          </p:nvSpPr>
          <p:spPr>
            <a:xfrm>
              <a:off x="3141250" y="1460100"/>
              <a:ext cx="2455250" cy="221875"/>
            </a:xfrm>
            <a:custGeom>
              <a:avLst/>
              <a:gdLst/>
              <a:ahLst/>
              <a:cxnLst/>
              <a:rect l="l" t="t" r="r" b="b"/>
              <a:pathLst>
                <a:path w="98210" h="8875" extrusionOk="0">
                  <a:moveTo>
                    <a:pt x="29416" y="1"/>
                  </a:moveTo>
                  <a:cubicBezTo>
                    <a:pt x="28354" y="1"/>
                    <a:pt x="27159" y="160"/>
                    <a:pt x="25790" y="522"/>
                  </a:cubicBezTo>
                  <a:cubicBezTo>
                    <a:pt x="23138" y="1224"/>
                    <a:pt x="21256" y="2592"/>
                    <a:pt x="19446" y="3918"/>
                  </a:cubicBezTo>
                  <a:cubicBezTo>
                    <a:pt x="17475" y="5364"/>
                    <a:pt x="15441" y="6851"/>
                    <a:pt x="12383" y="7496"/>
                  </a:cubicBezTo>
                  <a:cubicBezTo>
                    <a:pt x="10973" y="7796"/>
                    <a:pt x="9226" y="7883"/>
                    <a:pt x="7414" y="7883"/>
                  </a:cubicBezTo>
                  <a:cubicBezTo>
                    <a:pt x="6087" y="7883"/>
                    <a:pt x="4724" y="7837"/>
                    <a:pt x="3433" y="7793"/>
                  </a:cubicBezTo>
                  <a:cubicBezTo>
                    <a:pt x="2195" y="7756"/>
                    <a:pt x="1035" y="7715"/>
                    <a:pt x="0" y="7715"/>
                  </a:cubicBezTo>
                  <a:lnTo>
                    <a:pt x="0" y="7938"/>
                  </a:lnTo>
                  <a:cubicBezTo>
                    <a:pt x="58" y="7938"/>
                    <a:pt x="117" y="7938"/>
                    <a:pt x="176" y="7938"/>
                  </a:cubicBezTo>
                  <a:cubicBezTo>
                    <a:pt x="1149" y="7938"/>
                    <a:pt x="2261" y="7977"/>
                    <a:pt x="3428" y="8016"/>
                  </a:cubicBezTo>
                  <a:cubicBezTo>
                    <a:pt x="4706" y="8060"/>
                    <a:pt x="6057" y="8105"/>
                    <a:pt x="7377" y="8105"/>
                  </a:cubicBezTo>
                  <a:cubicBezTo>
                    <a:pt x="9215" y="8105"/>
                    <a:pt x="10992" y="8017"/>
                    <a:pt x="12430" y="7715"/>
                  </a:cubicBezTo>
                  <a:cubicBezTo>
                    <a:pt x="15530" y="7059"/>
                    <a:pt x="17584" y="5551"/>
                    <a:pt x="19576" y="4100"/>
                  </a:cubicBezTo>
                  <a:cubicBezTo>
                    <a:pt x="21375" y="2790"/>
                    <a:pt x="23232" y="1432"/>
                    <a:pt x="25842" y="735"/>
                  </a:cubicBezTo>
                  <a:cubicBezTo>
                    <a:pt x="27181" y="381"/>
                    <a:pt x="28351" y="225"/>
                    <a:pt x="29392" y="225"/>
                  </a:cubicBezTo>
                  <a:cubicBezTo>
                    <a:pt x="33072" y="225"/>
                    <a:pt x="35138" y="2177"/>
                    <a:pt x="37294" y="4220"/>
                  </a:cubicBezTo>
                  <a:cubicBezTo>
                    <a:pt x="39531" y="6336"/>
                    <a:pt x="41850" y="8531"/>
                    <a:pt x="46135" y="8833"/>
                  </a:cubicBezTo>
                  <a:cubicBezTo>
                    <a:pt x="46473" y="8859"/>
                    <a:pt x="46812" y="8874"/>
                    <a:pt x="47150" y="8874"/>
                  </a:cubicBezTo>
                  <a:cubicBezTo>
                    <a:pt x="50946" y="8874"/>
                    <a:pt x="54436" y="7397"/>
                    <a:pt x="57832" y="5972"/>
                  </a:cubicBezTo>
                  <a:cubicBezTo>
                    <a:pt x="61290" y="4517"/>
                    <a:pt x="64865" y="3012"/>
                    <a:pt x="68804" y="3012"/>
                  </a:cubicBezTo>
                  <a:cubicBezTo>
                    <a:pt x="68946" y="3012"/>
                    <a:pt x="69089" y="3014"/>
                    <a:pt x="69232" y="3018"/>
                  </a:cubicBezTo>
                  <a:cubicBezTo>
                    <a:pt x="72222" y="3102"/>
                    <a:pt x="74895" y="4095"/>
                    <a:pt x="77490" y="5062"/>
                  </a:cubicBezTo>
                  <a:cubicBezTo>
                    <a:pt x="79227" y="5707"/>
                    <a:pt x="81027" y="6378"/>
                    <a:pt x="82883" y="6752"/>
                  </a:cubicBezTo>
                  <a:cubicBezTo>
                    <a:pt x="86445" y="7471"/>
                    <a:pt x="89719" y="7589"/>
                    <a:pt x="93260" y="7589"/>
                  </a:cubicBezTo>
                  <a:cubicBezTo>
                    <a:pt x="94155" y="7589"/>
                    <a:pt x="95067" y="7582"/>
                    <a:pt x="96005" y="7574"/>
                  </a:cubicBezTo>
                  <a:lnTo>
                    <a:pt x="98210" y="7559"/>
                  </a:lnTo>
                  <a:lnTo>
                    <a:pt x="98210" y="7340"/>
                  </a:lnTo>
                  <a:lnTo>
                    <a:pt x="96005" y="7351"/>
                  </a:lnTo>
                  <a:cubicBezTo>
                    <a:pt x="95028" y="7360"/>
                    <a:pt x="94079" y="7370"/>
                    <a:pt x="93148" y="7370"/>
                  </a:cubicBezTo>
                  <a:cubicBezTo>
                    <a:pt x="89665" y="7370"/>
                    <a:pt x="86435" y="7241"/>
                    <a:pt x="82930" y="6539"/>
                  </a:cubicBezTo>
                  <a:cubicBezTo>
                    <a:pt x="81089" y="6170"/>
                    <a:pt x="79295" y="5499"/>
                    <a:pt x="77563" y="4854"/>
                  </a:cubicBezTo>
                  <a:cubicBezTo>
                    <a:pt x="74963" y="3887"/>
                    <a:pt x="72264" y="2888"/>
                    <a:pt x="69242" y="2795"/>
                  </a:cubicBezTo>
                  <a:cubicBezTo>
                    <a:pt x="69098" y="2791"/>
                    <a:pt x="68955" y="2789"/>
                    <a:pt x="68813" y="2789"/>
                  </a:cubicBezTo>
                  <a:cubicBezTo>
                    <a:pt x="64828" y="2789"/>
                    <a:pt x="61223" y="4304"/>
                    <a:pt x="57749" y="5775"/>
                  </a:cubicBezTo>
                  <a:cubicBezTo>
                    <a:pt x="54236" y="7250"/>
                    <a:pt x="50959" y="8652"/>
                    <a:pt x="47207" y="8652"/>
                  </a:cubicBezTo>
                  <a:cubicBezTo>
                    <a:pt x="46860" y="8652"/>
                    <a:pt x="46508" y="8639"/>
                    <a:pt x="46151" y="8614"/>
                  </a:cubicBezTo>
                  <a:cubicBezTo>
                    <a:pt x="41944" y="8313"/>
                    <a:pt x="39655" y="6149"/>
                    <a:pt x="37445" y="4059"/>
                  </a:cubicBezTo>
                  <a:cubicBezTo>
                    <a:pt x="35257" y="1984"/>
                    <a:pt x="33164" y="1"/>
                    <a:pt x="294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32"/>
            <p:cNvSpPr/>
            <p:nvPr/>
          </p:nvSpPr>
          <p:spPr>
            <a:xfrm>
              <a:off x="3175700" y="1396325"/>
              <a:ext cx="2385575" cy="193975"/>
            </a:xfrm>
            <a:custGeom>
              <a:avLst/>
              <a:gdLst/>
              <a:ahLst/>
              <a:cxnLst/>
              <a:rect l="l" t="t" r="r" b="b"/>
              <a:pathLst>
                <a:path w="95423" h="7759" extrusionOk="0">
                  <a:moveTo>
                    <a:pt x="27994" y="1"/>
                  </a:moveTo>
                  <a:cubicBezTo>
                    <a:pt x="27089" y="1"/>
                    <a:pt x="26107" y="102"/>
                    <a:pt x="25026" y="327"/>
                  </a:cubicBezTo>
                  <a:cubicBezTo>
                    <a:pt x="22265" y="899"/>
                    <a:pt x="20184" y="2293"/>
                    <a:pt x="18338" y="3520"/>
                  </a:cubicBezTo>
                  <a:cubicBezTo>
                    <a:pt x="16492" y="4748"/>
                    <a:pt x="14573" y="6017"/>
                    <a:pt x="12009" y="6636"/>
                  </a:cubicBezTo>
                  <a:cubicBezTo>
                    <a:pt x="10262" y="7053"/>
                    <a:pt x="8077" y="7150"/>
                    <a:pt x="5881" y="7150"/>
                  </a:cubicBezTo>
                  <a:cubicBezTo>
                    <a:pt x="4848" y="7150"/>
                    <a:pt x="3813" y="7129"/>
                    <a:pt x="2819" y="7109"/>
                  </a:cubicBezTo>
                  <a:cubicBezTo>
                    <a:pt x="1821" y="7088"/>
                    <a:pt x="869" y="7067"/>
                    <a:pt x="1" y="7067"/>
                  </a:cubicBezTo>
                  <a:lnTo>
                    <a:pt x="1" y="7291"/>
                  </a:lnTo>
                  <a:cubicBezTo>
                    <a:pt x="156" y="7289"/>
                    <a:pt x="315" y="7288"/>
                    <a:pt x="476" y="7288"/>
                  </a:cubicBezTo>
                  <a:cubicBezTo>
                    <a:pt x="1208" y="7288"/>
                    <a:pt x="1996" y="7306"/>
                    <a:pt x="2814" y="7327"/>
                  </a:cubicBezTo>
                  <a:cubicBezTo>
                    <a:pt x="3822" y="7349"/>
                    <a:pt x="4870" y="7372"/>
                    <a:pt x="5915" y="7372"/>
                  </a:cubicBezTo>
                  <a:cubicBezTo>
                    <a:pt x="8107" y="7372"/>
                    <a:pt x="10286" y="7271"/>
                    <a:pt x="12061" y="6849"/>
                  </a:cubicBezTo>
                  <a:cubicBezTo>
                    <a:pt x="14677" y="6225"/>
                    <a:pt x="16549" y="4977"/>
                    <a:pt x="18463" y="3702"/>
                  </a:cubicBezTo>
                  <a:cubicBezTo>
                    <a:pt x="20372" y="2428"/>
                    <a:pt x="22348" y="1107"/>
                    <a:pt x="25073" y="540"/>
                  </a:cubicBezTo>
                  <a:cubicBezTo>
                    <a:pt x="26134" y="319"/>
                    <a:pt x="27099" y="220"/>
                    <a:pt x="27988" y="220"/>
                  </a:cubicBezTo>
                  <a:cubicBezTo>
                    <a:pt x="31723" y="220"/>
                    <a:pt x="34115" y="1972"/>
                    <a:pt x="36618" y="3812"/>
                  </a:cubicBezTo>
                  <a:cubicBezTo>
                    <a:pt x="39151" y="5679"/>
                    <a:pt x="41772" y="7592"/>
                    <a:pt x="45954" y="7743"/>
                  </a:cubicBezTo>
                  <a:lnTo>
                    <a:pt x="46458" y="7759"/>
                  </a:lnTo>
                  <a:cubicBezTo>
                    <a:pt x="50452" y="7759"/>
                    <a:pt x="53859" y="6100"/>
                    <a:pt x="57166" y="4498"/>
                  </a:cubicBezTo>
                  <a:cubicBezTo>
                    <a:pt x="60479" y="2901"/>
                    <a:pt x="63891" y="1248"/>
                    <a:pt x="67895" y="1222"/>
                  </a:cubicBezTo>
                  <a:lnTo>
                    <a:pt x="67968" y="1222"/>
                  </a:lnTo>
                  <a:cubicBezTo>
                    <a:pt x="71078" y="1222"/>
                    <a:pt x="73694" y="2491"/>
                    <a:pt x="76221" y="3718"/>
                  </a:cubicBezTo>
                  <a:cubicBezTo>
                    <a:pt x="77735" y="4451"/>
                    <a:pt x="79165" y="5143"/>
                    <a:pt x="80689" y="5580"/>
                  </a:cubicBezTo>
                  <a:cubicBezTo>
                    <a:pt x="84895" y="6788"/>
                    <a:pt x="88165" y="6933"/>
                    <a:pt x="92534" y="6933"/>
                  </a:cubicBezTo>
                  <a:cubicBezTo>
                    <a:pt x="93166" y="6933"/>
                    <a:pt x="93822" y="6930"/>
                    <a:pt x="94507" y="6927"/>
                  </a:cubicBezTo>
                  <a:lnTo>
                    <a:pt x="95422" y="6927"/>
                  </a:lnTo>
                  <a:lnTo>
                    <a:pt x="95422" y="6703"/>
                  </a:lnTo>
                  <a:lnTo>
                    <a:pt x="94507" y="6703"/>
                  </a:lnTo>
                  <a:cubicBezTo>
                    <a:pt x="93805" y="6707"/>
                    <a:pt x="93134" y="6710"/>
                    <a:pt x="92487" y="6710"/>
                  </a:cubicBezTo>
                  <a:cubicBezTo>
                    <a:pt x="88159" y="6710"/>
                    <a:pt x="84913" y="6566"/>
                    <a:pt x="80746" y="5372"/>
                  </a:cubicBezTo>
                  <a:cubicBezTo>
                    <a:pt x="79243" y="4935"/>
                    <a:pt x="77823" y="4248"/>
                    <a:pt x="76320" y="3520"/>
                  </a:cubicBezTo>
                  <a:cubicBezTo>
                    <a:pt x="73767" y="2283"/>
                    <a:pt x="71125" y="1003"/>
                    <a:pt x="67968" y="1003"/>
                  </a:cubicBezTo>
                  <a:lnTo>
                    <a:pt x="67895" y="1003"/>
                  </a:lnTo>
                  <a:cubicBezTo>
                    <a:pt x="63839" y="1029"/>
                    <a:pt x="60401" y="2693"/>
                    <a:pt x="57078" y="4306"/>
                  </a:cubicBezTo>
                  <a:cubicBezTo>
                    <a:pt x="53784" y="5900"/>
                    <a:pt x="50346" y="7533"/>
                    <a:pt x="46436" y="7533"/>
                  </a:cubicBezTo>
                  <a:cubicBezTo>
                    <a:pt x="46278" y="7533"/>
                    <a:pt x="46119" y="7530"/>
                    <a:pt x="45959" y="7525"/>
                  </a:cubicBezTo>
                  <a:cubicBezTo>
                    <a:pt x="41850" y="7379"/>
                    <a:pt x="39260" y="5476"/>
                    <a:pt x="36748" y="3635"/>
                  </a:cubicBezTo>
                  <a:cubicBezTo>
                    <a:pt x="34212" y="1779"/>
                    <a:pt x="31788" y="1"/>
                    <a:pt x="279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32"/>
            <p:cNvSpPr/>
            <p:nvPr/>
          </p:nvSpPr>
          <p:spPr>
            <a:xfrm>
              <a:off x="3208325" y="1323975"/>
              <a:ext cx="2319650" cy="179225"/>
            </a:xfrm>
            <a:custGeom>
              <a:avLst/>
              <a:gdLst/>
              <a:ahLst/>
              <a:cxnLst/>
              <a:rect l="l" t="t" r="r" b="b"/>
              <a:pathLst>
                <a:path w="92786" h="7169" extrusionOk="0">
                  <a:moveTo>
                    <a:pt x="66944" y="1"/>
                  </a:moveTo>
                  <a:cubicBezTo>
                    <a:pt x="62896" y="1"/>
                    <a:pt x="59612" y="1664"/>
                    <a:pt x="56428" y="3278"/>
                  </a:cubicBezTo>
                  <a:cubicBezTo>
                    <a:pt x="53282" y="4865"/>
                    <a:pt x="50094" y="6503"/>
                    <a:pt x="46011" y="6607"/>
                  </a:cubicBezTo>
                  <a:cubicBezTo>
                    <a:pt x="45885" y="6610"/>
                    <a:pt x="45759" y="6612"/>
                    <a:pt x="45635" y="6612"/>
                  </a:cubicBezTo>
                  <a:cubicBezTo>
                    <a:pt x="41739" y="6612"/>
                    <a:pt x="38779" y="5061"/>
                    <a:pt x="35917" y="3559"/>
                  </a:cubicBezTo>
                  <a:cubicBezTo>
                    <a:pt x="33087" y="2075"/>
                    <a:pt x="30185" y="553"/>
                    <a:pt x="26374" y="553"/>
                  </a:cubicBezTo>
                  <a:cubicBezTo>
                    <a:pt x="25324" y="553"/>
                    <a:pt x="24204" y="669"/>
                    <a:pt x="22998" y="933"/>
                  </a:cubicBezTo>
                  <a:cubicBezTo>
                    <a:pt x="20814" y="1417"/>
                    <a:pt x="18994" y="2540"/>
                    <a:pt x="17236" y="3632"/>
                  </a:cubicBezTo>
                  <a:cubicBezTo>
                    <a:pt x="15686" y="4589"/>
                    <a:pt x="14095" y="5567"/>
                    <a:pt x="12275" y="6097"/>
                  </a:cubicBezTo>
                  <a:cubicBezTo>
                    <a:pt x="9596" y="6870"/>
                    <a:pt x="6332" y="6960"/>
                    <a:pt x="3280" y="6960"/>
                  </a:cubicBezTo>
                  <a:cubicBezTo>
                    <a:pt x="2799" y="6960"/>
                    <a:pt x="2324" y="6957"/>
                    <a:pt x="1858" y="6955"/>
                  </a:cubicBezTo>
                  <a:cubicBezTo>
                    <a:pt x="1438" y="6955"/>
                    <a:pt x="1021" y="6951"/>
                    <a:pt x="611" y="6951"/>
                  </a:cubicBezTo>
                  <a:cubicBezTo>
                    <a:pt x="405" y="6951"/>
                    <a:pt x="202" y="6952"/>
                    <a:pt x="1" y="6955"/>
                  </a:cubicBezTo>
                  <a:lnTo>
                    <a:pt x="1" y="7168"/>
                  </a:lnTo>
                  <a:lnTo>
                    <a:pt x="3361" y="7168"/>
                  </a:lnTo>
                  <a:cubicBezTo>
                    <a:pt x="6403" y="7168"/>
                    <a:pt x="9653" y="7070"/>
                    <a:pt x="12332" y="6295"/>
                  </a:cubicBezTo>
                  <a:cubicBezTo>
                    <a:pt x="14178" y="5764"/>
                    <a:pt x="15785" y="4761"/>
                    <a:pt x="17345" y="3798"/>
                  </a:cubicBezTo>
                  <a:cubicBezTo>
                    <a:pt x="19087" y="2722"/>
                    <a:pt x="20892" y="1609"/>
                    <a:pt x="23040" y="1136"/>
                  </a:cubicBezTo>
                  <a:cubicBezTo>
                    <a:pt x="24252" y="871"/>
                    <a:pt x="25368" y="754"/>
                    <a:pt x="26413" y="754"/>
                  </a:cubicBezTo>
                  <a:cubicBezTo>
                    <a:pt x="30104" y="754"/>
                    <a:pt x="32893" y="2213"/>
                    <a:pt x="35807" y="3741"/>
                  </a:cubicBezTo>
                  <a:cubicBezTo>
                    <a:pt x="38695" y="5256"/>
                    <a:pt x="41764" y="6819"/>
                    <a:pt x="45656" y="6819"/>
                  </a:cubicBezTo>
                  <a:cubicBezTo>
                    <a:pt x="45774" y="6819"/>
                    <a:pt x="45892" y="6818"/>
                    <a:pt x="46011" y="6815"/>
                  </a:cubicBezTo>
                  <a:cubicBezTo>
                    <a:pt x="50078" y="6721"/>
                    <a:pt x="53354" y="5062"/>
                    <a:pt x="56516" y="3460"/>
                  </a:cubicBezTo>
                  <a:cubicBezTo>
                    <a:pt x="59819" y="1787"/>
                    <a:pt x="62951" y="208"/>
                    <a:pt x="66912" y="208"/>
                  </a:cubicBezTo>
                  <a:cubicBezTo>
                    <a:pt x="67211" y="208"/>
                    <a:pt x="67514" y="217"/>
                    <a:pt x="67823" y="236"/>
                  </a:cubicBezTo>
                  <a:cubicBezTo>
                    <a:pt x="70891" y="428"/>
                    <a:pt x="72831" y="1552"/>
                    <a:pt x="74885" y="2743"/>
                  </a:cubicBezTo>
                  <a:cubicBezTo>
                    <a:pt x="75847" y="3294"/>
                    <a:pt x="76835" y="3871"/>
                    <a:pt x="77969" y="4365"/>
                  </a:cubicBezTo>
                  <a:cubicBezTo>
                    <a:pt x="82948" y="6521"/>
                    <a:pt x="85742" y="6801"/>
                    <a:pt x="91815" y="6801"/>
                  </a:cubicBezTo>
                  <a:cubicBezTo>
                    <a:pt x="92130" y="6801"/>
                    <a:pt x="92453" y="6800"/>
                    <a:pt x="92786" y="6799"/>
                  </a:cubicBezTo>
                  <a:lnTo>
                    <a:pt x="92786" y="6596"/>
                  </a:lnTo>
                  <a:cubicBezTo>
                    <a:pt x="92508" y="6597"/>
                    <a:pt x="92236" y="6598"/>
                    <a:pt x="91971" y="6598"/>
                  </a:cubicBezTo>
                  <a:cubicBezTo>
                    <a:pt x="85830" y="6598"/>
                    <a:pt x="83048" y="6332"/>
                    <a:pt x="78068" y="4178"/>
                  </a:cubicBezTo>
                  <a:cubicBezTo>
                    <a:pt x="76945" y="3689"/>
                    <a:pt x="75957" y="3117"/>
                    <a:pt x="75000" y="2566"/>
                  </a:cubicBezTo>
                  <a:cubicBezTo>
                    <a:pt x="72919" y="1365"/>
                    <a:pt x="70964" y="226"/>
                    <a:pt x="67844" y="28"/>
                  </a:cubicBezTo>
                  <a:cubicBezTo>
                    <a:pt x="67540" y="10"/>
                    <a:pt x="67240" y="1"/>
                    <a:pt x="669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32"/>
            <p:cNvSpPr/>
            <p:nvPr/>
          </p:nvSpPr>
          <p:spPr>
            <a:xfrm>
              <a:off x="3238625" y="1243150"/>
              <a:ext cx="2258025" cy="188150"/>
            </a:xfrm>
            <a:custGeom>
              <a:avLst/>
              <a:gdLst/>
              <a:ahLst/>
              <a:cxnLst/>
              <a:rect l="l" t="t" r="r" b="b"/>
              <a:pathLst>
                <a:path w="90321" h="7526" extrusionOk="0">
                  <a:moveTo>
                    <a:pt x="65857" y="0"/>
                  </a:moveTo>
                  <a:cubicBezTo>
                    <a:pt x="61764" y="0"/>
                    <a:pt x="58482" y="1763"/>
                    <a:pt x="55419" y="3401"/>
                  </a:cubicBezTo>
                  <a:cubicBezTo>
                    <a:pt x="52356" y="5040"/>
                    <a:pt x="49131" y="6730"/>
                    <a:pt x="45179" y="6849"/>
                  </a:cubicBezTo>
                  <a:cubicBezTo>
                    <a:pt x="45025" y="6854"/>
                    <a:pt x="44872" y="6857"/>
                    <a:pt x="44720" y="6857"/>
                  </a:cubicBezTo>
                  <a:cubicBezTo>
                    <a:pt x="40979" y="6857"/>
                    <a:pt x="37929" y="5409"/>
                    <a:pt x="34991" y="4010"/>
                  </a:cubicBezTo>
                  <a:cubicBezTo>
                    <a:pt x="32041" y="2602"/>
                    <a:pt x="29010" y="1161"/>
                    <a:pt x="25229" y="1161"/>
                  </a:cubicBezTo>
                  <a:cubicBezTo>
                    <a:pt x="24329" y="1161"/>
                    <a:pt x="23388" y="1242"/>
                    <a:pt x="22395" y="1425"/>
                  </a:cubicBezTo>
                  <a:cubicBezTo>
                    <a:pt x="20127" y="1841"/>
                    <a:pt x="18177" y="2944"/>
                    <a:pt x="16294" y="4015"/>
                  </a:cubicBezTo>
                  <a:cubicBezTo>
                    <a:pt x="14828" y="4858"/>
                    <a:pt x="13434" y="5643"/>
                    <a:pt x="11900" y="6142"/>
                  </a:cubicBezTo>
                  <a:cubicBezTo>
                    <a:pt x="8348" y="7286"/>
                    <a:pt x="4645" y="7291"/>
                    <a:pt x="729" y="7307"/>
                  </a:cubicBezTo>
                  <a:lnTo>
                    <a:pt x="1" y="7307"/>
                  </a:lnTo>
                  <a:lnTo>
                    <a:pt x="1" y="7525"/>
                  </a:lnTo>
                  <a:lnTo>
                    <a:pt x="729" y="7525"/>
                  </a:lnTo>
                  <a:cubicBezTo>
                    <a:pt x="4666" y="7515"/>
                    <a:pt x="8384" y="7505"/>
                    <a:pt x="11967" y="6350"/>
                  </a:cubicBezTo>
                  <a:cubicBezTo>
                    <a:pt x="13528" y="5851"/>
                    <a:pt x="14989" y="5019"/>
                    <a:pt x="16398" y="4213"/>
                  </a:cubicBezTo>
                  <a:cubicBezTo>
                    <a:pt x="18271" y="3147"/>
                    <a:pt x="20205" y="2049"/>
                    <a:pt x="22431" y="1638"/>
                  </a:cubicBezTo>
                  <a:cubicBezTo>
                    <a:pt x="23407" y="1460"/>
                    <a:pt x="24332" y="1380"/>
                    <a:pt x="25216" y="1380"/>
                  </a:cubicBezTo>
                  <a:cubicBezTo>
                    <a:pt x="28961" y="1380"/>
                    <a:pt x="31965" y="2811"/>
                    <a:pt x="34897" y="4207"/>
                  </a:cubicBezTo>
                  <a:cubicBezTo>
                    <a:pt x="37856" y="5617"/>
                    <a:pt x="40873" y="7070"/>
                    <a:pt x="44714" y="7070"/>
                  </a:cubicBezTo>
                  <a:cubicBezTo>
                    <a:pt x="44869" y="7070"/>
                    <a:pt x="45026" y="7067"/>
                    <a:pt x="45184" y="7063"/>
                  </a:cubicBezTo>
                  <a:cubicBezTo>
                    <a:pt x="49256" y="6943"/>
                    <a:pt x="52439" y="5237"/>
                    <a:pt x="55523" y="3589"/>
                  </a:cubicBezTo>
                  <a:cubicBezTo>
                    <a:pt x="58753" y="1852"/>
                    <a:pt x="61816" y="213"/>
                    <a:pt x="65846" y="213"/>
                  </a:cubicBezTo>
                  <a:lnTo>
                    <a:pt x="66252" y="213"/>
                  </a:lnTo>
                  <a:cubicBezTo>
                    <a:pt x="69518" y="307"/>
                    <a:pt x="71437" y="1482"/>
                    <a:pt x="73470" y="2725"/>
                  </a:cubicBezTo>
                  <a:cubicBezTo>
                    <a:pt x="74276" y="3219"/>
                    <a:pt x="75109" y="3724"/>
                    <a:pt x="76060" y="4192"/>
                  </a:cubicBezTo>
                  <a:cubicBezTo>
                    <a:pt x="81105" y="6676"/>
                    <a:pt x="83268" y="7173"/>
                    <a:pt x="89691" y="7173"/>
                  </a:cubicBezTo>
                  <a:cubicBezTo>
                    <a:pt x="89897" y="7173"/>
                    <a:pt x="90106" y="7173"/>
                    <a:pt x="90321" y="7172"/>
                  </a:cubicBezTo>
                  <a:lnTo>
                    <a:pt x="90321" y="6953"/>
                  </a:lnTo>
                  <a:lnTo>
                    <a:pt x="89774" y="6953"/>
                  </a:lnTo>
                  <a:cubicBezTo>
                    <a:pt x="83320" y="6953"/>
                    <a:pt x="81183" y="6470"/>
                    <a:pt x="76154" y="3999"/>
                  </a:cubicBezTo>
                  <a:cubicBezTo>
                    <a:pt x="75218" y="3537"/>
                    <a:pt x="74386" y="3027"/>
                    <a:pt x="73590" y="2533"/>
                  </a:cubicBezTo>
                  <a:cubicBezTo>
                    <a:pt x="71525" y="1274"/>
                    <a:pt x="69585" y="89"/>
                    <a:pt x="662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32"/>
            <p:cNvSpPr/>
            <p:nvPr/>
          </p:nvSpPr>
          <p:spPr>
            <a:xfrm>
              <a:off x="3256575" y="1166075"/>
              <a:ext cx="2210700" cy="201525"/>
            </a:xfrm>
            <a:custGeom>
              <a:avLst/>
              <a:gdLst/>
              <a:ahLst/>
              <a:cxnLst/>
              <a:rect l="l" t="t" r="r" b="b"/>
              <a:pathLst>
                <a:path w="88428" h="8061" extrusionOk="0">
                  <a:moveTo>
                    <a:pt x="65219" y="0"/>
                  </a:moveTo>
                  <a:cubicBezTo>
                    <a:pt x="60995" y="0"/>
                    <a:pt x="57801" y="1928"/>
                    <a:pt x="54706" y="3806"/>
                  </a:cubicBezTo>
                  <a:cubicBezTo>
                    <a:pt x="51679" y="5631"/>
                    <a:pt x="48549" y="7524"/>
                    <a:pt x="44440" y="7670"/>
                  </a:cubicBezTo>
                  <a:cubicBezTo>
                    <a:pt x="44263" y="7677"/>
                    <a:pt x="44088" y="7680"/>
                    <a:pt x="43914" y="7680"/>
                  </a:cubicBezTo>
                  <a:cubicBezTo>
                    <a:pt x="40331" y="7680"/>
                    <a:pt x="37531" y="6327"/>
                    <a:pt x="34569" y="4903"/>
                  </a:cubicBezTo>
                  <a:cubicBezTo>
                    <a:pt x="31631" y="3486"/>
                    <a:pt x="28597" y="2035"/>
                    <a:pt x="24759" y="2035"/>
                  </a:cubicBezTo>
                  <a:cubicBezTo>
                    <a:pt x="24400" y="2035"/>
                    <a:pt x="24033" y="2047"/>
                    <a:pt x="23658" y="2074"/>
                  </a:cubicBezTo>
                  <a:cubicBezTo>
                    <a:pt x="19550" y="3000"/>
                    <a:pt x="15758" y="4342"/>
                    <a:pt x="12399" y="6058"/>
                  </a:cubicBezTo>
                  <a:cubicBezTo>
                    <a:pt x="9489" y="7250"/>
                    <a:pt x="6348" y="7841"/>
                    <a:pt x="3022" y="7841"/>
                  </a:cubicBezTo>
                  <a:cubicBezTo>
                    <a:pt x="2037" y="7841"/>
                    <a:pt x="1037" y="7789"/>
                    <a:pt x="21" y="7686"/>
                  </a:cubicBezTo>
                  <a:lnTo>
                    <a:pt x="0" y="7899"/>
                  </a:lnTo>
                  <a:cubicBezTo>
                    <a:pt x="1009" y="8008"/>
                    <a:pt x="2018" y="8060"/>
                    <a:pt x="3032" y="8060"/>
                  </a:cubicBezTo>
                  <a:cubicBezTo>
                    <a:pt x="6382" y="8060"/>
                    <a:pt x="9554" y="7457"/>
                    <a:pt x="12487" y="6261"/>
                  </a:cubicBezTo>
                  <a:cubicBezTo>
                    <a:pt x="15847" y="4545"/>
                    <a:pt x="19622" y="3213"/>
                    <a:pt x="23689" y="2287"/>
                  </a:cubicBezTo>
                  <a:cubicBezTo>
                    <a:pt x="24049" y="2262"/>
                    <a:pt x="24402" y="2250"/>
                    <a:pt x="24748" y="2250"/>
                  </a:cubicBezTo>
                  <a:cubicBezTo>
                    <a:pt x="28548" y="2250"/>
                    <a:pt x="31549" y="3699"/>
                    <a:pt x="34470" y="5096"/>
                  </a:cubicBezTo>
                  <a:cubicBezTo>
                    <a:pt x="37334" y="6478"/>
                    <a:pt x="40292" y="7898"/>
                    <a:pt x="43941" y="7898"/>
                  </a:cubicBezTo>
                  <a:cubicBezTo>
                    <a:pt x="44109" y="7898"/>
                    <a:pt x="44279" y="7895"/>
                    <a:pt x="44450" y="7889"/>
                  </a:cubicBezTo>
                  <a:cubicBezTo>
                    <a:pt x="48616" y="7743"/>
                    <a:pt x="51768" y="5834"/>
                    <a:pt x="54815" y="3993"/>
                  </a:cubicBezTo>
                  <a:cubicBezTo>
                    <a:pt x="58015" y="2054"/>
                    <a:pt x="61055" y="217"/>
                    <a:pt x="65162" y="217"/>
                  </a:cubicBezTo>
                  <a:cubicBezTo>
                    <a:pt x="65494" y="217"/>
                    <a:pt x="65833" y="229"/>
                    <a:pt x="66179" y="254"/>
                  </a:cubicBezTo>
                  <a:cubicBezTo>
                    <a:pt x="70261" y="1367"/>
                    <a:pt x="73683" y="3062"/>
                    <a:pt x="76362" y="5293"/>
                  </a:cubicBezTo>
                  <a:cubicBezTo>
                    <a:pt x="78900" y="6951"/>
                    <a:pt x="81875" y="7791"/>
                    <a:pt x="85240" y="7791"/>
                  </a:cubicBezTo>
                  <a:cubicBezTo>
                    <a:pt x="86267" y="7791"/>
                    <a:pt x="87329" y="7713"/>
                    <a:pt x="88427" y="7556"/>
                  </a:cubicBezTo>
                  <a:lnTo>
                    <a:pt x="88401" y="7342"/>
                  </a:lnTo>
                  <a:cubicBezTo>
                    <a:pt x="87318" y="7495"/>
                    <a:pt x="86270" y="7571"/>
                    <a:pt x="85257" y="7571"/>
                  </a:cubicBezTo>
                  <a:cubicBezTo>
                    <a:pt x="81928" y="7571"/>
                    <a:pt x="78988" y="6748"/>
                    <a:pt x="76492" y="5117"/>
                  </a:cubicBezTo>
                  <a:cubicBezTo>
                    <a:pt x="73798" y="2875"/>
                    <a:pt x="70350" y="1164"/>
                    <a:pt x="66215" y="36"/>
                  </a:cubicBezTo>
                  <a:cubicBezTo>
                    <a:pt x="65877" y="12"/>
                    <a:pt x="65545" y="0"/>
                    <a:pt x="65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32"/>
            <p:cNvSpPr/>
            <p:nvPr/>
          </p:nvSpPr>
          <p:spPr>
            <a:xfrm>
              <a:off x="3269325" y="1100700"/>
              <a:ext cx="2169850" cy="204100"/>
            </a:xfrm>
            <a:custGeom>
              <a:avLst/>
              <a:gdLst/>
              <a:ahLst/>
              <a:cxnLst/>
              <a:rect l="l" t="t" r="r" b="b"/>
              <a:pathLst>
                <a:path w="86794" h="8164" extrusionOk="0">
                  <a:moveTo>
                    <a:pt x="64581" y="1"/>
                  </a:moveTo>
                  <a:cubicBezTo>
                    <a:pt x="60303" y="1"/>
                    <a:pt x="57134" y="1997"/>
                    <a:pt x="54082" y="3925"/>
                  </a:cubicBezTo>
                  <a:cubicBezTo>
                    <a:pt x="51117" y="5797"/>
                    <a:pt x="48054" y="7726"/>
                    <a:pt x="43925" y="7919"/>
                  </a:cubicBezTo>
                  <a:cubicBezTo>
                    <a:pt x="43695" y="7930"/>
                    <a:pt x="43467" y="7935"/>
                    <a:pt x="43243" y="7935"/>
                  </a:cubicBezTo>
                  <a:cubicBezTo>
                    <a:pt x="39864" y="7935"/>
                    <a:pt x="37054" y="6728"/>
                    <a:pt x="34153" y="5485"/>
                  </a:cubicBezTo>
                  <a:cubicBezTo>
                    <a:pt x="31240" y="4237"/>
                    <a:pt x="28236" y="2947"/>
                    <a:pt x="24615" y="2947"/>
                  </a:cubicBezTo>
                  <a:cubicBezTo>
                    <a:pt x="24388" y="2947"/>
                    <a:pt x="24160" y="2952"/>
                    <a:pt x="23928" y="2963"/>
                  </a:cubicBezTo>
                  <a:cubicBezTo>
                    <a:pt x="19763" y="3150"/>
                    <a:pt x="16143" y="4242"/>
                    <a:pt x="12638" y="5292"/>
                  </a:cubicBezTo>
                  <a:cubicBezTo>
                    <a:pt x="8794" y="6452"/>
                    <a:pt x="4821" y="7648"/>
                    <a:pt x="0" y="7726"/>
                  </a:cubicBezTo>
                  <a:lnTo>
                    <a:pt x="0" y="7945"/>
                  </a:lnTo>
                  <a:cubicBezTo>
                    <a:pt x="4847" y="7862"/>
                    <a:pt x="8841" y="6665"/>
                    <a:pt x="12695" y="5501"/>
                  </a:cubicBezTo>
                  <a:cubicBezTo>
                    <a:pt x="16341" y="4403"/>
                    <a:pt x="19789" y="3368"/>
                    <a:pt x="23933" y="3181"/>
                  </a:cubicBezTo>
                  <a:cubicBezTo>
                    <a:pt x="24162" y="3171"/>
                    <a:pt x="24389" y="3166"/>
                    <a:pt x="24613" y="3166"/>
                  </a:cubicBezTo>
                  <a:cubicBezTo>
                    <a:pt x="28183" y="3166"/>
                    <a:pt x="31172" y="4449"/>
                    <a:pt x="34059" y="5683"/>
                  </a:cubicBezTo>
                  <a:cubicBezTo>
                    <a:pt x="36894" y="6899"/>
                    <a:pt x="39816" y="8163"/>
                    <a:pt x="43264" y="8163"/>
                  </a:cubicBezTo>
                  <a:lnTo>
                    <a:pt x="43940" y="8142"/>
                  </a:lnTo>
                  <a:cubicBezTo>
                    <a:pt x="48117" y="7945"/>
                    <a:pt x="51211" y="5995"/>
                    <a:pt x="54196" y="4112"/>
                  </a:cubicBezTo>
                  <a:cubicBezTo>
                    <a:pt x="57366" y="2108"/>
                    <a:pt x="60376" y="215"/>
                    <a:pt x="64566" y="215"/>
                  </a:cubicBezTo>
                  <a:cubicBezTo>
                    <a:pt x="64714" y="215"/>
                    <a:pt x="64863" y="217"/>
                    <a:pt x="65013" y="222"/>
                  </a:cubicBezTo>
                  <a:cubicBezTo>
                    <a:pt x="69143" y="1096"/>
                    <a:pt x="72523" y="2656"/>
                    <a:pt x="75072" y="4871"/>
                  </a:cubicBezTo>
                  <a:cubicBezTo>
                    <a:pt x="77534" y="6792"/>
                    <a:pt x="80602" y="7759"/>
                    <a:pt x="84220" y="7759"/>
                  </a:cubicBezTo>
                  <a:cubicBezTo>
                    <a:pt x="85049" y="7759"/>
                    <a:pt x="85907" y="7709"/>
                    <a:pt x="86794" y="7607"/>
                  </a:cubicBezTo>
                  <a:lnTo>
                    <a:pt x="86768" y="7388"/>
                  </a:lnTo>
                  <a:cubicBezTo>
                    <a:pt x="85889" y="7490"/>
                    <a:pt x="85037" y="7540"/>
                    <a:pt x="84215" y="7540"/>
                  </a:cubicBezTo>
                  <a:cubicBezTo>
                    <a:pt x="80651" y="7540"/>
                    <a:pt x="77628" y="6590"/>
                    <a:pt x="75207" y="4705"/>
                  </a:cubicBezTo>
                  <a:cubicBezTo>
                    <a:pt x="72638" y="2469"/>
                    <a:pt x="69226" y="888"/>
                    <a:pt x="65045" y="9"/>
                  </a:cubicBezTo>
                  <a:cubicBezTo>
                    <a:pt x="64889" y="3"/>
                    <a:pt x="64734" y="1"/>
                    <a:pt x="645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32"/>
            <p:cNvSpPr/>
            <p:nvPr/>
          </p:nvSpPr>
          <p:spPr>
            <a:xfrm>
              <a:off x="3285700" y="1039150"/>
              <a:ext cx="2126450" cy="207525"/>
            </a:xfrm>
            <a:custGeom>
              <a:avLst/>
              <a:gdLst/>
              <a:ahLst/>
              <a:cxnLst/>
              <a:rect l="l" t="t" r="r" b="b"/>
              <a:pathLst>
                <a:path w="85058" h="8301" extrusionOk="0">
                  <a:moveTo>
                    <a:pt x="63792" y="0"/>
                  </a:moveTo>
                  <a:cubicBezTo>
                    <a:pt x="59470" y="6"/>
                    <a:pt x="56344" y="2081"/>
                    <a:pt x="53432" y="4005"/>
                  </a:cubicBezTo>
                  <a:cubicBezTo>
                    <a:pt x="50520" y="5929"/>
                    <a:pt x="47503" y="7926"/>
                    <a:pt x="43265" y="8067"/>
                  </a:cubicBezTo>
                  <a:cubicBezTo>
                    <a:pt x="43091" y="8073"/>
                    <a:pt x="42919" y="8076"/>
                    <a:pt x="42748" y="8076"/>
                  </a:cubicBezTo>
                  <a:cubicBezTo>
                    <a:pt x="39388" y="8076"/>
                    <a:pt x="36463" y="6939"/>
                    <a:pt x="33628" y="5841"/>
                  </a:cubicBezTo>
                  <a:cubicBezTo>
                    <a:pt x="30722" y="4708"/>
                    <a:pt x="27726" y="3540"/>
                    <a:pt x="24191" y="3540"/>
                  </a:cubicBezTo>
                  <a:cubicBezTo>
                    <a:pt x="24107" y="3540"/>
                    <a:pt x="24023" y="3541"/>
                    <a:pt x="23939" y="3542"/>
                  </a:cubicBezTo>
                  <a:cubicBezTo>
                    <a:pt x="19711" y="3610"/>
                    <a:pt x="15722" y="4644"/>
                    <a:pt x="11951" y="5617"/>
                  </a:cubicBezTo>
                  <a:cubicBezTo>
                    <a:pt x="8181" y="6595"/>
                    <a:pt x="4281" y="7609"/>
                    <a:pt x="0" y="7749"/>
                  </a:cubicBezTo>
                  <a:lnTo>
                    <a:pt x="0" y="7963"/>
                  </a:lnTo>
                  <a:cubicBezTo>
                    <a:pt x="4307" y="7827"/>
                    <a:pt x="8217" y="6813"/>
                    <a:pt x="12003" y="5830"/>
                  </a:cubicBezTo>
                  <a:cubicBezTo>
                    <a:pt x="15972" y="4795"/>
                    <a:pt x="19732" y="3823"/>
                    <a:pt x="23939" y="3766"/>
                  </a:cubicBezTo>
                  <a:cubicBezTo>
                    <a:pt x="24036" y="3764"/>
                    <a:pt x="24134" y="3763"/>
                    <a:pt x="24230" y="3763"/>
                  </a:cubicBezTo>
                  <a:cubicBezTo>
                    <a:pt x="27698" y="3763"/>
                    <a:pt x="30666" y="4925"/>
                    <a:pt x="33545" y="6049"/>
                  </a:cubicBezTo>
                  <a:cubicBezTo>
                    <a:pt x="36395" y="7151"/>
                    <a:pt x="39338" y="8301"/>
                    <a:pt x="42750" y="8301"/>
                  </a:cubicBezTo>
                  <a:lnTo>
                    <a:pt x="43270" y="8290"/>
                  </a:lnTo>
                  <a:cubicBezTo>
                    <a:pt x="47576" y="8145"/>
                    <a:pt x="50618" y="6132"/>
                    <a:pt x="53557" y="4187"/>
                  </a:cubicBezTo>
                  <a:cubicBezTo>
                    <a:pt x="56630" y="2153"/>
                    <a:pt x="59543" y="229"/>
                    <a:pt x="63776" y="219"/>
                  </a:cubicBezTo>
                  <a:cubicBezTo>
                    <a:pt x="67900" y="832"/>
                    <a:pt x="71239" y="2247"/>
                    <a:pt x="73673" y="4431"/>
                  </a:cubicBezTo>
                  <a:cubicBezTo>
                    <a:pt x="76158" y="6590"/>
                    <a:pt x="79446" y="7685"/>
                    <a:pt x="83457" y="7685"/>
                  </a:cubicBezTo>
                  <a:cubicBezTo>
                    <a:pt x="83978" y="7685"/>
                    <a:pt x="84511" y="7667"/>
                    <a:pt x="85057" y="7630"/>
                  </a:cubicBezTo>
                  <a:lnTo>
                    <a:pt x="85047" y="7411"/>
                  </a:lnTo>
                  <a:cubicBezTo>
                    <a:pt x="84511" y="7447"/>
                    <a:pt x="83987" y="7465"/>
                    <a:pt x="83476" y="7465"/>
                  </a:cubicBezTo>
                  <a:cubicBezTo>
                    <a:pt x="79507" y="7465"/>
                    <a:pt x="76265" y="6393"/>
                    <a:pt x="73824" y="4265"/>
                  </a:cubicBezTo>
                  <a:cubicBezTo>
                    <a:pt x="71348" y="2055"/>
                    <a:pt x="67978" y="619"/>
                    <a:pt x="63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32"/>
            <p:cNvSpPr/>
            <p:nvPr/>
          </p:nvSpPr>
          <p:spPr>
            <a:xfrm>
              <a:off x="3309625" y="992225"/>
              <a:ext cx="2076650" cy="188675"/>
            </a:xfrm>
            <a:custGeom>
              <a:avLst/>
              <a:gdLst/>
              <a:ahLst/>
              <a:cxnLst/>
              <a:rect l="l" t="t" r="r" b="b"/>
              <a:pathLst>
                <a:path w="83066" h="7547" extrusionOk="0">
                  <a:moveTo>
                    <a:pt x="62290" y="0"/>
                  </a:moveTo>
                  <a:cubicBezTo>
                    <a:pt x="61828" y="0"/>
                    <a:pt x="61356" y="16"/>
                    <a:pt x="60874" y="47"/>
                  </a:cubicBezTo>
                  <a:cubicBezTo>
                    <a:pt x="57374" y="541"/>
                    <a:pt x="54820" y="2111"/>
                    <a:pt x="52345" y="3640"/>
                  </a:cubicBezTo>
                  <a:cubicBezTo>
                    <a:pt x="49531" y="5377"/>
                    <a:pt x="46619" y="7177"/>
                    <a:pt x="42313" y="7317"/>
                  </a:cubicBezTo>
                  <a:cubicBezTo>
                    <a:pt x="42132" y="7323"/>
                    <a:pt x="41952" y="7326"/>
                    <a:pt x="41774" y="7326"/>
                  </a:cubicBezTo>
                  <a:cubicBezTo>
                    <a:pt x="38394" y="7326"/>
                    <a:pt x="35552" y="6275"/>
                    <a:pt x="32796" y="5253"/>
                  </a:cubicBezTo>
                  <a:cubicBezTo>
                    <a:pt x="30320" y="4337"/>
                    <a:pt x="27756" y="3386"/>
                    <a:pt x="24781" y="3167"/>
                  </a:cubicBezTo>
                  <a:cubicBezTo>
                    <a:pt x="24247" y="3128"/>
                    <a:pt x="23711" y="3110"/>
                    <a:pt x="23173" y="3110"/>
                  </a:cubicBezTo>
                  <a:cubicBezTo>
                    <a:pt x="19040" y="3110"/>
                    <a:pt x="14814" y="4187"/>
                    <a:pt x="10714" y="5232"/>
                  </a:cubicBezTo>
                  <a:cubicBezTo>
                    <a:pt x="7188" y="6131"/>
                    <a:pt x="3542" y="7057"/>
                    <a:pt x="0" y="7291"/>
                  </a:cubicBezTo>
                  <a:lnTo>
                    <a:pt x="11" y="7515"/>
                  </a:lnTo>
                  <a:cubicBezTo>
                    <a:pt x="3584" y="7281"/>
                    <a:pt x="7234" y="6350"/>
                    <a:pt x="10766" y="5445"/>
                  </a:cubicBezTo>
                  <a:cubicBezTo>
                    <a:pt x="14857" y="4405"/>
                    <a:pt x="19066" y="3328"/>
                    <a:pt x="23166" y="3328"/>
                  </a:cubicBezTo>
                  <a:cubicBezTo>
                    <a:pt x="23699" y="3328"/>
                    <a:pt x="24231" y="3347"/>
                    <a:pt x="24761" y="3386"/>
                  </a:cubicBezTo>
                  <a:cubicBezTo>
                    <a:pt x="27715" y="3604"/>
                    <a:pt x="30263" y="4550"/>
                    <a:pt x="32723" y="5461"/>
                  </a:cubicBezTo>
                  <a:cubicBezTo>
                    <a:pt x="35495" y="6485"/>
                    <a:pt x="38355" y="7546"/>
                    <a:pt x="41767" y="7546"/>
                  </a:cubicBezTo>
                  <a:lnTo>
                    <a:pt x="42318" y="7541"/>
                  </a:lnTo>
                  <a:cubicBezTo>
                    <a:pt x="46681" y="7390"/>
                    <a:pt x="49620" y="5575"/>
                    <a:pt x="52459" y="3828"/>
                  </a:cubicBezTo>
                  <a:cubicBezTo>
                    <a:pt x="54919" y="2314"/>
                    <a:pt x="57452" y="749"/>
                    <a:pt x="60900" y="260"/>
                  </a:cubicBezTo>
                  <a:cubicBezTo>
                    <a:pt x="61374" y="229"/>
                    <a:pt x="61837" y="214"/>
                    <a:pt x="62290" y="214"/>
                  </a:cubicBezTo>
                  <a:cubicBezTo>
                    <a:pt x="66012" y="214"/>
                    <a:pt x="69042" y="1241"/>
                    <a:pt x="71332" y="3276"/>
                  </a:cubicBezTo>
                  <a:cubicBezTo>
                    <a:pt x="74198" y="5783"/>
                    <a:pt x="78145" y="7104"/>
                    <a:pt x="83065" y="7187"/>
                  </a:cubicBezTo>
                  <a:lnTo>
                    <a:pt x="83065" y="6969"/>
                  </a:lnTo>
                  <a:cubicBezTo>
                    <a:pt x="78203" y="6886"/>
                    <a:pt x="74302" y="5585"/>
                    <a:pt x="71478" y="3105"/>
                  </a:cubicBezTo>
                  <a:cubicBezTo>
                    <a:pt x="69152" y="1042"/>
                    <a:pt x="66069" y="0"/>
                    <a:pt x="622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32"/>
            <p:cNvSpPr/>
            <p:nvPr/>
          </p:nvSpPr>
          <p:spPr>
            <a:xfrm>
              <a:off x="3333550" y="956625"/>
              <a:ext cx="2028925" cy="168100"/>
            </a:xfrm>
            <a:custGeom>
              <a:avLst/>
              <a:gdLst/>
              <a:ahLst/>
              <a:cxnLst/>
              <a:rect l="l" t="t" r="r" b="b"/>
              <a:pathLst>
                <a:path w="81157" h="6724" extrusionOk="0">
                  <a:moveTo>
                    <a:pt x="61190" y="0"/>
                  </a:moveTo>
                  <a:cubicBezTo>
                    <a:pt x="60511" y="0"/>
                    <a:pt x="59830" y="49"/>
                    <a:pt x="59147" y="155"/>
                  </a:cubicBezTo>
                  <a:cubicBezTo>
                    <a:pt x="55990" y="649"/>
                    <a:pt x="53551" y="1965"/>
                    <a:pt x="51190" y="3239"/>
                  </a:cubicBezTo>
                  <a:cubicBezTo>
                    <a:pt x="48372" y="4757"/>
                    <a:pt x="45459" y="6323"/>
                    <a:pt x="41335" y="6417"/>
                  </a:cubicBezTo>
                  <a:cubicBezTo>
                    <a:pt x="41222" y="6419"/>
                    <a:pt x="41109" y="6420"/>
                    <a:pt x="40996" y="6420"/>
                  </a:cubicBezTo>
                  <a:cubicBezTo>
                    <a:pt x="37575" y="6420"/>
                    <a:pt x="34728" y="5364"/>
                    <a:pt x="31963" y="4341"/>
                  </a:cubicBezTo>
                  <a:cubicBezTo>
                    <a:pt x="29566" y="3452"/>
                    <a:pt x="27096" y="2537"/>
                    <a:pt x="24225" y="2277"/>
                  </a:cubicBezTo>
                  <a:cubicBezTo>
                    <a:pt x="23601" y="2220"/>
                    <a:pt x="22973" y="2193"/>
                    <a:pt x="22342" y="2193"/>
                  </a:cubicBezTo>
                  <a:cubicBezTo>
                    <a:pt x="18196" y="2193"/>
                    <a:pt x="13913" y="3334"/>
                    <a:pt x="9751" y="4440"/>
                  </a:cubicBezTo>
                  <a:cubicBezTo>
                    <a:pt x="6511" y="5304"/>
                    <a:pt x="3173" y="6193"/>
                    <a:pt x="0" y="6500"/>
                  </a:cubicBezTo>
                  <a:lnTo>
                    <a:pt x="16" y="6723"/>
                  </a:lnTo>
                  <a:cubicBezTo>
                    <a:pt x="3209" y="6411"/>
                    <a:pt x="6563" y="5517"/>
                    <a:pt x="9809" y="4653"/>
                  </a:cubicBezTo>
                  <a:cubicBezTo>
                    <a:pt x="13954" y="3546"/>
                    <a:pt x="18230" y="2415"/>
                    <a:pt x="22358" y="2415"/>
                  </a:cubicBezTo>
                  <a:cubicBezTo>
                    <a:pt x="22979" y="2415"/>
                    <a:pt x="23596" y="2440"/>
                    <a:pt x="24209" y="2495"/>
                  </a:cubicBezTo>
                  <a:cubicBezTo>
                    <a:pt x="27044" y="2750"/>
                    <a:pt x="29504" y="3660"/>
                    <a:pt x="31885" y="4544"/>
                  </a:cubicBezTo>
                  <a:cubicBezTo>
                    <a:pt x="34665" y="5577"/>
                    <a:pt x="37543" y="6638"/>
                    <a:pt x="41004" y="6638"/>
                  </a:cubicBezTo>
                  <a:cubicBezTo>
                    <a:pt x="41117" y="6638"/>
                    <a:pt x="41231" y="6637"/>
                    <a:pt x="41345" y="6635"/>
                  </a:cubicBezTo>
                  <a:cubicBezTo>
                    <a:pt x="45516" y="6547"/>
                    <a:pt x="48455" y="4960"/>
                    <a:pt x="51294" y="3431"/>
                  </a:cubicBezTo>
                  <a:cubicBezTo>
                    <a:pt x="53635" y="2162"/>
                    <a:pt x="56063" y="857"/>
                    <a:pt x="59184" y="379"/>
                  </a:cubicBezTo>
                  <a:cubicBezTo>
                    <a:pt x="59859" y="273"/>
                    <a:pt x="60532" y="225"/>
                    <a:pt x="61203" y="225"/>
                  </a:cubicBezTo>
                  <a:cubicBezTo>
                    <a:pt x="65138" y="225"/>
                    <a:pt x="69010" y="1888"/>
                    <a:pt x="72773" y="3509"/>
                  </a:cubicBezTo>
                  <a:cubicBezTo>
                    <a:pt x="75654" y="4747"/>
                    <a:pt x="78364" y="5907"/>
                    <a:pt x="81115" y="6396"/>
                  </a:cubicBezTo>
                  <a:lnTo>
                    <a:pt x="81156" y="6182"/>
                  </a:lnTo>
                  <a:cubicBezTo>
                    <a:pt x="78431" y="5694"/>
                    <a:pt x="75727" y="4539"/>
                    <a:pt x="72867" y="3307"/>
                  </a:cubicBezTo>
                  <a:cubicBezTo>
                    <a:pt x="69071" y="1680"/>
                    <a:pt x="65174" y="0"/>
                    <a:pt x="61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32"/>
            <p:cNvSpPr/>
            <p:nvPr/>
          </p:nvSpPr>
          <p:spPr>
            <a:xfrm>
              <a:off x="3356300" y="927675"/>
              <a:ext cx="1982900" cy="144000"/>
            </a:xfrm>
            <a:custGeom>
              <a:avLst/>
              <a:gdLst/>
              <a:ahLst/>
              <a:cxnLst/>
              <a:rect l="l" t="t" r="r" b="b"/>
              <a:pathLst>
                <a:path w="79316" h="5760" extrusionOk="0">
                  <a:moveTo>
                    <a:pt x="59916" y="0"/>
                  </a:moveTo>
                  <a:cubicBezTo>
                    <a:pt x="59100" y="0"/>
                    <a:pt x="58281" y="59"/>
                    <a:pt x="57457" y="190"/>
                  </a:cubicBezTo>
                  <a:cubicBezTo>
                    <a:pt x="54638" y="637"/>
                    <a:pt x="52324" y="1693"/>
                    <a:pt x="50088" y="2696"/>
                  </a:cubicBezTo>
                  <a:cubicBezTo>
                    <a:pt x="47123" y="4043"/>
                    <a:pt x="44326" y="5312"/>
                    <a:pt x="40415" y="5338"/>
                  </a:cubicBezTo>
                  <a:lnTo>
                    <a:pt x="40321" y="5338"/>
                  </a:lnTo>
                  <a:cubicBezTo>
                    <a:pt x="36930" y="5338"/>
                    <a:pt x="34132" y="4277"/>
                    <a:pt x="31438" y="3253"/>
                  </a:cubicBezTo>
                  <a:cubicBezTo>
                    <a:pt x="29051" y="2348"/>
                    <a:pt x="26586" y="1417"/>
                    <a:pt x="23705" y="1199"/>
                  </a:cubicBezTo>
                  <a:cubicBezTo>
                    <a:pt x="23132" y="1156"/>
                    <a:pt x="22560" y="1136"/>
                    <a:pt x="21988" y="1136"/>
                  </a:cubicBezTo>
                  <a:cubicBezTo>
                    <a:pt x="17566" y="1136"/>
                    <a:pt x="13185" y="2337"/>
                    <a:pt x="8930" y="3502"/>
                  </a:cubicBezTo>
                  <a:cubicBezTo>
                    <a:pt x="5991" y="4308"/>
                    <a:pt x="2954" y="5141"/>
                    <a:pt x="0" y="5546"/>
                  </a:cubicBezTo>
                  <a:lnTo>
                    <a:pt x="26" y="5759"/>
                  </a:lnTo>
                  <a:cubicBezTo>
                    <a:pt x="3001" y="5359"/>
                    <a:pt x="6043" y="4527"/>
                    <a:pt x="8987" y="3710"/>
                  </a:cubicBezTo>
                  <a:cubicBezTo>
                    <a:pt x="13227" y="2549"/>
                    <a:pt x="17597" y="1355"/>
                    <a:pt x="21993" y="1355"/>
                  </a:cubicBezTo>
                  <a:cubicBezTo>
                    <a:pt x="22558" y="1355"/>
                    <a:pt x="23124" y="1375"/>
                    <a:pt x="23689" y="1417"/>
                  </a:cubicBezTo>
                  <a:cubicBezTo>
                    <a:pt x="26534" y="1630"/>
                    <a:pt x="28984" y="2561"/>
                    <a:pt x="31360" y="3461"/>
                  </a:cubicBezTo>
                  <a:cubicBezTo>
                    <a:pt x="34075" y="4485"/>
                    <a:pt x="36889" y="5551"/>
                    <a:pt x="40321" y="5551"/>
                  </a:cubicBezTo>
                  <a:lnTo>
                    <a:pt x="40415" y="5551"/>
                  </a:lnTo>
                  <a:cubicBezTo>
                    <a:pt x="44372" y="5531"/>
                    <a:pt x="47326" y="4194"/>
                    <a:pt x="50176" y="2899"/>
                  </a:cubicBezTo>
                  <a:cubicBezTo>
                    <a:pt x="52402" y="1890"/>
                    <a:pt x="54701" y="850"/>
                    <a:pt x="57494" y="408"/>
                  </a:cubicBezTo>
                  <a:cubicBezTo>
                    <a:pt x="58309" y="277"/>
                    <a:pt x="59121" y="218"/>
                    <a:pt x="59931" y="218"/>
                  </a:cubicBezTo>
                  <a:cubicBezTo>
                    <a:pt x="63957" y="218"/>
                    <a:pt x="67914" y="1682"/>
                    <a:pt x="71759" y="3102"/>
                  </a:cubicBezTo>
                  <a:cubicBezTo>
                    <a:pt x="74359" y="4064"/>
                    <a:pt x="76819" y="4974"/>
                    <a:pt x="79274" y="5447"/>
                  </a:cubicBezTo>
                  <a:lnTo>
                    <a:pt x="79316" y="5234"/>
                  </a:lnTo>
                  <a:cubicBezTo>
                    <a:pt x="76876" y="4761"/>
                    <a:pt x="74427" y="3856"/>
                    <a:pt x="71832" y="2899"/>
                  </a:cubicBezTo>
                  <a:cubicBezTo>
                    <a:pt x="67959" y="1470"/>
                    <a:pt x="63985" y="0"/>
                    <a:pt x="599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32"/>
            <p:cNvSpPr/>
            <p:nvPr/>
          </p:nvSpPr>
          <p:spPr>
            <a:xfrm>
              <a:off x="3377875" y="896975"/>
              <a:ext cx="1939225" cy="124125"/>
            </a:xfrm>
            <a:custGeom>
              <a:avLst/>
              <a:gdLst/>
              <a:ahLst/>
              <a:cxnLst/>
              <a:rect l="l" t="t" r="r" b="b"/>
              <a:pathLst>
                <a:path w="77569" h="4965" extrusionOk="0">
                  <a:moveTo>
                    <a:pt x="58778" y="0"/>
                  </a:moveTo>
                  <a:cubicBezTo>
                    <a:pt x="57390" y="0"/>
                    <a:pt x="55979" y="137"/>
                    <a:pt x="54540" y="455"/>
                  </a:cubicBezTo>
                  <a:cubicBezTo>
                    <a:pt x="52486" y="918"/>
                    <a:pt x="50639" y="1636"/>
                    <a:pt x="48856" y="2338"/>
                  </a:cubicBezTo>
                  <a:cubicBezTo>
                    <a:pt x="45943" y="3482"/>
                    <a:pt x="43192" y="4569"/>
                    <a:pt x="39536" y="4616"/>
                  </a:cubicBezTo>
                  <a:cubicBezTo>
                    <a:pt x="39467" y="4617"/>
                    <a:pt x="39399" y="4617"/>
                    <a:pt x="39330" y="4617"/>
                  </a:cubicBezTo>
                  <a:cubicBezTo>
                    <a:pt x="36044" y="4617"/>
                    <a:pt x="33228" y="3528"/>
                    <a:pt x="30502" y="2479"/>
                  </a:cubicBezTo>
                  <a:cubicBezTo>
                    <a:pt x="28620" y="1750"/>
                    <a:pt x="26685" y="1002"/>
                    <a:pt x="24610" y="617"/>
                  </a:cubicBezTo>
                  <a:cubicBezTo>
                    <a:pt x="23369" y="386"/>
                    <a:pt x="22122" y="285"/>
                    <a:pt x="20873" y="285"/>
                  </a:cubicBezTo>
                  <a:cubicBezTo>
                    <a:pt x="16388" y="285"/>
                    <a:pt x="11875" y="1588"/>
                    <a:pt x="7474" y="2853"/>
                  </a:cubicBezTo>
                  <a:cubicBezTo>
                    <a:pt x="4874" y="3602"/>
                    <a:pt x="2419" y="4309"/>
                    <a:pt x="1" y="4751"/>
                  </a:cubicBezTo>
                  <a:lnTo>
                    <a:pt x="37" y="4964"/>
                  </a:lnTo>
                  <a:cubicBezTo>
                    <a:pt x="2466" y="4522"/>
                    <a:pt x="4926" y="3815"/>
                    <a:pt x="7536" y="3066"/>
                  </a:cubicBezTo>
                  <a:cubicBezTo>
                    <a:pt x="11921" y="1803"/>
                    <a:pt x="16427" y="505"/>
                    <a:pt x="20889" y="505"/>
                  </a:cubicBezTo>
                  <a:cubicBezTo>
                    <a:pt x="22122" y="505"/>
                    <a:pt x="23351" y="604"/>
                    <a:pt x="24574" y="830"/>
                  </a:cubicBezTo>
                  <a:cubicBezTo>
                    <a:pt x="26623" y="1215"/>
                    <a:pt x="28552" y="1958"/>
                    <a:pt x="30424" y="2676"/>
                  </a:cubicBezTo>
                  <a:cubicBezTo>
                    <a:pt x="33177" y="3743"/>
                    <a:pt x="36014" y="4836"/>
                    <a:pt x="39350" y="4836"/>
                  </a:cubicBezTo>
                  <a:cubicBezTo>
                    <a:pt x="39412" y="4836"/>
                    <a:pt x="39474" y="4835"/>
                    <a:pt x="39536" y="4834"/>
                  </a:cubicBezTo>
                  <a:cubicBezTo>
                    <a:pt x="43228" y="4788"/>
                    <a:pt x="46130" y="3649"/>
                    <a:pt x="48939" y="2546"/>
                  </a:cubicBezTo>
                  <a:cubicBezTo>
                    <a:pt x="50712" y="1844"/>
                    <a:pt x="52548" y="1121"/>
                    <a:pt x="54587" y="669"/>
                  </a:cubicBezTo>
                  <a:cubicBezTo>
                    <a:pt x="56006" y="355"/>
                    <a:pt x="57400" y="221"/>
                    <a:pt x="58771" y="221"/>
                  </a:cubicBezTo>
                  <a:cubicBezTo>
                    <a:pt x="63021" y="221"/>
                    <a:pt x="67056" y="1513"/>
                    <a:pt x="70984" y="2775"/>
                  </a:cubicBezTo>
                  <a:cubicBezTo>
                    <a:pt x="73122" y="3467"/>
                    <a:pt x="75332" y="4174"/>
                    <a:pt x="77522" y="4647"/>
                  </a:cubicBezTo>
                  <a:lnTo>
                    <a:pt x="77568" y="4434"/>
                  </a:lnTo>
                  <a:cubicBezTo>
                    <a:pt x="75389" y="3956"/>
                    <a:pt x="73184" y="3248"/>
                    <a:pt x="71052" y="2567"/>
                  </a:cubicBezTo>
                  <a:cubicBezTo>
                    <a:pt x="67105" y="1299"/>
                    <a:pt x="63055" y="0"/>
                    <a:pt x="58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32"/>
            <p:cNvSpPr/>
            <p:nvPr/>
          </p:nvSpPr>
          <p:spPr>
            <a:xfrm>
              <a:off x="3399325" y="853825"/>
              <a:ext cx="1896575" cy="118250"/>
            </a:xfrm>
            <a:custGeom>
              <a:avLst/>
              <a:gdLst/>
              <a:ahLst/>
              <a:cxnLst/>
              <a:rect l="l" t="t" r="r" b="b"/>
              <a:pathLst>
                <a:path w="75863" h="4730" extrusionOk="0">
                  <a:moveTo>
                    <a:pt x="57941" y="0"/>
                  </a:moveTo>
                  <a:cubicBezTo>
                    <a:pt x="56443" y="0"/>
                    <a:pt x="54899" y="151"/>
                    <a:pt x="53287" y="502"/>
                  </a:cubicBezTo>
                  <a:cubicBezTo>
                    <a:pt x="51326" y="923"/>
                    <a:pt x="49537" y="1599"/>
                    <a:pt x="47805" y="2244"/>
                  </a:cubicBezTo>
                  <a:cubicBezTo>
                    <a:pt x="44929" y="3331"/>
                    <a:pt x="42204" y="4350"/>
                    <a:pt x="38673" y="4381"/>
                  </a:cubicBezTo>
                  <a:lnTo>
                    <a:pt x="38532" y="4381"/>
                  </a:lnTo>
                  <a:cubicBezTo>
                    <a:pt x="35261" y="4381"/>
                    <a:pt x="32500" y="3320"/>
                    <a:pt x="29826" y="2285"/>
                  </a:cubicBezTo>
                  <a:cubicBezTo>
                    <a:pt x="28001" y="1573"/>
                    <a:pt x="26108" y="840"/>
                    <a:pt x="24080" y="465"/>
                  </a:cubicBezTo>
                  <a:cubicBezTo>
                    <a:pt x="22735" y="212"/>
                    <a:pt x="21400" y="102"/>
                    <a:pt x="20075" y="102"/>
                  </a:cubicBezTo>
                  <a:cubicBezTo>
                    <a:pt x="15466" y="102"/>
                    <a:pt x="10976" y="1436"/>
                    <a:pt x="6606" y="2733"/>
                  </a:cubicBezTo>
                  <a:cubicBezTo>
                    <a:pt x="4322" y="3409"/>
                    <a:pt x="2169" y="4048"/>
                    <a:pt x="1" y="4517"/>
                  </a:cubicBezTo>
                  <a:lnTo>
                    <a:pt x="48" y="4730"/>
                  </a:lnTo>
                  <a:cubicBezTo>
                    <a:pt x="2232" y="4262"/>
                    <a:pt x="4484" y="3591"/>
                    <a:pt x="6668" y="2941"/>
                  </a:cubicBezTo>
                  <a:cubicBezTo>
                    <a:pt x="11029" y="1650"/>
                    <a:pt x="15504" y="322"/>
                    <a:pt x="20087" y="322"/>
                  </a:cubicBezTo>
                  <a:cubicBezTo>
                    <a:pt x="21395" y="322"/>
                    <a:pt x="22712" y="430"/>
                    <a:pt x="24038" y="678"/>
                  </a:cubicBezTo>
                  <a:cubicBezTo>
                    <a:pt x="26051" y="1053"/>
                    <a:pt x="27928" y="1781"/>
                    <a:pt x="29748" y="2483"/>
                  </a:cubicBezTo>
                  <a:cubicBezTo>
                    <a:pt x="32437" y="3523"/>
                    <a:pt x="35220" y="4605"/>
                    <a:pt x="38532" y="4605"/>
                  </a:cubicBezTo>
                  <a:lnTo>
                    <a:pt x="38673" y="4605"/>
                  </a:lnTo>
                  <a:cubicBezTo>
                    <a:pt x="42251" y="4574"/>
                    <a:pt x="45116" y="3492"/>
                    <a:pt x="47883" y="2452"/>
                  </a:cubicBezTo>
                  <a:cubicBezTo>
                    <a:pt x="49610" y="1807"/>
                    <a:pt x="51383" y="1141"/>
                    <a:pt x="53333" y="715"/>
                  </a:cubicBezTo>
                  <a:cubicBezTo>
                    <a:pt x="54929" y="369"/>
                    <a:pt x="56458" y="220"/>
                    <a:pt x="57943" y="220"/>
                  </a:cubicBezTo>
                  <a:cubicBezTo>
                    <a:pt x="62211" y="220"/>
                    <a:pt x="66114" y="1448"/>
                    <a:pt x="70189" y="2733"/>
                  </a:cubicBezTo>
                  <a:cubicBezTo>
                    <a:pt x="72009" y="3310"/>
                    <a:pt x="73902" y="3903"/>
                    <a:pt x="75811" y="4376"/>
                  </a:cubicBezTo>
                  <a:lnTo>
                    <a:pt x="75863" y="4163"/>
                  </a:lnTo>
                  <a:cubicBezTo>
                    <a:pt x="73959" y="3695"/>
                    <a:pt x="72077" y="3102"/>
                    <a:pt x="70256" y="2525"/>
                  </a:cubicBezTo>
                  <a:cubicBezTo>
                    <a:pt x="66161" y="1237"/>
                    <a:pt x="62238" y="0"/>
                    <a:pt x="579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32"/>
            <p:cNvSpPr/>
            <p:nvPr/>
          </p:nvSpPr>
          <p:spPr>
            <a:xfrm>
              <a:off x="3425600" y="808175"/>
              <a:ext cx="1850150" cy="115800"/>
            </a:xfrm>
            <a:custGeom>
              <a:avLst/>
              <a:gdLst/>
              <a:ahLst/>
              <a:cxnLst/>
              <a:rect l="l" t="t" r="r" b="b"/>
              <a:pathLst>
                <a:path w="74006" h="4632" extrusionOk="0">
                  <a:moveTo>
                    <a:pt x="56922" y="0"/>
                  </a:moveTo>
                  <a:cubicBezTo>
                    <a:pt x="55324" y="0"/>
                    <a:pt x="53664" y="172"/>
                    <a:pt x="51913" y="575"/>
                  </a:cubicBezTo>
                  <a:cubicBezTo>
                    <a:pt x="50067" y="996"/>
                    <a:pt x="48366" y="1636"/>
                    <a:pt x="46723" y="2244"/>
                  </a:cubicBezTo>
                  <a:cubicBezTo>
                    <a:pt x="43852" y="3326"/>
                    <a:pt x="41132" y="4340"/>
                    <a:pt x="37617" y="4372"/>
                  </a:cubicBezTo>
                  <a:cubicBezTo>
                    <a:pt x="37562" y="4372"/>
                    <a:pt x="37508" y="4372"/>
                    <a:pt x="37455" y="4372"/>
                  </a:cubicBezTo>
                  <a:cubicBezTo>
                    <a:pt x="34228" y="4372"/>
                    <a:pt x="31488" y="3309"/>
                    <a:pt x="28838" y="2286"/>
                  </a:cubicBezTo>
                  <a:cubicBezTo>
                    <a:pt x="27085" y="1610"/>
                    <a:pt x="25270" y="908"/>
                    <a:pt x="23341" y="523"/>
                  </a:cubicBezTo>
                  <a:cubicBezTo>
                    <a:pt x="21887" y="233"/>
                    <a:pt x="20458" y="108"/>
                    <a:pt x="19051" y="108"/>
                  </a:cubicBezTo>
                  <a:cubicBezTo>
                    <a:pt x="14420" y="108"/>
                    <a:pt x="10020" y="1464"/>
                    <a:pt x="5737" y="2780"/>
                  </a:cubicBezTo>
                  <a:cubicBezTo>
                    <a:pt x="3849" y="3357"/>
                    <a:pt x="1909" y="3955"/>
                    <a:pt x="0" y="4418"/>
                  </a:cubicBezTo>
                  <a:lnTo>
                    <a:pt x="52" y="4632"/>
                  </a:lnTo>
                  <a:cubicBezTo>
                    <a:pt x="1966" y="4163"/>
                    <a:pt x="3916" y="3565"/>
                    <a:pt x="5799" y="2978"/>
                  </a:cubicBezTo>
                  <a:cubicBezTo>
                    <a:pt x="10066" y="1668"/>
                    <a:pt x="14447" y="322"/>
                    <a:pt x="19049" y="322"/>
                  </a:cubicBezTo>
                  <a:cubicBezTo>
                    <a:pt x="20443" y="322"/>
                    <a:pt x="21857" y="446"/>
                    <a:pt x="23294" y="731"/>
                  </a:cubicBezTo>
                  <a:cubicBezTo>
                    <a:pt x="25213" y="1106"/>
                    <a:pt x="27012" y="1808"/>
                    <a:pt x="28760" y="2478"/>
                  </a:cubicBezTo>
                  <a:cubicBezTo>
                    <a:pt x="31433" y="3513"/>
                    <a:pt x="34200" y="4585"/>
                    <a:pt x="37487" y="4585"/>
                  </a:cubicBezTo>
                  <a:lnTo>
                    <a:pt x="37617" y="4585"/>
                  </a:lnTo>
                  <a:cubicBezTo>
                    <a:pt x="41174" y="4559"/>
                    <a:pt x="44034" y="3487"/>
                    <a:pt x="46801" y="2452"/>
                  </a:cubicBezTo>
                  <a:cubicBezTo>
                    <a:pt x="48439" y="1844"/>
                    <a:pt x="50129" y="1210"/>
                    <a:pt x="51955" y="788"/>
                  </a:cubicBezTo>
                  <a:cubicBezTo>
                    <a:pt x="53687" y="390"/>
                    <a:pt x="55330" y="221"/>
                    <a:pt x="56915" y="221"/>
                  </a:cubicBezTo>
                  <a:cubicBezTo>
                    <a:pt x="61228" y="221"/>
                    <a:pt x="65102" y="1475"/>
                    <a:pt x="69138" y="2780"/>
                  </a:cubicBezTo>
                  <a:cubicBezTo>
                    <a:pt x="70693" y="3285"/>
                    <a:pt x="72305" y="3805"/>
                    <a:pt x="73948" y="4252"/>
                  </a:cubicBezTo>
                  <a:lnTo>
                    <a:pt x="74006" y="4039"/>
                  </a:lnTo>
                  <a:cubicBezTo>
                    <a:pt x="72362" y="3597"/>
                    <a:pt x="70755" y="3077"/>
                    <a:pt x="69205" y="2572"/>
                  </a:cubicBezTo>
                  <a:cubicBezTo>
                    <a:pt x="65147" y="1261"/>
                    <a:pt x="61258" y="0"/>
                    <a:pt x="569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32"/>
            <p:cNvSpPr/>
            <p:nvPr/>
          </p:nvSpPr>
          <p:spPr>
            <a:xfrm>
              <a:off x="3454325" y="764575"/>
              <a:ext cx="1802175" cy="114150"/>
            </a:xfrm>
            <a:custGeom>
              <a:avLst/>
              <a:gdLst/>
              <a:ahLst/>
              <a:cxnLst/>
              <a:rect l="l" t="t" r="r" b="b"/>
              <a:pathLst>
                <a:path w="72087" h="4566" extrusionOk="0">
                  <a:moveTo>
                    <a:pt x="55794" y="0"/>
                  </a:moveTo>
                  <a:cubicBezTo>
                    <a:pt x="54103" y="0"/>
                    <a:pt x="52335" y="191"/>
                    <a:pt x="50452" y="644"/>
                  </a:cubicBezTo>
                  <a:cubicBezTo>
                    <a:pt x="48715" y="1066"/>
                    <a:pt x="47108" y="1659"/>
                    <a:pt x="45548" y="2241"/>
                  </a:cubicBezTo>
                  <a:cubicBezTo>
                    <a:pt x="42667" y="3312"/>
                    <a:pt x="39957" y="4321"/>
                    <a:pt x="36457" y="4347"/>
                  </a:cubicBezTo>
                  <a:lnTo>
                    <a:pt x="36343" y="4347"/>
                  </a:lnTo>
                  <a:cubicBezTo>
                    <a:pt x="33124" y="4347"/>
                    <a:pt x="30393" y="3297"/>
                    <a:pt x="27757" y="2277"/>
                  </a:cubicBezTo>
                  <a:cubicBezTo>
                    <a:pt x="26072" y="1638"/>
                    <a:pt x="24329" y="962"/>
                    <a:pt x="22483" y="577"/>
                  </a:cubicBezTo>
                  <a:cubicBezTo>
                    <a:pt x="20924" y="249"/>
                    <a:pt x="19408" y="109"/>
                    <a:pt x="17928" y="109"/>
                  </a:cubicBezTo>
                  <a:cubicBezTo>
                    <a:pt x="13323" y="109"/>
                    <a:pt x="9065" y="1470"/>
                    <a:pt x="4920" y="2792"/>
                  </a:cubicBezTo>
                  <a:cubicBezTo>
                    <a:pt x="3319" y="3307"/>
                    <a:pt x="1660" y="3832"/>
                    <a:pt x="1" y="4280"/>
                  </a:cubicBezTo>
                  <a:lnTo>
                    <a:pt x="63" y="4498"/>
                  </a:lnTo>
                  <a:cubicBezTo>
                    <a:pt x="1727" y="4046"/>
                    <a:pt x="3381" y="3515"/>
                    <a:pt x="4988" y="3006"/>
                  </a:cubicBezTo>
                  <a:cubicBezTo>
                    <a:pt x="9276" y="1632"/>
                    <a:pt x="13391" y="318"/>
                    <a:pt x="17874" y="318"/>
                  </a:cubicBezTo>
                  <a:cubicBezTo>
                    <a:pt x="19350" y="318"/>
                    <a:pt x="20866" y="460"/>
                    <a:pt x="22441" y="790"/>
                  </a:cubicBezTo>
                  <a:cubicBezTo>
                    <a:pt x="24272" y="1175"/>
                    <a:pt x="25999" y="1846"/>
                    <a:pt x="27679" y="2485"/>
                  </a:cubicBezTo>
                  <a:cubicBezTo>
                    <a:pt x="30336" y="3510"/>
                    <a:pt x="33082" y="4566"/>
                    <a:pt x="36343" y="4566"/>
                  </a:cubicBezTo>
                  <a:lnTo>
                    <a:pt x="36462" y="4566"/>
                  </a:lnTo>
                  <a:cubicBezTo>
                    <a:pt x="39999" y="4540"/>
                    <a:pt x="42859" y="3474"/>
                    <a:pt x="45626" y="2449"/>
                  </a:cubicBezTo>
                  <a:cubicBezTo>
                    <a:pt x="47176" y="1872"/>
                    <a:pt x="48778" y="1279"/>
                    <a:pt x="50504" y="863"/>
                  </a:cubicBezTo>
                  <a:cubicBezTo>
                    <a:pt x="52372" y="412"/>
                    <a:pt x="54127" y="222"/>
                    <a:pt x="55807" y="222"/>
                  </a:cubicBezTo>
                  <a:cubicBezTo>
                    <a:pt x="60136" y="222"/>
                    <a:pt x="63967" y="1485"/>
                    <a:pt x="67958" y="2808"/>
                  </a:cubicBezTo>
                  <a:cubicBezTo>
                    <a:pt x="69268" y="3234"/>
                    <a:pt x="70620" y="3682"/>
                    <a:pt x="72019" y="4098"/>
                  </a:cubicBezTo>
                  <a:lnTo>
                    <a:pt x="72087" y="3884"/>
                  </a:lnTo>
                  <a:cubicBezTo>
                    <a:pt x="70688" y="3474"/>
                    <a:pt x="69336" y="3026"/>
                    <a:pt x="68020" y="2595"/>
                  </a:cubicBezTo>
                  <a:cubicBezTo>
                    <a:pt x="64010" y="1272"/>
                    <a:pt x="60156" y="0"/>
                    <a:pt x="557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32"/>
            <p:cNvSpPr/>
            <p:nvPr/>
          </p:nvSpPr>
          <p:spPr>
            <a:xfrm>
              <a:off x="3482550" y="719425"/>
              <a:ext cx="1755375" cy="112100"/>
            </a:xfrm>
            <a:custGeom>
              <a:avLst/>
              <a:gdLst/>
              <a:ahLst/>
              <a:cxnLst/>
              <a:rect l="l" t="t" r="r" b="b"/>
              <a:pathLst>
                <a:path w="70215" h="4484" extrusionOk="0">
                  <a:moveTo>
                    <a:pt x="16762" y="0"/>
                  </a:moveTo>
                  <a:cubicBezTo>
                    <a:pt x="12419" y="0"/>
                    <a:pt x="7949" y="1553"/>
                    <a:pt x="3958" y="2939"/>
                  </a:cubicBezTo>
                  <a:cubicBezTo>
                    <a:pt x="2569" y="3428"/>
                    <a:pt x="1248" y="3886"/>
                    <a:pt x="0" y="4260"/>
                  </a:cubicBezTo>
                  <a:lnTo>
                    <a:pt x="57" y="4468"/>
                  </a:lnTo>
                  <a:cubicBezTo>
                    <a:pt x="1311" y="4099"/>
                    <a:pt x="2632" y="3636"/>
                    <a:pt x="4036" y="3147"/>
                  </a:cubicBezTo>
                  <a:cubicBezTo>
                    <a:pt x="8003" y="1771"/>
                    <a:pt x="12453" y="218"/>
                    <a:pt x="16761" y="218"/>
                  </a:cubicBezTo>
                  <a:cubicBezTo>
                    <a:pt x="17141" y="218"/>
                    <a:pt x="17519" y="230"/>
                    <a:pt x="17896" y="256"/>
                  </a:cubicBezTo>
                  <a:cubicBezTo>
                    <a:pt x="20943" y="464"/>
                    <a:pt x="23564" y="1421"/>
                    <a:pt x="26097" y="2352"/>
                  </a:cubicBezTo>
                  <a:cubicBezTo>
                    <a:pt x="28911" y="3381"/>
                    <a:pt x="31818" y="4447"/>
                    <a:pt x="35323" y="4484"/>
                  </a:cubicBezTo>
                  <a:lnTo>
                    <a:pt x="35505" y="4484"/>
                  </a:lnTo>
                  <a:cubicBezTo>
                    <a:pt x="38963" y="4484"/>
                    <a:pt x="41605" y="3548"/>
                    <a:pt x="44398" y="2554"/>
                  </a:cubicBezTo>
                  <a:cubicBezTo>
                    <a:pt x="46213" y="1915"/>
                    <a:pt x="48085" y="1249"/>
                    <a:pt x="50197" y="864"/>
                  </a:cubicBezTo>
                  <a:cubicBezTo>
                    <a:pt x="51831" y="568"/>
                    <a:pt x="53348" y="438"/>
                    <a:pt x="54788" y="438"/>
                  </a:cubicBezTo>
                  <a:cubicBezTo>
                    <a:pt x="59235" y="438"/>
                    <a:pt x="62947" y="1674"/>
                    <a:pt x="67083" y="3049"/>
                  </a:cubicBezTo>
                  <a:cubicBezTo>
                    <a:pt x="68066" y="3381"/>
                    <a:pt x="69080" y="3719"/>
                    <a:pt x="70147" y="4052"/>
                  </a:cubicBezTo>
                  <a:lnTo>
                    <a:pt x="70214" y="3844"/>
                  </a:lnTo>
                  <a:cubicBezTo>
                    <a:pt x="69153" y="3511"/>
                    <a:pt x="68134" y="3173"/>
                    <a:pt x="67151" y="2840"/>
                  </a:cubicBezTo>
                  <a:cubicBezTo>
                    <a:pt x="62995" y="1459"/>
                    <a:pt x="59272" y="220"/>
                    <a:pt x="54801" y="220"/>
                  </a:cubicBezTo>
                  <a:cubicBezTo>
                    <a:pt x="53347" y="220"/>
                    <a:pt x="51813" y="351"/>
                    <a:pt x="50160" y="651"/>
                  </a:cubicBezTo>
                  <a:cubicBezTo>
                    <a:pt x="48028" y="1036"/>
                    <a:pt x="46151" y="1707"/>
                    <a:pt x="44331" y="2352"/>
                  </a:cubicBezTo>
                  <a:cubicBezTo>
                    <a:pt x="41553" y="3329"/>
                    <a:pt x="38927" y="4260"/>
                    <a:pt x="35505" y="4260"/>
                  </a:cubicBezTo>
                  <a:lnTo>
                    <a:pt x="35323" y="4260"/>
                  </a:lnTo>
                  <a:cubicBezTo>
                    <a:pt x="31859" y="4229"/>
                    <a:pt x="28968" y="3168"/>
                    <a:pt x="26170" y="2144"/>
                  </a:cubicBezTo>
                  <a:cubicBezTo>
                    <a:pt x="23622" y="1213"/>
                    <a:pt x="20990" y="245"/>
                    <a:pt x="17906" y="37"/>
                  </a:cubicBezTo>
                  <a:cubicBezTo>
                    <a:pt x="17526" y="12"/>
                    <a:pt x="17145" y="0"/>
                    <a:pt x="16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32"/>
            <p:cNvSpPr/>
            <p:nvPr/>
          </p:nvSpPr>
          <p:spPr>
            <a:xfrm>
              <a:off x="3507375" y="679325"/>
              <a:ext cx="1712600" cy="111900"/>
            </a:xfrm>
            <a:custGeom>
              <a:avLst/>
              <a:gdLst/>
              <a:ahLst/>
              <a:cxnLst/>
              <a:rect l="l" t="t" r="r" b="b"/>
              <a:pathLst>
                <a:path w="68504" h="4476" extrusionOk="0">
                  <a:moveTo>
                    <a:pt x="15828" y="1"/>
                  </a:moveTo>
                  <a:cubicBezTo>
                    <a:pt x="11519" y="1"/>
                    <a:pt x="7219" y="1545"/>
                    <a:pt x="3386" y="2921"/>
                  </a:cubicBezTo>
                  <a:cubicBezTo>
                    <a:pt x="2195" y="3342"/>
                    <a:pt x="1077" y="3742"/>
                    <a:pt x="0" y="4091"/>
                  </a:cubicBezTo>
                  <a:lnTo>
                    <a:pt x="63" y="4299"/>
                  </a:lnTo>
                  <a:cubicBezTo>
                    <a:pt x="1150" y="3956"/>
                    <a:pt x="2268" y="3550"/>
                    <a:pt x="3459" y="3129"/>
                  </a:cubicBezTo>
                  <a:cubicBezTo>
                    <a:pt x="7279" y="1755"/>
                    <a:pt x="11564" y="221"/>
                    <a:pt x="15842" y="221"/>
                  </a:cubicBezTo>
                  <a:cubicBezTo>
                    <a:pt x="16310" y="221"/>
                    <a:pt x="16778" y="240"/>
                    <a:pt x="17246" y="279"/>
                  </a:cubicBezTo>
                  <a:cubicBezTo>
                    <a:pt x="20174" y="528"/>
                    <a:pt x="22701" y="1449"/>
                    <a:pt x="25140" y="2349"/>
                  </a:cubicBezTo>
                  <a:cubicBezTo>
                    <a:pt x="27933" y="3373"/>
                    <a:pt x="30825" y="4439"/>
                    <a:pt x="34325" y="4476"/>
                  </a:cubicBezTo>
                  <a:lnTo>
                    <a:pt x="34522" y="4476"/>
                  </a:lnTo>
                  <a:cubicBezTo>
                    <a:pt x="37960" y="4476"/>
                    <a:pt x="40597" y="3540"/>
                    <a:pt x="43379" y="2562"/>
                  </a:cubicBezTo>
                  <a:cubicBezTo>
                    <a:pt x="45111" y="1948"/>
                    <a:pt x="46895" y="1314"/>
                    <a:pt x="48897" y="924"/>
                  </a:cubicBezTo>
                  <a:cubicBezTo>
                    <a:pt x="50704" y="573"/>
                    <a:pt x="52348" y="420"/>
                    <a:pt x="53893" y="420"/>
                  </a:cubicBezTo>
                  <a:cubicBezTo>
                    <a:pt x="58219" y="420"/>
                    <a:pt x="61774" y="1619"/>
                    <a:pt x="65981" y="3040"/>
                  </a:cubicBezTo>
                  <a:cubicBezTo>
                    <a:pt x="66777" y="3316"/>
                    <a:pt x="67588" y="3586"/>
                    <a:pt x="68441" y="3867"/>
                  </a:cubicBezTo>
                  <a:lnTo>
                    <a:pt x="68504" y="3654"/>
                  </a:lnTo>
                  <a:cubicBezTo>
                    <a:pt x="67661" y="3384"/>
                    <a:pt x="66850" y="3108"/>
                    <a:pt x="66054" y="2837"/>
                  </a:cubicBezTo>
                  <a:cubicBezTo>
                    <a:pt x="61822" y="1409"/>
                    <a:pt x="58250" y="200"/>
                    <a:pt x="53897" y="200"/>
                  </a:cubicBezTo>
                  <a:cubicBezTo>
                    <a:pt x="52339" y="200"/>
                    <a:pt x="50680" y="355"/>
                    <a:pt x="48855" y="710"/>
                  </a:cubicBezTo>
                  <a:cubicBezTo>
                    <a:pt x="46838" y="1106"/>
                    <a:pt x="45043" y="1735"/>
                    <a:pt x="43312" y="2354"/>
                  </a:cubicBezTo>
                  <a:cubicBezTo>
                    <a:pt x="40540" y="3326"/>
                    <a:pt x="37929" y="4257"/>
                    <a:pt x="34522" y="4257"/>
                  </a:cubicBezTo>
                  <a:lnTo>
                    <a:pt x="34325" y="4257"/>
                  </a:lnTo>
                  <a:cubicBezTo>
                    <a:pt x="30866" y="4221"/>
                    <a:pt x="27990" y="3165"/>
                    <a:pt x="25218" y="2146"/>
                  </a:cubicBezTo>
                  <a:cubicBezTo>
                    <a:pt x="22759" y="1241"/>
                    <a:pt x="20226" y="305"/>
                    <a:pt x="17267" y="60"/>
                  </a:cubicBezTo>
                  <a:cubicBezTo>
                    <a:pt x="16787" y="20"/>
                    <a:pt x="16308" y="1"/>
                    <a:pt x="158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32"/>
            <p:cNvSpPr/>
            <p:nvPr/>
          </p:nvSpPr>
          <p:spPr>
            <a:xfrm>
              <a:off x="5106575" y="698375"/>
              <a:ext cx="544525" cy="1430325"/>
            </a:xfrm>
            <a:custGeom>
              <a:avLst/>
              <a:gdLst/>
              <a:ahLst/>
              <a:cxnLst/>
              <a:rect l="l" t="t" r="r" b="b"/>
              <a:pathLst>
                <a:path w="21781" h="57213" extrusionOk="0">
                  <a:moveTo>
                    <a:pt x="209" y="0"/>
                  </a:moveTo>
                  <a:lnTo>
                    <a:pt x="1" y="73"/>
                  </a:lnTo>
                  <a:cubicBezTo>
                    <a:pt x="6039" y="17610"/>
                    <a:pt x="12981" y="35323"/>
                    <a:pt x="19706" y="52449"/>
                  </a:cubicBezTo>
                  <a:lnTo>
                    <a:pt x="21573" y="57213"/>
                  </a:lnTo>
                  <a:lnTo>
                    <a:pt x="21781" y="57135"/>
                  </a:lnTo>
                  <a:lnTo>
                    <a:pt x="19909" y="52371"/>
                  </a:lnTo>
                  <a:cubicBezTo>
                    <a:pt x="13189" y="35245"/>
                    <a:pt x="6241" y="17537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32"/>
            <p:cNvSpPr/>
            <p:nvPr/>
          </p:nvSpPr>
          <p:spPr>
            <a:xfrm>
              <a:off x="5014400" y="669250"/>
              <a:ext cx="477050" cy="1460100"/>
            </a:xfrm>
            <a:custGeom>
              <a:avLst/>
              <a:gdLst/>
              <a:ahLst/>
              <a:cxnLst/>
              <a:rect l="l" t="t" r="r" b="b"/>
              <a:pathLst>
                <a:path w="19082" h="58404" extrusionOk="0">
                  <a:moveTo>
                    <a:pt x="208" y="0"/>
                  </a:moveTo>
                  <a:lnTo>
                    <a:pt x="0" y="68"/>
                  </a:lnTo>
                  <a:cubicBezTo>
                    <a:pt x="6876" y="22389"/>
                    <a:pt x="12872" y="40924"/>
                    <a:pt x="18873" y="58404"/>
                  </a:cubicBezTo>
                  <a:lnTo>
                    <a:pt x="19081" y="58331"/>
                  </a:lnTo>
                  <a:cubicBezTo>
                    <a:pt x="13080" y="40857"/>
                    <a:pt x="7089" y="22327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32"/>
            <p:cNvSpPr/>
            <p:nvPr/>
          </p:nvSpPr>
          <p:spPr>
            <a:xfrm>
              <a:off x="4923000" y="652075"/>
              <a:ext cx="408650" cy="1477675"/>
            </a:xfrm>
            <a:custGeom>
              <a:avLst/>
              <a:gdLst/>
              <a:ahLst/>
              <a:cxnLst/>
              <a:rect l="l" t="t" r="r" b="b"/>
              <a:pathLst>
                <a:path w="16346" h="59107" extrusionOk="0">
                  <a:moveTo>
                    <a:pt x="213" y="1"/>
                  </a:moveTo>
                  <a:lnTo>
                    <a:pt x="0" y="58"/>
                  </a:lnTo>
                  <a:cubicBezTo>
                    <a:pt x="2226" y="8072"/>
                    <a:pt x="4395" y="16175"/>
                    <a:pt x="6480" y="24002"/>
                  </a:cubicBezTo>
                  <a:cubicBezTo>
                    <a:pt x="9549" y="35475"/>
                    <a:pt x="12716" y="47342"/>
                    <a:pt x="16138" y="59106"/>
                  </a:cubicBezTo>
                  <a:lnTo>
                    <a:pt x="16346" y="59044"/>
                  </a:lnTo>
                  <a:cubicBezTo>
                    <a:pt x="12929" y="47285"/>
                    <a:pt x="9757" y="35417"/>
                    <a:pt x="6693" y="23940"/>
                  </a:cubicBezTo>
                  <a:cubicBezTo>
                    <a:pt x="4603" y="16113"/>
                    <a:pt x="2445" y="8015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32"/>
            <p:cNvSpPr/>
            <p:nvPr/>
          </p:nvSpPr>
          <p:spPr>
            <a:xfrm>
              <a:off x="4830425" y="649625"/>
              <a:ext cx="339100" cy="1439175"/>
            </a:xfrm>
            <a:custGeom>
              <a:avLst/>
              <a:gdLst/>
              <a:ahLst/>
              <a:cxnLst/>
              <a:rect l="l" t="t" r="r" b="b"/>
              <a:pathLst>
                <a:path w="13564" h="57567" extrusionOk="0">
                  <a:moveTo>
                    <a:pt x="219" y="0"/>
                  </a:moveTo>
                  <a:lnTo>
                    <a:pt x="0" y="52"/>
                  </a:lnTo>
                  <a:cubicBezTo>
                    <a:pt x="947" y="3843"/>
                    <a:pt x="2273" y="7520"/>
                    <a:pt x="3558" y="11083"/>
                  </a:cubicBezTo>
                  <a:cubicBezTo>
                    <a:pt x="5279" y="15847"/>
                    <a:pt x="7058" y="20772"/>
                    <a:pt x="7874" y="25910"/>
                  </a:cubicBezTo>
                  <a:cubicBezTo>
                    <a:pt x="8259" y="28328"/>
                    <a:pt x="8628" y="30746"/>
                    <a:pt x="8987" y="33087"/>
                  </a:cubicBezTo>
                  <a:cubicBezTo>
                    <a:pt x="10256" y="41397"/>
                    <a:pt x="11457" y="49245"/>
                    <a:pt x="13350" y="57566"/>
                  </a:cubicBezTo>
                  <a:lnTo>
                    <a:pt x="13564" y="57519"/>
                  </a:lnTo>
                  <a:cubicBezTo>
                    <a:pt x="11671" y="49204"/>
                    <a:pt x="10474" y="41356"/>
                    <a:pt x="9200" y="33050"/>
                  </a:cubicBezTo>
                  <a:cubicBezTo>
                    <a:pt x="8841" y="30715"/>
                    <a:pt x="8477" y="28297"/>
                    <a:pt x="8087" y="25879"/>
                  </a:cubicBezTo>
                  <a:cubicBezTo>
                    <a:pt x="7271" y="20720"/>
                    <a:pt x="5487" y="15784"/>
                    <a:pt x="3766" y="11005"/>
                  </a:cubicBezTo>
                  <a:cubicBezTo>
                    <a:pt x="2486" y="7448"/>
                    <a:pt x="1155" y="377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32"/>
            <p:cNvSpPr/>
            <p:nvPr/>
          </p:nvSpPr>
          <p:spPr>
            <a:xfrm>
              <a:off x="4734600" y="658850"/>
              <a:ext cx="277875" cy="1386650"/>
            </a:xfrm>
            <a:custGeom>
              <a:avLst/>
              <a:gdLst/>
              <a:ahLst/>
              <a:cxnLst/>
              <a:rect l="l" t="t" r="r" b="b"/>
              <a:pathLst>
                <a:path w="11115" h="55466" extrusionOk="0">
                  <a:moveTo>
                    <a:pt x="214" y="0"/>
                  </a:moveTo>
                  <a:lnTo>
                    <a:pt x="0" y="47"/>
                  </a:lnTo>
                  <a:cubicBezTo>
                    <a:pt x="760" y="3693"/>
                    <a:pt x="2029" y="7271"/>
                    <a:pt x="3251" y="10729"/>
                  </a:cubicBezTo>
                  <a:cubicBezTo>
                    <a:pt x="4769" y="15030"/>
                    <a:pt x="6345" y="19477"/>
                    <a:pt x="6928" y="24033"/>
                  </a:cubicBezTo>
                  <a:cubicBezTo>
                    <a:pt x="7385" y="27626"/>
                    <a:pt x="7775" y="31267"/>
                    <a:pt x="8145" y="34788"/>
                  </a:cubicBezTo>
                  <a:cubicBezTo>
                    <a:pt x="8868" y="41548"/>
                    <a:pt x="9606" y="48538"/>
                    <a:pt x="10896" y="55465"/>
                  </a:cubicBezTo>
                  <a:lnTo>
                    <a:pt x="11114" y="55429"/>
                  </a:lnTo>
                  <a:cubicBezTo>
                    <a:pt x="9825" y="48512"/>
                    <a:pt x="9081" y="41522"/>
                    <a:pt x="8368" y="34767"/>
                  </a:cubicBezTo>
                  <a:cubicBezTo>
                    <a:pt x="7989" y="31241"/>
                    <a:pt x="7604" y="27605"/>
                    <a:pt x="7146" y="24007"/>
                  </a:cubicBezTo>
                  <a:cubicBezTo>
                    <a:pt x="6558" y="19425"/>
                    <a:pt x="4977" y="14963"/>
                    <a:pt x="3459" y="10657"/>
                  </a:cubicBezTo>
                  <a:cubicBezTo>
                    <a:pt x="2237" y="7203"/>
                    <a:pt x="973" y="3636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32"/>
            <p:cNvSpPr/>
            <p:nvPr/>
          </p:nvSpPr>
          <p:spPr>
            <a:xfrm>
              <a:off x="4641625" y="684975"/>
              <a:ext cx="211175" cy="1344000"/>
            </a:xfrm>
            <a:custGeom>
              <a:avLst/>
              <a:gdLst/>
              <a:ahLst/>
              <a:cxnLst/>
              <a:rect l="l" t="t" r="r" b="b"/>
              <a:pathLst>
                <a:path w="8447" h="53760" extrusionOk="0">
                  <a:moveTo>
                    <a:pt x="214" y="1"/>
                  </a:moveTo>
                  <a:lnTo>
                    <a:pt x="1" y="37"/>
                  </a:lnTo>
                  <a:cubicBezTo>
                    <a:pt x="573" y="3662"/>
                    <a:pt x="1598" y="7308"/>
                    <a:pt x="2601" y="10839"/>
                  </a:cubicBezTo>
                  <a:cubicBezTo>
                    <a:pt x="3792" y="15072"/>
                    <a:pt x="5025" y="19446"/>
                    <a:pt x="5472" y="23794"/>
                  </a:cubicBezTo>
                  <a:cubicBezTo>
                    <a:pt x="5857" y="27564"/>
                    <a:pt x="6138" y="31465"/>
                    <a:pt x="6408" y="35235"/>
                  </a:cubicBezTo>
                  <a:cubicBezTo>
                    <a:pt x="6850" y="41341"/>
                    <a:pt x="7313" y="47654"/>
                    <a:pt x="8223" y="53760"/>
                  </a:cubicBezTo>
                  <a:lnTo>
                    <a:pt x="8447" y="53723"/>
                  </a:lnTo>
                  <a:cubicBezTo>
                    <a:pt x="7526" y="47633"/>
                    <a:pt x="7074" y="41320"/>
                    <a:pt x="6632" y="35220"/>
                  </a:cubicBezTo>
                  <a:cubicBezTo>
                    <a:pt x="6356" y="31449"/>
                    <a:pt x="6081" y="27549"/>
                    <a:pt x="5691" y="23778"/>
                  </a:cubicBezTo>
                  <a:cubicBezTo>
                    <a:pt x="5248" y="19410"/>
                    <a:pt x="4006" y="15020"/>
                    <a:pt x="2809" y="10782"/>
                  </a:cubicBezTo>
                  <a:cubicBezTo>
                    <a:pt x="1816" y="7256"/>
                    <a:pt x="786" y="3615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32"/>
            <p:cNvSpPr/>
            <p:nvPr/>
          </p:nvSpPr>
          <p:spPr>
            <a:xfrm>
              <a:off x="4548550" y="715275"/>
              <a:ext cx="144475" cy="1345950"/>
            </a:xfrm>
            <a:custGeom>
              <a:avLst/>
              <a:gdLst/>
              <a:ahLst/>
              <a:cxnLst/>
              <a:rect l="l" t="t" r="r" b="b"/>
              <a:pathLst>
                <a:path w="5779" h="53838" extrusionOk="0">
                  <a:moveTo>
                    <a:pt x="219" y="0"/>
                  </a:moveTo>
                  <a:lnTo>
                    <a:pt x="0" y="27"/>
                  </a:lnTo>
                  <a:cubicBezTo>
                    <a:pt x="364" y="3485"/>
                    <a:pt x="1020" y="7032"/>
                    <a:pt x="1649" y="10475"/>
                  </a:cubicBezTo>
                  <a:cubicBezTo>
                    <a:pt x="2549" y="15322"/>
                    <a:pt x="3469" y="20335"/>
                    <a:pt x="3594" y="25198"/>
                  </a:cubicBezTo>
                  <a:cubicBezTo>
                    <a:pt x="3646" y="27132"/>
                    <a:pt x="3469" y="29046"/>
                    <a:pt x="3308" y="30887"/>
                  </a:cubicBezTo>
                  <a:cubicBezTo>
                    <a:pt x="3058" y="33602"/>
                    <a:pt x="2809" y="36405"/>
                    <a:pt x="3277" y="39276"/>
                  </a:cubicBezTo>
                  <a:cubicBezTo>
                    <a:pt x="3495" y="40664"/>
                    <a:pt x="3734" y="42048"/>
                    <a:pt x="3994" y="43525"/>
                  </a:cubicBezTo>
                  <a:cubicBezTo>
                    <a:pt x="4593" y="46962"/>
                    <a:pt x="5211" y="50509"/>
                    <a:pt x="5555" y="53838"/>
                  </a:cubicBezTo>
                  <a:lnTo>
                    <a:pt x="5778" y="53812"/>
                  </a:lnTo>
                  <a:cubicBezTo>
                    <a:pt x="5425" y="50483"/>
                    <a:pt x="4811" y="46921"/>
                    <a:pt x="4213" y="43483"/>
                  </a:cubicBezTo>
                  <a:cubicBezTo>
                    <a:pt x="3958" y="42017"/>
                    <a:pt x="3708" y="40623"/>
                    <a:pt x="3490" y="39245"/>
                  </a:cubicBezTo>
                  <a:cubicBezTo>
                    <a:pt x="3027" y="36400"/>
                    <a:pt x="3282" y="33607"/>
                    <a:pt x="3521" y="30913"/>
                  </a:cubicBezTo>
                  <a:cubicBezTo>
                    <a:pt x="3693" y="29057"/>
                    <a:pt x="3864" y="27143"/>
                    <a:pt x="3812" y="25192"/>
                  </a:cubicBezTo>
                  <a:cubicBezTo>
                    <a:pt x="3682" y="20309"/>
                    <a:pt x="2762" y="15290"/>
                    <a:pt x="1862" y="10433"/>
                  </a:cubicBezTo>
                  <a:cubicBezTo>
                    <a:pt x="1233" y="7001"/>
                    <a:pt x="583" y="3454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32"/>
            <p:cNvSpPr/>
            <p:nvPr/>
          </p:nvSpPr>
          <p:spPr>
            <a:xfrm>
              <a:off x="4451950" y="740900"/>
              <a:ext cx="81275" cy="1367125"/>
            </a:xfrm>
            <a:custGeom>
              <a:avLst/>
              <a:gdLst/>
              <a:ahLst/>
              <a:cxnLst/>
              <a:rect l="l" t="t" r="r" b="b"/>
              <a:pathLst>
                <a:path w="3251" h="54685" extrusionOk="0">
                  <a:moveTo>
                    <a:pt x="364" y="0"/>
                  </a:moveTo>
                  <a:lnTo>
                    <a:pt x="146" y="16"/>
                  </a:lnTo>
                  <a:cubicBezTo>
                    <a:pt x="312" y="3162"/>
                    <a:pt x="650" y="6418"/>
                    <a:pt x="983" y="9564"/>
                  </a:cubicBezTo>
                  <a:cubicBezTo>
                    <a:pt x="1581" y="15290"/>
                    <a:pt x="2205" y="21213"/>
                    <a:pt x="1836" y="26882"/>
                  </a:cubicBezTo>
                  <a:cubicBezTo>
                    <a:pt x="1722" y="28635"/>
                    <a:pt x="1399" y="30299"/>
                    <a:pt x="1087" y="31906"/>
                  </a:cubicBezTo>
                  <a:cubicBezTo>
                    <a:pt x="526" y="34761"/>
                    <a:pt x="0" y="37460"/>
                    <a:pt x="604" y="40529"/>
                  </a:cubicBezTo>
                  <a:cubicBezTo>
                    <a:pt x="832" y="41678"/>
                    <a:pt x="1082" y="42843"/>
                    <a:pt x="1321" y="43972"/>
                  </a:cubicBezTo>
                  <a:cubicBezTo>
                    <a:pt x="2060" y="47446"/>
                    <a:pt x="2835" y="51034"/>
                    <a:pt x="3032" y="54685"/>
                  </a:cubicBezTo>
                  <a:lnTo>
                    <a:pt x="3251" y="54674"/>
                  </a:lnTo>
                  <a:cubicBezTo>
                    <a:pt x="3048" y="51008"/>
                    <a:pt x="2283" y="47404"/>
                    <a:pt x="1534" y="43925"/>
                  </a:cubicBezTo>
                  <a:cubicBezTo>
                    <a:pt x="1295" y="42796"/>
                    <a:pt x="1046" y="41631"/>
                    <a:pt x="822" y="40487"/>
                  </a:cubicBezTo>
                  <a:cubicBezTo>
                    <a:pt x="224" y="37460"/>
                    <a:pt x="749" y="34782"/>
                    <a:pt x="1300" y="31953"/>
                  </a:cubicBezTo>
                  <a:cubicBezTo>
                    <a:pt x="1612" y="30335"/>
                    <a:pt x="1940" y="28671"/>
                    <a:pt x="2055" y="26893"/>
                  </a:cubicBezTo>
                  <a:cubicBezTo>
                    <a:pt x="2424" y="21213"/>
                    <a:pt x="1800" y="15280"/>
                    <a:pt x="1202" y="9543"/>
                  </a:cubicBezTo>
                  <a:cubicBezTo>
                    <a:pt x="874" y="6397"/>
                    <a:pt x="536" y="3141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32"/>
            <p:cNvSpPr/>
            <p:nvPr/>
          </p:nvSpPr>
          <p:spPr>
            <a:xfrm>
              <a:off x="4287225" y="749475"/>
              <a:ext cx="101025" cy="1378050"/>
            </a:xfrm>
            <a:custGeom>
              <a:avLst/>
              <a:gdLst/>
              <a:ahLst/>
              <a:cxnLst/>
              <a:rect l="l" t="t" r="r" b="b"/>
              <a:pathLst>
                <a:path w="4041" h="55122" extrusionOk="0">
                  <a:moveTo>
                    <a:pt x="3016" y="0"/>
                  </a:moveTo>
                  <a:cubicBezTo>
                    <a:pt x="3027" y="2933"/>
                    <a:pt x="3157" y="5976"/>
                    <a:pt x="3282" y="8919"/>
                  </a:cubicBezTo>
                  <a:cubicBezTo>
                    <a:pt x="3547" y="15176"/>
                    <a:pt x="3822" y="21645"/>
                    <a:pt x="3022" y="27798"/>
                  </a:cubicBezTo>
                  <a:cubicBezTo>
                    <a:pt x="2819" y="29374"/>
                    <a:pt x="2299" y="30918"/>
                    <a:pt x="1794" y="32421"/>
                  </a:cubicBezTo>
                  <a:cubicBezTo>
                    <a:pt x="910" y="35053"/>
                    <a:pt x="0" y="37778"/>
                    <a:pt x="858" y="40623"/>
                  </a:cubicBezTo>
                  <a:cubicBezTo>
                    <a:pt x="2304" y="45433"/>
                    <a:pt x="3209" y="49542"/>
                    <a:pt x="3230" y="55122"/>
                  </a:cubicBezTo>
                  <a:lnTo>
                    <a:pt x="3448" y="55122"/>
                  </a:lnTo>
                  <a:cubicBezTo>
                    <a:pt x="3422" y="49516"/>
                    <a:pt x="2522" y="45386"/>
                    <a:pt x="1066" y="40555"/>
                  </a:cubicBezTo>
                  <a:cubicBezTo>
                    <a:pt x="224" y="37778"/>
                    <a:pt x="1092" y="35214"/>
                    <a:pt x="2002" y="32489"/>
                  </a:cubicBezTo>
                  <a:cubicBezTo>
                    <a:pt x="2507" y="30986"/>
                    <a:pt x="3032" y="29426"/>
                    <a:pt x="3240" y="27829"/>
                  </a:cubicBezTo>
                  <a:cubicBezTo>
                    <a:pt x="4041" y="21651"/>
                    <a:pt x="3770" y="15176"/>
                    <a:pt x="3500" y="8909"/>
                  </a:cubicBezTo>
                  <a:cubicBezTo>
                    <a:pt x="3380" y="5971"/>
                    <a:pt x="3250" y="2928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32"/>
            <p:cNvSpPr/>
            <p:nvPr/>
          </p:nvSpPr>
          <p:spPr>
            <a:xfrm>
              <a:off x="4162925" y="738800"/>
              <a:ext cx="112225" cy="1365200"/>
            </a:xfrm>
            <a:custGeom>
              <a:avLst/>
              <a:gdLst/>
              <a:ahLst/>
              <a:cxnLst/>
              <a:rect l="l" t="t" r="r" b="b"/>
              <a:pathLst>
                <a:path w="4489" h="54608" extrusionOk="0">
                  <a:moveTo>
                    <a:pt x="4265" y="1"/>
                  </a:moveTo>
                  <a:cubicBezTo>
                    <a:pt x="4145" y="2840"/>
                    <a:pt x="4124" y="5779"/>
                    <a:pt x="4109" y="8629"/>
                  </a:cubicBezTo>
                  <a:cubicBezTo>
                    <a:pt x="4072" y="14719"/>
                    <a:pt x="4031" y="21022"/>
                    <a:pt x="2923" y="27039"/>
                  </a:cubicBezTo>
                  <a:cubicBezTo>
                    <a:pt x="2653" y="28521"/>
                    <a:pt x="2205" y="29925"/>
                    <a:pt x="1779" y="31283"/>
                  </a:cubicBezTo>
                  <a:cubicBezTo>
                    <a:pt x="858" y="34169"/>
                    <a:pt x="0" y="36889"/>
                    <a:pt x="754" y="40041"/>
                  </a:cubicBezTo>
                  <a:cubicBezTo>
                    <a:pt x="2023" y="45304"/>
                    <a:pt x="2018" y="50151"/>
                    <a:pt x="1815" y="54597"/>
                  </a:cubicBezTo>
                  <a:lnTo>
                    <a:pt x="2028" y="54608"/>
                  </a:lnTo>
                  <a:cubicBezTo>
                    <a:pt x="2242" y="50140"/>
                    <a:pt x="2247" y="45278"/>
                    <a:pt x="973" y="39989"/>
                  </a:cubicBezTo>
                  <a:cubicBezTo>
                    <a:pt x="229" y="36899"/>
                    <a:pt x="1082" y="34200"/>
                    <a:pt x="1987" y="31356"/>
                  </a:cubicBezTo>
                  <a:cubicBezTo>
                    <a:pt x="2418" y="29983"/>
                    <a:pt x="2861" y="28573"/>
                    <a:pt x="3141" y="27086"/>
                  </a:cubicBezTo>
                  <a:cubicBezTo>
                    <a:pt x="4254" y="21043"/>
                    <a:pt x="4291" y="14734"/>
                    <a:pt x="4327" y="8629"/>
                  </a:cubicBezTo>
                  <a:cubicBezTo>
                    <a:pt x="4343" y="5784"/>
                    <a:pt x="4364" y="2846"/>
                    <a:pt x="4488" y="11"/>
                  </a:cubicBezTo>
                  <a:lnTo>
                    <a:pt x="426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32"/>
            <p:cNvSpPr/>
            <p:nvPr/>
          </p:nvSpPr>
          <p:spPr>
            <a:xfrm>
              <a:off x="4048775" y="713575"/>
              <a:ext cx="133550" cy="1336350"/>
            </a:xfrm>
            <a:custGeom>
              <a:avLst/>
              <a:gdLst/>
              <a:ahLst/>
              <a:cxnLst/>
              <a:rect l="l" t="t" r="r" b="b"/>
              <a:pathLst>
                <a:path w="5342" h="53454" extrusionOk="0">
                  <a:moveTo>
                    <a:pt x="5123" y="1"/>
                  </a:moveTo>
                  <a:cubicBezTo>
                    <a:pt x="4899" y="2310"/>
                    <a:pt x="4722" y="4671"/>
                    <a:pt x="4551" y="6944"/>
                  </a:cubicBezTo>
                  <a:cubicBezTo>
                    <a:pt x="4083" y="13133"/>
                    <a:pt x="3599" y="19529"/>
                    <a:pt x="2200" y="25734"/>
                  </a:cubicBezTo>
                  <a:cubicBezTo>
                    <a:pt x="874" y="31595"/>
                    <a:pt x="702" y="37492"/>
                    <a:pt x="530" y="43192"/>
                  </a:cubicBezTo>
                  <a:cubicBezTo>
                    <a:pt x="432" y="46536"/>
                    <a:pt x="328" y="49990"/>
                    <a:pt x="0" y="53432"/>
                  </a:cubicBezTo>
                  <a:lnTo>
                    <a:pt x="218" y="53453"/>
                  </a:lnTo>
                  <a:cubicBezTo>
                    <a:pt x="546" y="50000"/>
                    <a:pt x="650" y="46542"/>
                    <a:pt x="754" y="43203"/>
                  </a:cubicBezTo>
                  <a:cubicBezTo>
                    <a:pt x="921" y="37513"/>
                    <a:pt x="1097" y="31621"/>
                    <a:pt x="2418" y="25781"/>
                  </a:cubicBezTo>
                  <a:cubicBezTo>
                    <a:pt x="3812" y="19566"/>
                    <a:pt x="4301" y="13159"/>
                    <a:pt x="4769" y="6965"/>
                  </a:cubicBezTo>
                  <a:cubicBezTo>
                    <a:pt x="4941" y="4681"/>
                    <a:pt x="5123" y="2331"/>
                    <a:pt x="5341" y="22"/>
                  </a:cubicBezTo>
                  <a:lnTo>
                    <a:pt x="5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32"/>
            <p:cNvSpPr/>
            <p:nvPr/>
          </p:nvSpPr>
          <p:spPr>
            <a:xfrm>
              <a:off x="3889100" y="681075"/>
              <a:ext cx="200250" cy="1339600"/>
            </a:xfrm>
            <a:custGeom>
              <a:avLst/>
              <a:gdLst/>
              <a:ahLst/>
              <a:cxnLst/>
              <a:rect l="l" t="t" r="r" b="b"/>
              <a:pathLst>
                <a:path w="8010" h="53584" extrusionOk="0">
                  <a:moveTo>
                    <a:pt x="7796" y="1"/>
                  </a:moveTo>
                  <a:cubicBezTo>
                    <a:pt x="7640" y="1036"/>
                    <a:pt x="7490" y="2065"/>
                    <a:pt x="7344" y="3095"/>
                  </a:cubicBezTo>
                  <a:cubicBezTo>
                    <a:pt x="6293" y="10256"/>
                    <a:pt x="5217" y="17652"/>
                    <a:pt x="3319" y="24896"/>
                  </a:cubicBezTo>
                  <a:cubicBezTo>
                    <a:pt x="1784" y="30726"/>
                    <a:pt x="1389" y="36728"/>
                    <a:pt x="1004" y="42532"/>
                  </a:cubicBezTo>
                  <a:cubicBezTo>
                    <a:pt x="770" y="46151"/>
                    <a:pt x="521" y="49896"/>
                    <a:pt x="1" y="53557"/>
                  </a:cubicBezTo>
                  <a:lnTo>
                    <a:pt x="219" y="53583"/>
                  </a:lnTo>
                  <a:cubicBezTo>
                    <a:pt x="739" y="49917"/>
                    <a:pt x="984" y="46172"/>
                    <a:pt x="1223" y="42552"/>
                  </a:cubicBezTo>
                  <a:cubicBezTo>
                    <a:pt x="1608" y="36754"/>
                    <a:pt x="2003" y="30763"/>
                    <a:pt x="3527" y="24953"/>
                  </a:cubicBezTo>
                  <a:cubicBezTo>
                    <a:pt x="5430" y="17699"/>
                    <a:pt x="6517" y="10288"/>
                    <a:pt x="7557" y="3121"/>
                  </a:cubicBezTo>
                  <a:cubicBezTo>
                    <a:pt x="7713" y="2097"/>
                    <a:pt x="7864" y="1067"/>
                    <a:pt x="8010" y="37"/>
                  </a:cubicBezTo>
                  <a:lnTo>
                    <a:pt x="779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32"/>
            <p:cNvSpPr/>
            <p:nvPr/>
          </p:nvSpPr>
          <p:spPr>
            <a:xfrm>
              <a:off x="3729175" y="653650"/>
              <a:ext cx="267475" cy="1396925"/>
            </a:xfrm>
            <a:custGeom>
              <a:avLst/>
              <a:gdLst/>
              <a:ahLst/>
              <a:cxnLst/>
              <a:rect l="l" t="t" r="r" b="b"/>
              <a:pathLst>
                <a:path w="10699" h="55877" extrusionOk="0">
                  <a:moveTo>
                    <a:pt x="10475" y="0"/>
                  </a:moveTo>
                  <a:cubicBezTo>
                    <a:pt x="7188" y="16637"/>
                    <a:pt x="3860" y="34377"/>
                    <a:pt x="1" y="55835"/>
                  </a:cubicBezTo>
                  <a:lnTo>
                    <a:pt x="224" y="55876"/>
                  </a:lnTo>
                  <a:cubicBezTo>
                    <a:pt x="4078" y="34423"/>
                    <a:pt x="7407" y="16684"/>
                    <a:pt x="10699" y="47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32"/>
            <p:cNvSpPr/>
            <p:nvPr/>
          </p:nvSpPr>
          <p:spPr>
            <a:xfrm>
              <a:off x="3572650" y="641175"/>
              <a:ext cx="331050" cy="1449950"/>
            </a:xfrm>
            <a:custGeom>
              <a:avLst/>
              <a:gdLst/>
              <a:ahLst/>
              <a:cxnLst/>
              <a:rect l="l" t="t" r="r" b="b"/>
              <a:pathLst>
                <a:path w="13242" h="57998" extrusionOk="0">
                  <a:moveTo>
                    <a:pt x="13023" y="0"/>
                  </a:moveTo>
                  <a:cubicBezTo>
                    <a:pt x="9398" y="15274"/>
                    <a:pt x="6189" y="29847"/>
                    <a:pt x="2798" y="45267"/>
                  </a:cubicBezTo>
                  <a:cubicBezTo>
                    <a:pt x="1878" y="49469"/>
                    <a:pt x="947" y="53697"/>
                    <a:pt x="0" y="57946"/>
                  </a:cubicBezTo>
                  <a:lnTo>
                    <a:pt x="219" y="57998"/>
                  </a:lnTo>
                  <a:cubicBezTo>
                    <a:pt x="1160" y="53749"/>
                    <a:pt x="2091" y="49516"/>
                    <a:pt x="3011" y="45308"/>
                  </a:cubicBezTo>
                  <a:cubicBezTo>
                    <a:pt x="6407" y="29888"/>
                    <a:pt x="9611" y="15326"/>
                    <a:pt x="13241" y="52"/>
                  </a:cubicBezTo>
                  <a:lnTo>
                    <a:pt x="13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32"/>
            <p:cNvSpPr/>
            <p:nvPr/>
          </p:nvSpPr>
          <p:spPr>
            <a:xfrm>
              <a:off x="3412850" y="651050"/>
              <a:ext cx="397875" cy="1473875"/>
            </a:xfrm>
            <a:custGeom>
              <a:avLst/>
              <a:gdLst/>
              <a:ahLst/>
              <a:cxnLst/>
              <a:rect l="l" t="t" r="r" b="b"/>
              <a:pathLst>
                <a:path w="15915" h="58955" extrusionOk="0">
                  <a:moveTo>
                    <a:pt x="15696" y="0"/>
                  </a:moveTo>
                  <a:cubicBezTo>
                    <a:pt x="12742" y="10287"/>
                    <a:pt x="10079" y="20637"/>
                    <a:pt x="7505" y="30637"/>
                  </a:cubicBezTo>
                  <a:cubicBezTo>
                    <a:pt x="5134" y="39869"/>
                    <a:pt x="2684" y="49412"/>
                    <a:pt x="1" y="58898"/>
                  </a:cubicBezTo>
                  <a:lnTo>
                    <a:pt x="214" y="58955"/>
                  </a:lnTo>
                  <a:cubicBezTo>
                    <a:pt x="2897" y="49474"/>
                    <a:pt x="5347" y="39931"/>
                    <a:pt x="7724" y="30689"/>
                  </a:cubicBezTo>
                  <a:cubicBezTo>
                    <a:pt x="10298" y="20689"/>
                    <a:pt x="12955" y="10339"/>
                    <a:pt x="15915" y="58"/>
                  </a:cubicBezTo>
                  <a:lnTo>
                    <a:pt x="1569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32"/>
            <p:cNvSpPr/>
            <p:nvPr/>
          </p:nvSpPr>
          <p:spPr>
            <a:xfrm>
              <a:off x="3249950" y="677175"/>
              <a:ext cx="467550" cy="1460775"/>
            </a:xfrm>
            <a:custGeom>
              <a:avLst/>
              <a:gdLst/>
              <a:ahLst/>
              <a:cxnLst/>
              <a:rect l="l" t="t" r="r" b="b"/>
              <a:pathLst>
                <a:path w="18702" h="58431" extrusionOk="0">
                  <a:moveTo>
                    <a:pt x="18494" y="1"/>
                  </a:moveTo>
                  <a:cubicBezTo>
                    <a:pt x="14604" y="10917"/>
                    <a:pt x="11239" y="22062"/>
                    <a:pt x="7983" y="32832"/>
                  </a:cubicBezTo>
                  <a:cubicBezTo>
                    <a:pt x="5461" y="41205"/>
                    <a:pt x="2850" y="49854"/>
                    <a:pt x="0" y="58362"/>
                  </a:cubicBezTo>
                  <a:lnTo>
                    <a:pt x="208" y="58430"/>
                  </a:lnTo>
                  <a:cubicBezTo>
                    <a:pt x="3058" y="49922"/>
                    <a:pt x="5669" y="41268"/>
                    <a:pt x="8196" y="32895"/>
                  </a:cubicBezTo>
                  <a:cubicBezTo>
                    <a:pt x="11447" y="22124"/>
                    <a:pt x="14806" y="10990"/>
                    <a:pt x="18702" y="79"/>
                  </a:cubicBezTo>
                  <a:lnTo>
                    <a:pt x="1849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32"/>
            <p:cNvSpPr/>
            <p:nvPr/>
          </p:nvSpPr>
          <p:spPr>
            <a:xfrm>
              <a:off x="3090400" y="710075"/>
              <a:ext cx="533875" cy="1428525"/>
            </a:xfrm>
            <a:custGeom>
              <a:avLst/>
              <a:gdLst/>
              <a:ahLst/>
              <a:cxnLst/>
              <a:rect l="l" t="t" r="r" b="b"/>
              <a:pathLst>
                <a:path w="21355" h="57141" extrusionOk="0">
                  <a:moveTo>
                    <a:pt x="21152" y="0"/>
                  </a:moveTo>
                  <a:cubicBezTo>
                    <a:pt x="16107" y="11577"/>
                    <a:pt x="11968" y="23455"/>
                    <a:pt x="7963" y="34944"/>
                  </a:cubicBezTo>
                  <a:cubicBezTo>
                    <a:pt x="5436" y="42199"/>
                    <a:pt x="2815" y="49698"/>
                    <a:pt x="1" y="57062"/>
                  </a:cubicBezTo>
                  <a:lnTo>
                    <a:pt x="199" y="57140"/>
                  </a:lnTo>
                  <a:cubicBezTo>
                    <a:pt x="3023" y="49776"/>
                    <a:pt x="5644" y="42277"/>
                    <a:pt x="8171" y="35022"/>
                  </a:cubicBezTo>
                  <a:cubicBezTo>
                    <a:pt x="12171" y="23533"/>
                    <a:pt x="16310" y="11655"/>
                    <a:pt x="21355" y="89"/>
                  </a:cubicBezTo>
                  <a:lnTo>
                    <a:pt x="2115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66" name="Google Shape;8166;p32"/>
          <p:cNvSpPr/>
          <p:nvPr/>
        </p:nvSpPr>
        <p:spPr>
          <a:xfrm>
            <a:off x="713221" y="3446552"/>
            <a:ext cx="877891" cy="877780"/>
          </a:xfrm>
          <a:custGeom>
            <a:avLst/>
            <a:gdLst/>
            <a:ahLst/>
            <a:cxnLst/>
            <a:rect l="l" t="t" r="r" b="b"/>
            <a:pathLst>
              <a:path w="7910" h="7909" extrusionOk="0">
                <a:moveTo>
                  <a:pt x="7910" y="3955"/>
                </a:moveTo>
                <a:cubicBezTo>
                  <a:pt x="7910" y="6141"/>
                  <a:pt x="6138" y="7909"/>
                  <a:pt x="3955" y="7909"/>
                </a:cubicBezTo>
                <a:cubicBezTo>
                  <a:pt x="1769" y="7909"/>
                  <a:pt x="1" y="6141"/>
                  <a:pt x="1" y="3955"/>
                </a:cubicBezTo>
                <a:cubicBezTo>
                  <a:pt x="1" y="1771"/>
                  <a:pt x="1769" y="0"/>
                  <a:pt x="3955" y="0"/>
                </a:cubicBezTo>
                <a:cubicBezTo>
                  <a:pt x="6138" y="0"/>
                  <a:pt x="7910" y="1771"/>
                  <a:pt x="7910" y="3955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7" name="Google Shape;8167;p32"/>
          <p:cNvSpPr/>
          <p:nvPr/>
        </p:nvSpPr>
        <p:spPr>
          <a:xfrm>
            <a:off x="7753604" y="913137"/>
            <a:ext cx="395797" cy="395747"/>
          </a:xfrm>
          <a:custGeom>
            <a:avLst/>
            <a:gdLst/>
            <a:ahLst/>
            <a:cxnLst/>
            <a:rect l="l" t="t" r="r" b="b"/>
            <a:pathLst>
              <a:path w="7910" h="7909" extrusionOk="0">
                <a:moveTo>
                  <a:pt x="7910" y="3955"/>
                </a:moveTo>
                <a:cubicBezTo>
                  <a:pt x="7910" y="6141"/>
                  <a:pt x="6138" y="7909"/>
                  <a:pt x="3955" y="7909"/>
                </a:cubicBezTo>
                <a:cubicBezTo>
                  <a:pt x="1769" y="7909"/>
                  <a:pt x="1" y="6141"/>
                  <a:pt x="1" y="3955"/>
                </a:cubicBezTo>
                <a:cubicBezTo>
                  <a:pt x="1" y="1771"/>
                  <a:pt x="1769" y="0"/>
                  <a:pt x="3955" y="0"/>
                </a:cubicBezTo>
                <a:cubicBezTo>
                  <a:pt x="6138" y="0"/>
                  <a:pt x="7910" y="1771"/>
                  <a:pt x="7910" y="395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8" name="Google Shape;8168;p32"/>
          <p:cNvGrpSpPr/>
          <p:nvPr/>
        </p:nvGrpSpPr>
        <p:grpSpPr>
          <a:xfrm>
            <a:off x="713218" y="539505"/>
            <a:ext cx="1018405" cy="508315"/>
            <a:chOff x="4144975" y="2777475"/>
            <a:chExt cx="1204500" cy="601200"/>
          </a:xfrm>
        </p:grpSpPr>
        <p:sp>
          <p:nvSpPr>
            <p:cNvPr id="8169" name="Google Shape;8169;p32"/>
            <p:cNvSpPr/>
            <p:nvPr/>
          </p:nvSpPr>
          <p:spPr>
            <a:xfrm>
              <a:off x="4144975" y="3296875"/>
              <a:ext cx="520225" cy="81800"/>
            </a:xfrm>
            <a:custGeom>
              <a:avLst/>
              <a:gdLst/>
              <a:ahLst/>
              <a:cxnLst/>
              <a:rect l="l" t="t" r="r" b="b"/>
              <a:pathLst>
                <a:path w="20809" h="3272" extrusionOk="0">
                  <a:moveTo>
                    <a:pt x="20475" y="333"/>
                  </a:moveTo>
                  <a:lnTo>
                    <a:pt x="20475" y="2939"/>
                  </a:lnTo>
                  <a:lnTo>
                    <a:pt x="323" y="2939"/>
                  </a:lnTo>
                  <a:lnTo>
                    <a:pt x="323" y="333"/>
                  </a:lnTo>
                  <a:close/>
                  <a:moveTo>
                    <a:pt x="0" y="1"/>
                  </a:moveTo>
                  <a:lnTo>
                    <a:pt x="0" y="3272"/>
                  </a:lnTo>
                  <a:lnTo>
                    <a:pt x="20808" y="3272"/>
                  </a:lnTo>
                  <a:lnTo>
                    <a:pt x="20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32"/>
            <p:cNvSpPr/>
            <p:nvPr/>
          </p:nvSpPr>
          <p:spPr>
            <a:xfrm>
              <a:off x="4829125" y="3296875"/>
              <a:ext cx="520350" cy="81800"/>
            </a:xfrm>
            <a:custGeom>
              <a:avLst/>
              <a:gdLst/>
              <a:ahLst/>
              <a:cxnLst/>
              <a:rect l="l" t="t" r="r" b="b"/>
              <a:pathLst>
                <a:path w="20814" h="3272" extrusionOk="0">
                  <a:moveTo>
                    <a:pt x="20481" y="333"/>
                  </a:moveTo>
                  <a:lnTo>
                    <a:pt x="20481" y="2939"/>
                  </a:lnTo>
                  <a:lnTo>
                    <a:pt x="328" y="2939"/>
                  </a:lnTo>
                  <a:lnTo>
                    <a:pt x="328" y="333"/>
                  </a:lnTo>
                  <a:close/>
                  <a:moveTo>
                    <a:pt x="0" y="1"/>
                  </a:moveTo>
                  <a:lnTo>
                    <a:pt x="0" y="3272"/>
                  </a:lnTo>
                  <a:lnTo>
                    <a:pt x="20813" y="3272"/>
                  </a:lnTo>
                  <a:lnTo>
                    <a:pt x="208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32"/>
            <p:cNvSpPr/>
            <p:nvPr/>
          </p:nvSpPr>
          <p:spPr>
            <a:xfrm>
              <a:off x="4144975" y="3037225"/>
              <a:ext cx="520225" cy="81675"/>
            </a:xfrm>
            <a:custGeom>
              <a:avLst/>
              <a:gdLst/>
              <a:ahLst/>
              <a:cxnLst/>
              <a:rect l="l" t="t" r="r" b="b"/>
              <a:pathLst>
                <a:path w="20809" h="3267" extrusionOk="0">
                  <a:moveTo>
                    <a:pt x="20475" y="329"/>
                  </a:moveTo>
                  <a:lnTo>
                    <a:pt x="20475" y="2939"/>
                  </a:lnTo>
                  <a:lnTo>
                    <a:pt x="323" y="2939"/>
                  </a:lnTo>
                  <a:lnTo>
                    <a:pt x="323" y="329"/>
                  </a:lnTo>
                  <a:close/>
                  <a:moveTo>
                    <a:pt x="0" y="1"/>
                  </a:moveTo>
                  <a:lnTo>
                    <a:pt x="0" y="3267"/>
                  </a:lnTo>
                  <a:lnTo>
                    <a:pt x="20808" y="3267"/>
                  </a:lnTo>
                  <a:lnTo>
                    <a:pt x="20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32"/>
            <p:cNvSpPr/>
            <p:nvPr/>
          </p:nvSpPr>
          <p:spPr>
            <a:xfrm>
              <a:off x="4829125" y="3037225"/>
              <a:ext cx="520350" cy="81675"/>
            </a:xfrm>
            <a:custGeom>
              <a:avLst/>
              <a:gdLst/>
              <a:ahLst/>
              <a:cxnLst/>
              <a:rect l="l" t="t" r="r" b="b"/>
              <a:pathLst>
                <a:path w="20814" h="3267" extrusionOk="0">
                  <a:moveTo>
                    <a:pt x="20481" y="329"/>
                  </a:moveTo>
                  <a:lnTo>
                    <a:pt x="20481" y="2939"/>
                  </a:lnTo>
                  <a:lnTo>
                    <a:pt x="328" y="2939"/>
                  </a:lnTo>
                  <a:lnTo>
                    <a:pt x="328" y="329"/>
                  </a:lnTo>
                  <a:close/>
                  <a:moveTo>
                    <a:pt x="0" y="1"/>
                  </a:moveTo>
                  <a:lnTo>
                    <a:pt x="0" y="3267"/>
                  </a:lnTo>
                  <a:lnTo>
                    <a:pt x="20813" y="3267"/>
                  </a:lnTo>
                  <a:lnTo>
                    <a:pt x="208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32"/>
            <p:cNvSpPr/>
            <p:nvPr/>
          </p:nvSpPr>
          <p:spPr>
            <a:xfrm>
              <a:off x="4144975" y="2777475"/>
              <a:ext cx="520225" cy="81675"/>
            </a:xfrm>
            <a:custGeom>
              <a:avLst/>
              <a:gdLst/>
              <a:ahLst/>
              <a:cxnLst/>
              <a:rect l="l" t="t" r="r" b="b"/>
              <a:pathLst>
                <a:path w="20809" h="3267" extrusionOk="0">
                  <a:moveTo>
                    <a:pt x="20475" y="328"/>
                  </a:moveTo>
                  <a:lnTo>
                    <a:pt x="20475" y="2938"/>
                  </a:lnTo>
                  <a:lnTo>
                    <a:pt x="323" y="2938"/>
                  </a:lnTo>
                  <a:lnTo>
                    <a:pt x="323" y="328"/>
                  </a:lnTo>
                  <a:close/>
                  <a:moveTo>
                    <a:pt x="0" y="0"/>
                  </a:moveTo>
                  <a:lnTo>
                    <a:pt x="0" y="3266"/>
                  </a:lnTo>
                  <a:lnTo>
                    <a:pt x="20808" y="3266"/>
                  </a:lnTo>
                  <a:lnTo>
                    <a:pt x="208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32"/>
            <p:cNvSpPr/>
            <p:nvPr/>
          </p:nvSpPr>
          <p:spPr>
            <a:xfrm>
              <a:off x="4829125" y="2777475"/>
              <a:ext cx="520350" cy="81675"/>
            </a:xfrm>
            <a:custGeom>
              <a:avLst/>
              <a:gdLst/>
              <a:ahLst/>
              <a:cxnLst/>
              <a:rect l="l" t="t" r="r" b="b"/>
              <a:pathLst>
                <a:path w="20814" h="3267" extrusionOk="0">
                  <a:moveTo>
                    <a:pt x="20481" y="328"/>
                  </a:moveTo>
                  <a:lnTo>
                    <a:pt x="20481" y="2938"/>
                  </a:lnTo>
                  <a:lnTo>
                    <a:pt x="328" y="2938"/>
                  </a:lnTo>
                  <a:lnTo>
                    <a:pt x="328" y="328"/>
                  </a:lnTo>
                  <a:close/>
                  <a:moveTo>
                    <a:pt x="0" y="0"/>
                  </a:moveTo>
                  <a:lnTo>
                    <a:pt x="0" y="3266"/>
                  </a:lnTo>
                  <a:lnTo>
                    <a:pt x="20813" y="3266"/>
                  </a:lnTo>
                  <a:lnTo>
                    <a:pt x="20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5" name="Google Shape;8175;p32"/>
          <p:cNvGrpSpPr/>
          <p:nvPr/>
        </p:nvGrpSpPr>
        <p:grpSpPr>
          <a:xfrm>
            <a:off x="1246595" y="3171061"/>
            <a:ext cx="877904" cy="697728"/>
            <a:chOff x="1175400" y="2578675"/>
            <a:chExt cx="1038325" cy="825225"/>
          </a:xfrm>
        </p:grpSpPr>
        <p:sp>
          <p:nvSpPr>
            <p:cNvPr id="8176" name="Google Shape;8176;p32"/>
            <p:cNvSpPr/>
            <p:nvPr/>
          </p:nvSpPr>
          <p:spPr>
            <a:xfrm>
              <a:off x="2189150" y="25786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32"/>
            <p:cNvSpPr/>
            <p:nvPr/>
          </p:nvSpPr>
          <p:spPr>
            <a:xfrm>
              <a:off x="2189150" y="2712200"/>
              <a:ext cx="24575" cy="24450"/>
            </a:xfrm>
            <a:custGeom>
              <a:avLst/>
              <a:gdLst/>
              <a:ahLst/>
              <a:cxnLst/>
              <a:rect l="l" t="t" r="r" b="b"/>
              <a:pathLst>
                <a:path w="983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32"/>
            <p:cNvSpPr/>
            <p:nvPr/>
          </p:nvSpPr>
          <p:spPr>
            <a:xfrm>
              <a:off x="2189150" y="28456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32"/>
            <p:cNvSpPr/>
            <p:nvPr/>
          </p:nvSpPr>
          <p:spPr>
            <a:xfrm>
              <a:off x="2189150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32"/>
            <p:cNvSpPr/>
            <p:nvPr/>
          </p:nvSpPr>
          <p:spPr>
            <a:xfrm>
              <a:off x="2189150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8181;p32"/>
            <p:cNvSpPr/>
            <p:nvPr/>
          </p:nvSpPr>
          <p:spPr>
            <a:xfrm>
              <a:off x="2189150" y="3245900"/>
              <a:ext cx="24575" cy="24475"/>
            </a:xfrm>
            <a:custGeom>
              <a:avLst/>
              <a:gdLst/>
              <a:ahLst/>
              <a:cxnLst/>
              <a:rect l="l" t="t" r="r" b="b"/>
              <a:pathLst>
                <a:path w="983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32"/>
            <p:cNvSpPr/>
            <p:nvPr/>
          </p:nvSpPr>
          <p:spPr>
            <a:xfrm>
              <a:off x="2189150" y="33793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32"/>
            <p:cNvSpPr/>
            <p:nvPr/>
          </p:nvSpPr>
          <p:spPr>
            <a:xfrm>
              <a:off x="20764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32"/>
            <p:cNvSpPr/>
            <p:nvPr/>
          </p:nvSpPr>
          <p:spPr>
            <a:xfrm>
              <a:off x="2076550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32"/>
            <p:cNvSpPr/>
            <p:nvPr/>
          </p:nvSpPr>
          <p:spPr>
            <a:xfrm>
              <a:off x="2076550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32"/>
            <p:cNvSpPr/>
            <p:nvPr/>
          </p:nvSpPr>
          <p:spPr>
            <a:xfrm>
              <a:off x="2076425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32"/>
            <p:cNvSpPr/>
            <p:nvPr/>
          </p:nvSpPr>
          <p:spPr>
            <a:xfrm>
              <a:off x="2076425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32"/>
            <p:cNvSpPr/>
            <p:nvPr/>
          </p:nvSpPr>
          <p:spPr>
            <a:xfrm>
              <a:off x="2076425" y="32457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32"/>
            <p:cNvSpPr/>
            <p:nvPr/>
          </p:nvSpPr>
          <p:spPr>
            <a:xfrm>
              <a:off x="2076550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32"/>
            <p:cNvSpPr/>
            <p:nvPr/>
          </p:nvSpPr>
          <p:spPr>
            <a:xfrm>
              <a:off x="19638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32"/>
            <p:cNvSpPr/>
            <p:nvPr/>
          </p:nvSpPr>
          <p:spPr>
            <a:xfrm>
              <a:off x="1963825" y="2712200"/>
              <a:ext cx="24725" cy="24450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32"/>
            <p:cNvSpPr/>
            <p:nvPr/>
          </p:nvSpPr>
          <p:spPr>
            <a:xfrm>
              <a:off x="19638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32"/>
            <p:cNvSpPr/>
            <p:nvPr/>
          </p:nvSpPr>
          <p:spPr>
            <a:xfrm>
              <a:off x="19638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32"/>
            <p:cNvSpPr/>
            <p:nvPr/>
          </p:nvSpPr>
          <p:spPr>
            <a:xfrm>
              <a:off x="19638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32"/>
            <p:cNvSpPr/>
            <p:nvPr/>
          </p:nvSpPr>
          <p:spPr>
            <a:xfrm>
              <a:off x="19638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32"/>
            <p:cNvSpPr/>
            <p:nvPr/>
          </p:nvSpPr>
          <p:spPr>
            <a:xfrm>
              <a:off x="19638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32"/>
            <p:cNvSpPr/>
            <p:nvPr/>
          </p:nvSpPr>
          <p:spPr>
            <a:xfrm>
              <a:off x="18512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32"/>
            <p:cNvSpPr/>
            <p:nvPr/>
          </p:nvSpPr>
          <p:spPr>
            <a:xfrm>
              <a:off x="18512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32"/>
            <p:cNvSpPr/>
            <p:nvPr/>
          </p:nvSpPr>
          <p:spPr>
            <a:xfrm>
              <a:off x="18512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32"/>
            <p:cNvSpPr/>
            <p:nvPr/>
          </p:nvSpPr>
          <p:spPr>
            <a:xfrm>
              <a:off x="18512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32"/>
            <p:cNvSpPr/>
            <p:nvPr/>
          </p:nvSpPr>
          <p:spPr>
            <a:xfrm>
              <a:off x="18512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32"/>
            <p:cNvSpPr/>
            <p:nvPr/>
          </p:nvSpPr>
          <p:spPr>
            <a:xfrm>
              <a:off x="18512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32"/>
            <p:cNvSpPr/>
            <p:nvPr/>
          </p:nvSpPr>
          <p:spPr>
            <a:xfrm>
              <a:off x="18512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32"/>
            <p:cNvSpPr/>
            <p:nvPr/>
          </p:nvSpPr>
          <p:spPr>
            <a:xfrm>
              <a:off x="17386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32"/>
            <p:cNvSpPr/>
            <p:nvPr/>
          </p:nvSpPr>
          <p:spPr>
            <a:xfrm>
              <a:off x="17386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32"/>
            <p:cNvSpPr/>
            <p:nvPr/>
          </p:nvSpPr>
          <p:spPr>
            <a:xfrm>
              <a:off x="17386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32"/>
            <p:cNvSpPr/>
            <p:nvPr/>
          </p:nvSpPr>
          <p:spPr>
            <a:xfrm>
              <a:off x="17386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32"/>
            <p:cNvSpPr/>
            <p:nvPr/>
          </p:nvSpPr>
          <p:spPr>
            <a:xfrm>
              <a:off x="17386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32"/>
            <p:cNvSpPr/>
            <p:nvPr/>
          </p:nvSpPr>
          <p:spPr>
            <a:xfrm>
              <a:off x="17386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32"/>
            <p:cNvSpPr/>
            <p:nvPr/>
          </p:nvSpPr>
          <p:spPr>
            <a:xfrm>
              <a:off x="17386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4" y="97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32"/>
            <p:cNvSpPr/>
            <p:nvPr/>
          </p:nvSpPr>
          <p:spPr>
            <a:xfrm>
              <a:off x="16259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32"/>
            <p:cNvSpPr/>
            <p:nvPr/>
          </p:nvSpPr>
          <p:spPr>
            <a:xfrm>
              <a:off x="16260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32"/>
            <p:cNvSpPr/>
            <p:nvPr/>
          </p:nvSpPr>
          <p:spPr>
            <a:xfrm>
              <a:off x="16260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32"/>
            <p:cNvSpPr/>
            <p:nvPr/>
          </p:nvSpPr>
          <p:spPr>
            <a:xfrm>
              <a:off x="16259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32"/>
            <p:cNvSpPr/>
            <p:nvPr/>
          </p:nvSpPr>
          <p:spPr>
            <a:xfrm>
              <a:off x="16259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32"/>
            <p:cNvSpPr/>
            <p:nvPr/>
          </p:nvSpPr>
          <p:spPr>
            <a:xfrm>
              <a:off x="16259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32"/>
            <p:cNvSpPr/>
            <p:nvPr/>
          </p:nvSpPr>
          <p:spPr>
            <a:xfrm>
              <a:off x="16260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32"/>
            <p:cNvSpPr/>
            <p:nvPr/>
          </p:nvSpPr>
          <p:spPr>
            <a:xfrm>
              <a:off x="1513325" y="2578925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32"/>
            <p:cNvSpPr/>
            <p:nvPr/>
          </p:nvSpPr>
          <p:spPr>
            <a:xfrm>
              <a:off x="1513325" y="271232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32"/>
            <p:cNvSpPr/>
            <p:nvPr/>
          </p:nvSpPr>
          <p:spPr>
            <a:xfrm>
              <a:off x="15133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32"/>
            <p:cNvSpPr/>
            <p:nvPr/>
          </p:nvSpPr>
          <p:spPr>
            <a:xfrm>
              <a:off x="1513325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32"/>
            <p:cNvSpPr/>
            <p:nvPr/>
          </p:nvSpPr>
          <p:spPr>
            <a:xfrm>
              <a:off x="1513325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32"/>
            <p:cNvSpPr/>
            <p:nvPr/>
          </p:nvSpPr>
          <p:spPr>
            <a:xfrm>
              <a:off x="15133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32"/>
            <p:cNvSpPr/>
            <p:nvPr/>
          </p:nvSpPr>
          <p:spPr>
            <a:xfrm>
              <a:off x="15133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32"/>
            <p:cNvSpPr/>
            <p:nvPr/>
          </p:nvSpPr>
          <p:spPr>
            <a:xfrm>
              <a:off x="1400725" y="257892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32"/>
            <p:cNvSpPr/>
            <p:nvPr/>
          </p:nvSpPr>
          <p:spPr>
            <a:xfrm>
              <a:off x="1400725" y="27123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32"/>
            <p:cNvSpPr/>
            <p:nvPr/>
          </p:nvSpPr>
          <p:spPr>
            <a:xfrm>
              <a:off x="1400725" y="28457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32"/>
            <p:cNvSpPr/>
            <p:nvPr/>
          </p:nvSpPr>
          <p:spPr>
            <a:xfrm>
              <a:off x="1400725" y="29791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32"/>
            <p:cNvSpPr/>
            <p:nvPr/>
          </p:nvSpPr>
          <p:spPr>
            <a:xfrm>
              <a:off x="14007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32"/>
            <p:cNvSpPr/>
            <p:nvPr/>
          </p:nvSpPr>
          <p:spPr>
            <a:xfrm>
              <a:off x="14007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32"/>
            <p:cNvSpPr/>
            <p:nvPr/>
          </p:nvSpPr>
          <p:spPr>
            <a:xfrm>
              <a:off x="14007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32"/>
            <p:cNvSpPr/>
            <p:nvPr/>
          </p:nvSpPr>
          <p:spPr>
            <a:xfrm>
              <a:off x="12881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32"/>
            <p:cNvSpPr/>
            <p:nvPr/>
          </p:nvSpPr>
          <p:spPr>
            <a:xfrm>
              <a:off x="12881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32"/>
            <p:cNvSpPr/>
            <p:nvPr/>
          </p:nvSpPr>
          <p:spPr>
            <a:xfrm>
              <a:off x="12881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32"/>
            <p:cNvSpPr/>
            <p:nvPr/>
          </p:nvSpPr>
          <p:spPr>
            <a:xfrm>
              <a:off x="12881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32"/>
            <p:cNvSpPr/>
            <p:nvPr/>
          </p:nvSpPr>
          <p:spPr>
            <a:xfrm>
              <a:off x="12881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32"/>
            <p:cNvSpPr/>
            <p:nvPr/>
          </p:nvSpPr>
          <p:spPr>
            <a:xfrm>
              <a:off x="12881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32"/>
            <p:cNvSpPr/>
            <p:nvPr/>
          </p:nvSpPr>
          <p:spPr>
            <a:xfrm>
              <a:off x="1288125" y="337917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32"/>
            <p:cNvSpPr/>
            <p:nvPr/>
          </p:nvSpPr>
          <p:spPr>
            <a:xfrm>
              <a:off x="11754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32"/>
            <p:cNvSpPr/>
            <p:nvPr/>
          </p:nvSpPr>
          <p:spPr>
            <a:xfrm>
              <a:off x="11755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32"/>
            <p:cNvSpPr/>
            <p:nvPr/>
          </p:nvSpPr>
          <p:spPr>
            <a:xfrm>
              <a:off x="11755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32"/>
            <p:cNvSpPr/>
            <p:nvPr/>
          </p:nvSpPr>
          <p:spPr>
            <a:xfrm>
              <a:off x="11754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32"/>
            <p:cNvSpPr/>
            <p:nvPr/>
          </p:nvSpPr>
          <p:spPr>
            <a:xfrm>
              <a:off x="11754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32"/>
            <p:cNvSpPr/>
            <p:nvPr/>
          </p:nvSpPr>
          <p:spPr>
            <a:xfrm>
              <a:off x="11754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32"/>
            <p:cNvSpPr/>
            <p:nvPr/>
          </p:nvSpPr>
          <p:spPr>
            <a:xfrm>
              <a:off x="11755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6" name="Google Shape;8246;p32"/>
          <p:cNvGrpSpPr/>
          <p:nvPr/>
        </p:nvGrpSpPr>
        <p:grpSpPr>
          <a:xfrm>
            <a:off x="8660938" y="4398725"/>
            <a:ext cx="149275" cy="419700"/>
            <a:chOff x="2858600" y="2769150"/>
            <a:chExt cx="149275" cy="419700"/>
          </a:xfrm>
        </p:grpSpPr>
        <p:sp>
          <p:nvSpPr>
            <p:cNvPr id="8247" name="Google Shape;8247;p32"/>
            <p:cNvSpPr/>
            <p:nvPr/>
          </p:nvSpPr>
          <p:spPr>
            <a:xfrm>
              <a:off x="2870950" y="2769150"/>
              <a:ext cx="124325" cy="124450"/>
            </a:xfrm>
            <a:custGeom>
              <a:avLst/>
              <a:gdLst/>
              <a:ahLst/>
              <a:cxnLst/>
              <a:rect l="l" t="t" r="r" b="b"/>
              <a:pathLst>
                <a:path w="4973" h="4978" extrusionOk="0">
                  <a:moveTo>
                    <a:pt x="1826" y="0"/>
                  </a:moveTo>
                  <a:lnTo>
                    <a:pt x="1826" y="1831"/>
                  </a:lnTo>
                  <a:lnTo>
                    <a:pt x="0" y="1831"/>
                  </a:lnTo>
                  <a:lnTo>
                    <a:pt x="0" y="3147"/>
                  </a:lnTo>
                  <a:lnTo>
                    <a:pt x="1826" y="3147"/>
                  </a:lnTo>
                  <a:lnTo>
                    <a:pt x="1826" y="4977"/>
                  </a:lnTo>
                  <a:lnTo>
                    <a:pt x="3147" y="4977"/>
                  </a:lnTo>
                  <a:lnTo>
                    <a:pt x="3147" y="3147"/>
                  </a:lnTo>
                  <a:lnTo>
                    <a:pt x="4972" y="3147"/>
                  </a:lnTo>
                  <a:lnTo>
                    <a:pt x="4972" y="1831"/>
                  </a:lnTo>
                  <a:lnTo>
                    <a:pt x="3147" y="1831"/>
                  </a:lnTo>
                  <a:lnTo>
                    <a:pt x="314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32"/>
            <p:cNvSpPr/>
            <p:nvPr/>
          </p:nvSpPr>
          <p:spPr>
            <a:xfrm>
              <a:off x="2858600" y="3039575"/>
              <a:ext cx="149275" cy="149275"/>
            </a:xfrm>
            <a:custGeom>
              <a:avLst/>
              <a:gdLst/>
              <a:ahLst/>
              <a:cxnLst/>
              <a:rect l="l" t="t" r="r" b="b"/>
              <a:pathLst>
                <a:path w="5971" h="5971" extrusionOk="0">
                  <a:moveTo>
                    <a:pt x="2320" y="1"/>
                  </a:moveTo>
                  <a:lnTo>
                    <a:pt x="2320" y="2330"/>
                  </a:lnTo>
                  <a:lnTo>
                    <a:pt x="0" y="2330"/>
                  </a:lnTo>
                  <a:lnTo>
                    <a:pt x="0" y="3641"/>
                  </a:lnTo>
                  <a:lnTo>
                    <a:pt x="2320" y="3641"/>
                  </a:lnTo>
                  <a:lnTo>
                    <a:pt x="2320" y="5971"/>
                  </a:lnTo>
                  <a:lnTo>
                    <a:pt x="3641" y="5971"/>
                  </a:lnTo>
                  <a:lnTo>
                    <a:pt x="3641" y="3641"/>
                  </a:lnTo>
                  <a:lnTo>
                    <a:pt x="5971" y="3641"/>
                  </a:lnTo>
                  <a:lnTo>
                    <a:pt x="5971" y="2330"/>
                  </a:lnTo>
                  <a:lnTo>
                    <a:pt x="3641" y="2330"/>
                  </a:lnTo>
                  <a:lnTo>
                    <a:pt x="36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9" name="Google Shape;8249;p32"/>
          <p:cNvGrpSpPr/>
          <p:nvPr/>
        </p:nvGrpSpPr>
        <p:grpSpPr>
          <a:xfrm>
            <a:off x="333775" y="329650"/>
            <a:ext cx="149275" cy="419700"/>
            <a:chOff x="2858600" y="2769150"/>
            <a:chExt cx="149275" cy="419700"/>
          </a:xfrm>
        </p:grpSpPr>
        <p:sp>
          <p:nvSpPr>
            <p:cNvPr id="8250" name="Google Shape;8250;p32"/>
            <p:cNvSpPr/>
            <p:nvPr/>
          </p:nvSpPr>
          <p:spPr>
            <a:xfrm>
              <a:off x="2870950" y="2769150"/>
              <a:ext cx="124325" cy="124450"/>
            </a:xfrm>
            <a:custGeom>
              <a:avLst/>
              <a:gdLst/>
              <a:ahLst/>
              <a:cxnLst/>
              <a:rect l="l" t="t" r="r" b="b"/>
              <a:pathLst>
                <a:path w="4973" h="4978" extrusionOk="0">
                  <a:moveTo>
                    <a:pt x="1826" y="0"/>
                  </a:moveTo>
                  <a:lnTo>
                    <a:pt x="1826" y="1831"/>
                  </a:lnTo>
                  <a:lnTo>
                    <a:pt x="0" y="1831"/>
                  </a:lnTo>
                  <a:lnTo>
                    <a:pt x="0" y="3147"/>
                  </a:lnTo>
                  <a:lnTo>
                    <a:pt x="1826" y="3147"/>
                  </a:lnTo>
                  <a:lnTo>
                    <a:pt x="1826" y="4977"/>
                  </a:lnTo>
                  <a:lnTo>
                    <a:pt x="3147" y="4977"/>
                  </a:lnTo>
                  <a:lnTo>
                    <a:pt x="3147" y="3147"/>
                  </a:lnTo>
                  <a:lnTo>
                    <a:pt x="4972" y="3147"/>
                  </a:lnTo>
                  <a:lnTo>
                    <a:pt x="4972" y="1831"/>
                  </a:lnTo>
                  <a:lnTo>
                    <a:pt x="3147" y="1831"/>
                  </a:lnTo>
                  <a:lnTo>
                    <a:pt x="314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32"/>
            <p:cNvSpPr/>
            <p:nvPr/>
          </p:nvSpPr>
          <p:spPr>
            <a:xfrm>
              <a:off x="2858600" y="3039575"/>
              <a:ext cx="149275" cy="149275"/>
            </a:xfrm>
            <a:custGeom>
              <a:avLst/>
              <a:gdLst/>
              <a:ahLst/>
              <a:cxnLst/>
              <a:rect l="l" t="t" r="r" b="b"/>
              <a:pathLst>
                <a:path w="5971" h="5971" extrusionOk="0">
                  <a:moveTo>
                    <a:pt x="2320" y="1"/>
                  </a:moveTo>
                  <a:lnTo>
                    <a:pt x="2320" y="2330"/>
                  </a:lnTo>
                  <a:lnTo>
                    <a:pt x="0" y="2330"/>
                  </a:lnTo>
                  <a:lnTo>
                    <a:pt x="0" y="3641"/>
                  </a:lnTo>
                  <a:lnTo>
                    <a:pt x="2320" y="3641"/>
                  </a:lnTo>
                  <a:lnTo>
                    <a:pt x="2320" y="5971"/>
                  </a:lnTo>
                  <a:lnTo>
                    <a:pt x="3641" y="5971"/>
                  </a:lnTo>
                  <a:lnTo>
                    <a:pt x="3641" y="3641"/>
                  </a:lnTo>
                  <a:lnTo>
                    <a:pt x="5971" y="3641"/>
                  </a:lnTo>
                  <a:lnTo>
                    <a:pt x="5971" y="2330"/>
                  </a:lnTo>
                  <a:lnTo>
                    <a:pt x="3641" y="2330"/>
                  </a:lnTo>
                  <a:lnTo>
                    <a:pt x="364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2" name="Google Shape;8252;p32"/>
          <p:cNvGrpSpPr/>
          <p:nvPr/>
        </p:nvGrpSpPr>
        <p:grpSpPr>
          <a:xfrm>
            <a:off x="7094945" y="444799"/>
            <a:ext cx="877904" cy="697728"/>
            <a:chOff x="1175400" y="2578675"/>
            <a:chExt cx="1038325" cy="825225"/>
          </a:xfrm>
        </p:grpSpPr>
        <p:sp>
          <p:nvSpPr>
            <p:cNvPr id="8253" name="Google Shape;8253;p32"/>
            <p:cNvSpPr/>
            <p:nvPr/>
          </p:nvSpPr>
          <p:spPr>
            <a:xfrm>
              <a:off x="2189150" y="25786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32"/>
            <p:cNvSpPr/>
            <p:nvPr/>
          </p:nvSpPr>
          <p:spPr>
            <a:xfrm>
              <a:off x="2189150" y="2712200"/>
              <a:ext cx="24575" cy="24450"/>
            </a:xfrm>
            <a:custGeom>
              <a:avLst/>
              <a:gdLst/>
              <a:ahLst/>
              <a:cxnLst/>
              <a:rect l="l" t="t" r="r" b="b"/>
              <a:pathLst>
                <a:path w="983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32"/>
            <p:cNvSpPr/>
            <p:nvPr/>
          </p:nvSpPr>
          <p:spPr>
            <a:xfrm>
              <a:off x="2189150" y="28456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32"/>
            <p:cNvSpPr/>
            <p:nvPr/>
          </p:nvSpPr>
          <p:spPr>
            <a:xfrm>
              <a:off x="2189150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32"/>
            <p:cNvSpPr/>
            <p:nvPr/>
          </p:nvSpPr>
          <p:spPr>
            <a:xfrm>
              <a:off x="2189150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32"/>
            <p:cNvSpPr/>
            <p:nvPr/>
          </p:nvSpPr>
          <p:spPr>
            <a:xfrm>
              <a:off x="2189150" y="3245900"/>
              <a:ext cx="24575" cy="24475"/>
            </a:xfrm>
            <a:custGeom>
              <a:avLst/>
              <a:gdLst/>
              <a:ahLst/>
              <a:cxnLst/>
              <a:rect l="l" t="t" r="r" b="b"/>
              <a:pathLst>
                <a:path w="983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32"/>
            <p:cNvSpPr/>
            <p:nvPr/>
          </p:nvSpPr>
          <p:spPr>
            <a:xfrm>
              <a:off x="2189150" y="33793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32"/>
            <p:cNvSpPr/>
            <p:nvPr/>
          </p:nvSpPr>
          <p:spPr>
            <a:xfrm>
              <a:off x="20764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32"/>
            <p:cNvSpPr/>
            <p:nvPr/>
          </p:nvSpPr>
          <p:spPr>
            <a:xfrm>
              <a:off x="2076550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32"/>
            <p:cNvSpPr/>
            <p:nvPr/>
          </p:nvSpPr>
          <p:spPr>
            <a:xfrm>
              <a:off x="2076550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32"/>
            <p:cNvSpPr/>
            <p:nvPr/>
          </p:nvSpPr>
          <p:spPr>
            <a:xfrm>
              <a:off x="2076425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32"/>
            <p:cNvSpPr/>
            <p:nvPr/>
          </p:nvSpPr>
          <p:spPr>
            <a:xfrm>
              <a:off x="2076425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32"/>
            <p:cNvSpPr/>
            <p:nvPr/>
          </p:nvSpPr>
          <p:spPr>
            <a:xfrm>
              <a:off x="2076425" y="32457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32"/>
            <p:cNvSpPr/>
            <p:nvPr/>
          </p:nvSpPr>
          <p:spPr>
            <a:xfrm>
              <a:off x="2076550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32"/>
            <p:cNvSpPr/>
            <p:nvPr/>
          </p:nvSpPr>
          <p:spPr>
            <a:xfrm>
              <a:off x="19638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32"/>
            <p:cNvSpPr/>
            <p:nvPr/>
          </p:nvSpPr>
          <p:spPr>
            <a:xfrm>
              <a:off x="1963825" y="2712200"/>
              <a:ext cx="24725" cy="24450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32"/>
            <p:cNvSpPr/>
            <p:nvPr/>
          </p:nvSpPr>
          <p:spPr>
            <a:xfrm>
              <a:off x="19638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32"/>
            <p:cNvSpPr/>
            <p:nvPr/>
          </p:nvSpPr>
          <p:spPr>
            <a:xfrm>
              <a:off x="19638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32"/>
            <p:cNvSpPr/>
            <p:nvPr/>
          </p:nvSpPr>
          <p:spPr>
            <a:xfrm>
              <a:off x="19638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32"/>
            <p:cNvSpPr/>
            <p:nvPr/>
          </p:nvSpPr>
          <p:spPr>
            <a:xfrm>
              <a:off x="19638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32"/>
            <p:cNvSpPr/>
            <p:nvPr/>
          </p:nvSpPr>
          <p:spPr>
            <a:xfrm>
              <a:off x="19638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32"/>
            <p:cNvSpPr/>
            <p:nvPr/>
          </p:nvSpPr>
          <p:spPr>
            <a:xfrm>
              <a:off x="18512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32"/>
            <p:cNvSpPr/>
            <p:nvPr/>
          </p:nvSpPr>
          <p:spPr>
            <a:xfrm>
              <a:off x="18512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32"/>
            <p:cNvSpPr/>
            <p:nvPr/>
          </p:nvSpPr>
          <p:spPr>
            <a:xfrm>
              <a:off x="18512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32"/>
            <p:cNvSpPr/>
            <p:nvPr/>
          </p:nvSpPr>
          <p:spPr>
            <a:xfrm>
              <a:off x="18512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32"/>
            <p:cNvSpPr/>
            <p:nvPr/>
          </p:nvSpPr>
          <p:spPr>
            <a:xfrm>
              <a:off x="18512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32"/>
            <p:cNvSpPr/>
            <p:nvPr/>
          </p:nvSpPr>
          <p:spPr>
            <a:xfrm>
              <a:off x="18512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32"/>
            <p:cNvSpPr/>
            <p:nvPr/>
          </p:nvSpPr>
          <p:spPr>
            <a:xfrm>
              <a:off x="18512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32"/>
            <p:cNvSpPr/>
            <p:nvPr/>
          </p:nvSpPr>
          <p:spPr>
            <a:xfrm>
              <a:off x="17386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32"/>
            <p:cNvSpPr/>
            <p:nvPr/>
          </p:nvSpPr>
          <p:spPr>
            <a:xfrm>
              <a:off x="17386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32"/>
            <p:cNvSpPr/>
            <p:nvPr/>
          </p:nvSpPr>
          <p:spPr>
            <a:xfrm>
              <a:off x="17386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32"/>
            <p:cNvSpPr/>
            <p:nvPr/>
          </p:nvSpPr>
          <p:spPr>
            <a:xfrm>
              <a:off x="17386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32"/>
            <p:cNvSpPr/>
            <p:nvPr/>
          </p:nvSpPr>
          <p:spPr>
            <a:xfrm>
              <a:off x="17386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32"/>
            <p:cNvSpPr/>
            <p:nvPr/>
          </p:nvSpPr>
          <p:spPr>
            <a:xfrm>
              <a:off x="17386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32"/>
            <p:cNvSpPr/>
            <p:nvPr/>
          </p:nvSpPr>
          <p:spPr>
            <a:xfrm>
              <a:off x="17386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4" y="97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32"/>
            <p:cNvSpPr/>
            <p:nvPr/>
          </p:nvSpPr>
          <p:spPr>
            <a:xfrm>
              <a:off x="16259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32"/>
            <p:cNvSpPr/>
            <p:nvPr/>
          </p:nvSpPr>
          <p:spPr>
            <a:xfrm>
              <a:off x="16260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32"/>
            <p:cNvSpPr/>
            <p:nvPr/>
          </p:nvSpPr>
          <p:spPr>
            <a:xfrm>
              <a:off x="16260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32"/>
            <p:cNvSpPr/>
            <p:nvPr/>
          </p:nvSpPr>
          <p:spPr>
            <a:xfrm>
              <a:off x="16259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32"/>
            <p:cNvSpPr/>
            <p:nvPr/>
          </p:nvSpPr>
          <p:spPr>
            <a:xfrm>
              <a:off x="16259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32"/>
            <p:cNvSpPr/>
            <p:nvPr/>
          </p:nvSpPr>
          <p:spPr>
            <a:xfrm>
              <a:off x="16259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32"/>
            <p:cNvSpPr/>
            <p:nvPr/>
          </p:nvSpPr>
          <p:spPr>
            <a:xfrm>
              <a:off x="16260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32"/>
            <p:cNvSpPr/>
            <p:nvPr/>
          </p:nvSpPr>
          <p:spPr>
            <a:xfrm>
              <a:off x="1513325" y="2578925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32"/>
            <p:cNvSpPr/>
            <p:nvPr/>
          </p:nvSpPr>
          <p:spPr>
            <a:xfrm>
              <a:off x="1513325" y="271232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32"/>
            <p:cNvSpPr/>
            <p:nvPr/>
          </p:nvSpPr>
          <p:spPr>
            <a:xfrm>
              <a:off x="15133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32"/>
            <p:cNvSpPr/>
            <p:nvPr/>
          </p:nvSpPr>
          <p:spPr>
            <a:xfrm>
              <a:off x="1513325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32"/>
            <p:cNvSpPr/>
            <p:nvPr/>
          </p:nvSpPr>
          <p:spPr>
            <a:xfrm>
              <a:off x="1513325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32"/>
            <p:cNvSpPr/>
            <p:nvPr/>
          </p:nvSpPr>
          <p:spPr>
            <a:xfrm>
              <a:off x="15133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32"/>
            <p:cNvSpPr/>
            <p:nvPr/>
          </p:nvSpPr>
          <p:spPr>
            <a:xfrm>
              <a:off x="15133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32"/>
            <p:cNvSpPr/>
            <p:nvPr/>
          </p:nvSpPr>
          <p:spPr>
            <a:xfrm>
              <a:off x="1400725" y="257892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32"/>
            <p:cNvSpPr/>
            <p:nvPr/>
          </p:nvSpPr>
          <p:spPr>
            <a:xfrm>
              <a:off x="1400725" y="27123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32"/>
            <p:cNvSpPr/>
            <p:nvPr/>
          </p:nvSpPr>
          <p:spPr>
            <a:xfrm>
              <a:off x="1400725" y="28457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32"/>
            <p:cNvSpPr/>
            <p:nvPr/>
          </p:nvSpPr>
          <p:spPr>
            <a:xfrm>
              <a:off x="1400725" y="29791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32"/>
            <p:cNvSpPr/>
            <p:nvPr/>
          </p:nvSpPr>
          <p:spPr>
            <a:xfrm>
              <a:off x="14007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32"/>
            <p:cNvSpPr/>
            <p:nvPr/>
          </p:nvSpPr>
          <p:spPr>
            <a:xfrm>
              <a:off x="14007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32"/>
            <p:cNvSpPr/>
            <p:nvPr/>
          </p:nvSpPr>
          <p:spPr>
            <a:xfrm>
              <a:off x="14007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32"/>
            <p:cNvSpPr/>
            <p:nvPr/>
          </p:nvSpPr>
          <p:spPr>
            <a:xfrm>
              <a:off x="12881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32"/>
            <p:cNvSpPr/>
            <p:nvPr/>
          </p:nvSpPr>
          <p:spPr>
            <a:xfrm>
              <a:off x="12881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32"/>
            <p:cNvSpPr/>
            <p:nvPr/>
          </p:nvSpPr>
          <p:spPr>
            <a:xfrm>
              <a:off x="12881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32"/>
            <p:cNvSpPr/>
            <p:nvPr/>
          </p:nvSpPr>
          <p:spPr>
            <a:xfrm>
              <a:off x="12881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32"/>
            <p:cNvSpPr/>
            <p:nvPr/>
          </p:nvSpPr>
          <p:spPr>
            <a:xfrm>
              <a:off x="12881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32"/>
            <p:cNvSpPr/>
            <p:nvPr/>
          </p:nvSpPr>
          <p:spPr>
            <a:xfrm>
              <a:off x="12881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32"/>
            <p:cNvSpPr/>
            <p:nvPr/>
          </p:nvSpPr>
          <p:spPr>
            <a:xfrm>
              <a:off x="1288125" y="337917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32"/>
            <p:cNvSpPr/>
            <p:nvPr/>
          </p:nvSpPr>
          <p:spPr>
            <a:xfrm>
              <a:off x="11754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32"/>
            <p:cNvSpPr/>
            <p:nvPr/>
          </p:nvSpPr>
          <p:spPr>
            <a:xfrm>
              <a:off x="11755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32"/>
            <p:cNvSpPr/>
            <p:nvPr/>
          </p:nvSpPr>
          <p:spPr>
            <a:xfrm>
              <a:off x="11755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32"/>
            <p:cNvSpPr/>
            <p:nvPr/>
          </p:nvSpPr>
          <p:spPr>
            <a:xfrm>
              <a:off x="11754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32"/>
            <p:cNvSpPr/>
            <p:nvPr/>
          </p:nvSpPr>
          <p:spPr>
            <a:xfrm>
              <a:off x="11754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32"/>
            <p:cNvSpPr/>
            <p:nvPr/>
          </p:nvSpPr>
          <p:spPr>
            <a:xfrm>
              <a:off x="11754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32"/>
            <p:cNvSpPr/>
            <p:nvPr/>
          </p:nvSpPr>
          <p:spPr>
            <a:xfrm>
              <a:off x="11755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23" name="Google Shape;8323;p32"/>
          <p:cNvSpPr/>
          <p:nvPr/>
        </p:nvSpPr>
        <p:spPr>
          <a:xfrm>
            <a:off x="7340963" y="1442800"/>
            <a:ext cx="124325" cy="124300"/>
          </a:xfrm>
          <a:custGeom>
            <a:avLst/>
            <a:gdLst/>
            <a:ahLst/>
            <a:cxnLst/>
            <a:rect l="l" t="t" r="r" b="b"/>
            <a:pathLst>
              <a:path w="4973" h="4972" extrusionOk="0">
                <a:moveTo>
                  <a:pt x="1826" y="0"/>
                </a:moveTo>
                <a:lnTo>
                  <a:pt x="1826" y="1826"/>
                </a:lnTo>
                <a:lnTo>
                  <a:pt x="1" y="1826"/>
                </a:lnTo>
                <a:lnTo>
                  <a:pt x="1" y="3147"/>
                </a:lnTo>
                <a:lnTo>
                  <a:pt x="1826" y="3147"/>
                </a:lnTo>
                <a:lnTo>
                  <a:pt x="1826" y="4972"/>
                </a:lnTo>
                <a:lnTo>
                  <a:pt x="3147" y="4972"/>
                </a:lnTo>
                <a:lnTo>
                  <a:pt x="3147" y="3147"/>
                </a:lnTo>
                <a:lnTo>
                  <a:pt x="4973" y="3147"/>
                </a:lnTo>
                <a:lnTo>
                  <a:pt x="4973" y="1826"/>
                </a:lnTo>
                <a:lnTo>
                  <a:pt x="3147" y="1826"/>
                </a:lnTo>
                <a:lnTo>
                  <a:pt x="3147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4" name="Google Shape;8324;p32"/>
          <p:cNvSpPr/>
          <p:nvPr/>
        </p:nvSpPr>
        <p:spPr>
          <a:xfrm>
            <a:off x="1090013" y="2509600"/>
            <a:ext cx="124325" cy="124300"/>
          </a:xfrm>
          <a:custGeom>
            <a:avLst/>
            <a:gdLst/>
            <a:ahLst/>
            <a:cxnLst/>
            <a:rect l="l" t="t" r="r" b="b"/>
            <a:pathLst>
              <a:path w="4973" h="4972" extrusionOk="0">
                <a:moveTo>
                  <a:pt x="1826" y="0"/>
                </a:moveTo>
                <a:lnTo>
                  <a:pt x="1826" y="1826"/>
                </a:lnTo>
                <a:lnTo>
                  <a:pt x="1" y="1826"/>
                </a:lnTo>
                <a:lnTo>
                  <a:pt x="1" y="3147"/>
                </a:lnTo>
                <a:lnTo>
                  <a:pt x="1826" y="3147"/>
                </a:lnTo>
                <a:lnTo>
                  <a:pt x="1826" y="4972"/>
                </a:lnTo>
                <a:lnTo>
                  <a:pt x="3147" y="4972"/>
                </a:lnTo>
                <a:lnTo>
                  <a:pt x="3147" y="3147"/>
                </a:lnTo>
                <a:lnTo>
                  <a:pt x="4973" y="3147"/>
                </a:lnTo>
                <a:lnTo>
                  <a:pt x="4973" y="1826"/>
                </a:lnTo>
                <a:lnTo>
                  <a:pt x="3147" y="1826"/>
                </a:lnTo>
                <a:lnTo>
                  <a:pt x="3147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5" name="Google Shape;8325;p32"/>
          <p:cNvGrpSpPr/>
          <p:nvPr/>
        </p:nvGrpSpPr>
        <p:grpSpPr>
          <a:xfrm>
            <a:off x="6051338" y="440206"/>
            <a:ext cx="215985" cy="186153"/>
            <a:chOff x="5629550" y="3916600"/>
            <a:chExt cx="215575" cy="185800"/>
          </a:xfrm>
        </p:grpSpPr>
        <p:sp>
          <p:nvSpPr>
            <p:cNvPr id="8326" name="Google Shape;8326;p32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32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32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9" name="Google Shape;8329;p32"/>
          <p:cNvGrpSpPr/>
          <p:nvPr/>
        </p:nvGrpSpPr>
        <p:grpSpPr>
          <a:xfrm>
            <a:off x="2945404" y="4517136"/>
            <a:ext cx="215985" cy="186153"/>
            <a:chOff x="5629550" y="3916600"/>
            <a:chExt cx="215575" cy="185800"/>
          </a:xfrm>
        </p:grpSpPr>
        <p:sp>
          <p:nvSpPr>
            <p:cNvPr id="8330" name="Google Shape;8330;p32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32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32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  <p:sldLayoutId id="2147483676" r:id="rId7"/>
    <p:sldLayoutId id="2147483677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wichtounet/sudoku_dataset/tree/master/images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3" name="Google Shape;8343;p36"/>
          <p:cNvSpPr txBox="1">
            <a:spLocks noGrp="1"/>
          </p:cNvSpPr>
          <p:nvPr>
            <p:ph type="ctrTitle"/>
          </p:nvPr>
        </p:nvSpPr>
        <p:spPr>
          <a:xfrm>
            <a:off x="713250" y="1665600"/>
            <a:ext cx="7717500" cy="181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Computer Vision:</a:t>
            </a:r>
            <a:br>
              <a:rPr lang="en" dirty="0"/>
            </a:br>
            <a:r>
              <a:rPr lang="en" dirty="0"/>
              <a:t>Sudoku Solver</a:t>
            </a:r>
            <a:endParaRPr dirty="0"/>
          </a:p>
        </p:txBody>
      </p:sp>
      <p:grpSp>
        <p:nvGrpSpPr>
          <p:cNvPr id="8346" name="Google Shape;8346;p36"/>
          <p:cNvGrpSpPr/>
          <p:nvPr/>
        </p:nvGrpSpPr>
        <p:grpSpPr>
          <a:xfrm>
            <a:off x="8232083" y="159679"/>
            <a:ext cx="713272" cy="614042"/>
            <a:chOff x="6372750" y="472138"/>
            <a:chExt cx="1057013" cy="909962"/>
          </a:xfrm>
        </p:grpSpPr>
        <p:sp>
          <p:nvSpPr>
            <p:cNvPr id="8347" name="Google Shape;8347;p36"/>
            <p:cNvSpPr/>
            <p:nvPr/>
          </p:nvSpPr>
          <p:spPr>
            <a:xfrm>
              <a:off x="6372750" y="472138"/>
              <a:ext cx="817950" cy="817975"/>
            </a:xfrm>
            <a:custGeom>
              <a:avLst/>
              <a:gdLst/>
              <a:ahLst/>
              <a:cxnLst/>
              <a:rect l="l" t="t" r="r" b="b"/>
              <a:pathLst>
                <a:path w="32718" h="32719" extrusionOk="0">
                  <a:moveTo>
                    <a:pt x="32718" y="16359"/>
                  </a:moveTo>
                  <a:cubicBezTo>
                    <a:pt x="32718" y="20699"/>
                    <a:pt x="30995" y="24857"/>
                    <a:pt x="27928" y="27925"/>
                  </a:cubicBezTo>
                  <a:cubicBezTo>
                    <a:pt x="24857" y="30995"/>
                    <a:pt x="20698" y="32718"/>
                    <a:pt x="16359" y="32718"/>
                  </a:cubicBezTo>
                  <a:cubicBezTo>
                    <a:pt x="12020" y="32718"/>
                    <a:pt x="7861" y="30995"/>
                    <a:pt x="4791" y="27925"/>
                  </a:cubicBezTo>
                  <a:cubicBezTo>
                    <a:pt x="1723" y="24857"/>
                    <a:pt x="0" y="20699"/>
                    <a:pt x="0" y="16359"/>
                  </a:cubicBezTo>
                  <a:cubicBezTo>
                    <a:pt x="0" y="12020"/>
                    <a:pt x="1723" y="7858"/>
                    <a:pt x="4791" y="4791"/>
                  </a:cubicBezTo>
                  <a:cubicBezTo>
                    <a:pt x="7861" y="1724"/>
                    <a:pt x="12020" y="0"/>
                    <a:pt x="16359" y="0"/>
                  </a:cubicBezTo>
                  <a:cubicBezTo>
                    <a:pt x="20698" y="0"/>
                    <a:pt x="24857" y="1724"/>
                    <a:pt x="27928" y="4791"/>
                  </a:cubicBezTo>
                  <a:cubicBezTo>
                    <a:pt x="30995" y="7858"/>
                    <a:pt x="32718" y="12020"/>
                    <a:pt x="32718" y="1635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36"/>
            <p:cNvSpPr/>
            <p:nvPr/>
          </p:nvSpPr>
          <p:spPr>
            <a:xfrm>
              <a:off x="6962438" y="914774"/>
              <a:ext cx="467325" cy="467325"/>
            </a:xfrm>
            <a:custGeom>
              <a:avLst/>
              <a:gdLst/>
              <a:ahLst/>
              <a:cxnLst/>
              <a:rect l="l" t="t" r="r" b="b"/>
              <a:pathLst>
                <a:path w="20961" h="20961" extrusionOk="0">
                  <a:moveTo>
                    <a:pt x="20961" y="10481"/>
                  </a:moveTo>
                  <a:cubicBezTo>
                    <a:pt x="20961" y="16269"/>
                    <a:pt x="16270" y="20961"/>
                    <a:pt x="10481" y="20961"/>
                  </a:cubicBezTo>
                  <a:cubicBezTo>
                    <a:pt x="4692" y="20961"/>
                    <a:pt x="1" y="16269"/>
                    <a:pt x="1" y="10481"/>
                  </a:cubicBezTo>
                  <a:cubicBezTo>
                    <a:pt x="1" y="4692"/>
                    <a:pt x="4692" y="1"/>
                    <a:pt x="10481" y="1"/>
                  </a:cubicBezTo>
                  <a:cubicBezTo>
                    <a:pt x="16270" y="1"/>
                    <a:pt x="20961" y="4692"/>
                    <a:pt x="20961" y="1048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3" name="Google Shape;8363;p38"/>
          <p:cNvSpPr txBox="1">
            <a:spLocks noGrp="1"/>
          </p:cNvSpPr>
          <p:nvPr>
            <p:ph type="title"/>
          </p:nvPr>
        </p:nvSpPr>
        <p:spPr>
          <a:xfrm>
            <a:off x="713225" y="553043"/>
            <a:ext cx="6544200" cy="58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1: Extract</a:t>
            </a:r>
            <a:endParaRPr dirty="0"/>
          </a:p>
        </p:txBody>
      </p:sp>
      <p:sp>
        <p:nvSpPr>
          <p:cNvPr id="7" name="向右箭號 6">
            <a:extLst>
              <a:ext uri="{FF2B5EF4-FFF2-40B4-BE49-F238E27FC236}">
                <a16:creationId xmlns:a16="http://schemas.microsoft.com/office/drawing/2014/main" id="{6A8AFB6E-FECA-A46C-0E6D-29A5CCAE8B01}"/>
              </a:ext>
            </a:extLst>
          </p:cNvPr>
          <p:cNvSpPr/>
          <p:nvPr/>
        </p:nvSpPr>
        <p:spPr>
          <a:xfrm>
            <a:off x="4410891" y="2680199"/>
            <a:ext cx="673244" cy="585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" name="圖片 1" descr="一張含有 文字, 填字遊戲, 日曆, 數字 的圖片&#10;&#10;自動產生的描述">
            <a:extLst>
              <a:ext uri="{FF2B5EF4-FFF2-40B4-BE49-F238E27FC236}">
                <a16:creationId xmlns:a16="http://schemas.microsoft.com/office/drawing/2014/main" id="{135581A7-2965-F8EF-ADF8-69D002A98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765" y="1224482"/>
            <a:ext cx="2622777" cy="3497035"/>
          </a:xfrm>
          <a:prstGeom prst="rect">
            <a:avLst/>
          </a:prstGeom>
        </p:spPr>
      </p:pic>
      <p:pic>
        <p:nvPicPr>
          <p:cNvPr id="3" name="圖片 2" descr="一張含有 文字, 填字遊戲, 日曆, 數字 的圖片&#10;&#10;自動產生的描述">
            <a:extLst>
              <a:ext uri="{FF2B5EF4-FFF2-40B4-BE49-F238E27FC236}">
                <a16:creationId xmlns:a16="http://schemas.microsoft.com/office/drawing/2014/main" id="{3A5680C0-42C8-3B36-9A7C-C894E68F51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6" t="20716" r="699" b="2242"/>
          <a:stretch/>
        </p:blipFill>
        <p:spPr>
          <a:xfrm>
            <a:off x="5472113" y="1625892"/>
            <a:ext cx="2441122" cy="269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3" name="Google Shape;8363;p38"/>
          <p:cNvSpPr txBox="1">
            <a:spLocks noGrp="1"/>
          </p:cNvSpPr>
          <p:nvPr>
            <p:ph type="title"/>
          </p:nvPr>
        </p:nvSpPr>
        <p:spPr>
          <a:xfrm>
            <a:off x="713225" y="700000"/>
            <a:ext cx="6544200" cy="58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2: Computer Vision</a:t>
            </a:r>
            <a:endParaRPr dirty="0"/>
          </a:p>
        </p:txBody>
      </p:sp>
      <p:sp>
        <p:nvSpPr>
          <p:cNvPr id="3" name="向右箭號 2">
            <a:extLst>
              <a:ext uri="{FF2B5EF4-FFF2-40B4-BE49-F238E27FC236}">
                <a16:creationId xmlns:a16="http://schemas.microsoft.com/office/drawing/2014/main" id="{6E29186A-E267-988A-723C-DF8FFE59E3D8}"/>
              </a:ext>
            </a:extLst>
          </p:cNvPr>
          <p:cNvSpPr/>
          <p:nvPr/>
        </p:nvSpPr>
        <p:spPr>
          <a:xfrm>
            <a:off x="4235378" y="2649720"/>
            <a:ext cx="673244" cy="585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18EBDD8-F991-F7CC-78E8-E29C41F48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912536"/>
              </p:ext>
            </p:extLst>
          </p:nvPr>
        </p:nvGraphicFramePr>
        <p:xfrm>
          <a:off x="5419043" y="1502520"/>
          <a:ext cx="2880000" cy="2880000"/>
        </p:xfrm>
        <a:graphic>
          <a:graphicData uri="http://schemas.openxmlformats.org/drawingml/2006/table">
            <a:tbl>
              <a:tblPr firstRow="1" bandRow="1">
                <a:tableStyleId>{1F97AA9B-8375-4F58-BD96-D2CA666999C6}</a:tableStyleId>
              </a:tblPr>
              <a:tblGrid>
                <a:gridCol w="320000">
                  <a:extLst>
                    <a:ext uri="{9D8B030D-6E8A-4147-A177-3AD203B41FA5}">
                      <a16:colId xmlns:a16="http://schemas.microsoft.com/office/drawing/2014/main" val="2000325835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3619064906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2991057089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672440920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751119247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3156977062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1543727032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1945480573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3359973460"/>
                    </a:ext>
                  </a:extLst>
                </a:gridCol>
              </a:tblGrid>
              <a:tr h="32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678654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640474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12706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65372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54765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53724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089037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926276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240685"/>
                  </a:ext>
                </a:extLst>
              </a:tr>
            </a:tbl>
          </a:graphicData>
        </a:graphic>
      </p:graphicFrame>
      <p:pic>
        <p:nvPicPr>
          <p:cNvPr id="4" name="圖片 3" descr="一張含有 文字, 填字遊戲, 日曆, 數字 的圖片&#10;&#10;自動產生的描述">
            <a:extLst>
              <a:ext uri="{FF2B5EF4-FFF2-40B4-BE49-F238E27FC236}">
                <a16:creationId xmlns:a16="http://schemas.microsoft.com/office/drawing/2014/main" id="{F594513F-777D-2936-137D-057C929947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6" t="20716" r="699" b="2242"/>
          <a:stretch/>
        </p:blipFill>
        <p:spPr>
          <a:xfrm>
            <a:off x="1283835" y="1595413"/>
            <a:ext cx="2441122" cy="269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7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3" name="Google Shape;8363;p38"/>
          <p:cNvSpPr txBox="1">
            <a:spLocks noGrp="1"/>
          </p:cNvSpPr>
          <p:nvPr>
            <p:ph type="title"/>
          </p:nvPr>
        </p:nvSpPr>
        <p:spPr>
          <a:xfrm>
            <a:off x="713225" y="700000"/>
            <a:ext cx="6544200" cy="58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3: Algorithm</a:t>
            </a:r>
            <a:endParaRPr dirty="0"/>
          </a:p>
        </p:txBody>
      </p:sp>
      <p:sp>
        <p:nvSpPr>
          <p:cNvPr id="3" name="向右箭號 2">
            <a:extLst>
              <a:ext uri="{FF2B5EF4-FFF2-40B4-BE49-F238E27FC236}">
                <a16:creationId xmlns:a16="http://schemas.microsoft.com/office/drawing/2014/main" id="{6E29186A-E267-988A-723C-DF8FFE59E3D8}"/>
              </a:ext>
            </a:extLst>
          </p:cNvPr>
          <p:cNvSpPr/>
          <p:nvPr/>
        </p:nvSpPr>
        <p:spPr>
          <a:xfrm>
            <a:off x="4235378" y="2649720"/>
            <a:ext cx="673244" cy="585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E2C298E-CB8B-36CD-EBF5-B864FFDBE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228907"/>
              </p:ext>
            </p:extLst>
          </p:nvPr>
        </p:nvGraphicFramePr>
        <p:xfrm>
          <a:off x="1105325" y="1416024"/>
          <a:ext cx="2880000" cy="2880000"/>
        </p:xfrm>
        <a:graphic>
          <a:graphicData uri="http://schemas.openxmlformats.org/drawingml/2006/table">
            <a:tbl>
              <a:tblPr firstRow="1" bandRow="1">
                <a:tableStyleId>{1F97AA9B-8375-4F58-BD96-D2CA666999C6}</a:tableStyleId>
              </a:tblPr>
              <a:tblGrid>
                <a:gridCol w="320000">
                  <a:extLst>
                    <a:ext uri="{9D8B030D-6E8A-4147-A177-3AD203B41FA5}">
                      <a16:colId xmlns:a16="http://schemas.microsoft.com/office/drawing/2014/main" val="2000325835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3619064906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2991057089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672440920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751119247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3156977062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1543727032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1945480573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3359973460"/>
                    </a:ext>
                  </a:extLst>
                </a:gridCol>
              </a:tblGrid>
              <a:tr h="32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678654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640474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012706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7065372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354765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953724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31089037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926276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24068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EF0816F-7F12-948E-5053-D3818F05F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711345"/>
              </p:ext>
            </p:extLst>
          </p:nvPr>
        </p:nvGraphicFramePr>
        <p:xfrm>
          <a:off x="5158675" y="1416024"/>
          <a:ext cx="2880000" cy="2880000"/>
        </p:xfrm>
        <a:graphic>
          <a:graphicData uri="http://schemas.openxmlformats.org/drawingml/2006/table">
            <a:tbl>
              <a:tblPr firstRow="1" bandRow="1">
                <a:tableStyleId>{1F97AA9B-8375-4F58-BD96-D2CA666999C6}</a:tableStyleId>
              </a:tblPr>
              <a:tblGrid>
                <a:gridCol w="320000">
                  <a:extLst>
                    <a:ext uri="{9D8B030D-6E8A-4147-A177-3AD203B41FA5}">
                      <a16:colId xmlns:a16="http://schemas.microsoft.com/office/drawing/2014/main" val="2000325835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3619064906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2991057089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672440920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751119247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3156977062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1543727032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1945480573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3359973460"/>
                    </a:ext>
                  </a:extLst>
                </a:gridCol>
              </a:tblGrid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678654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640474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12706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65372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54765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53724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089037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926276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240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71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5" name="Google Shape;8415;p41"/>
          <p:cNvSpPr txBox="1">
            <a:spLocks noGrp="1"/>
          </p:cNvSpPr>
          <p:nvPr>
            <p:ph type="title"/>
          </p:nvPr>
        </p:nvSpPr>
        <p:spPr>
          <a:xfrm>
            <a:off x="1887492" y="2571750"/>
            <a:ext cx="3852000" cy="163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HanziPen TC" panose="03000300000000000000" pitchFamily="66" charset="-120"/>
                <a:ea typeface="HanziPen TC" panose="03000300000000000000" pitchFamily="66" charset="-120"/>
              </a:rPr>
              <a:t>目前進度</a:t>
            </a:r>
            <a:endParaRPr dirty="0"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8416" name="Google Shape;8416;p41"/>
          <p:cNvSpPr txBox="1">
            <a:spLocks noGrp="1"/>
          </p:cNvSpPr>
          <p:nvPr>
            <p:ph type="title" idx="2"/>
          </p:nvPr>
        </p:nvSpPr>
        <p:spPr>
          <a:xfrm>
            <a:off x="1413964" y="1553250"/>
            <a:ext cx="1288200" cy="101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4111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3" name="Google Shape;8363;p38"/>
          <p:cNvSpPr txBox="1">
            <a:spLocks noGrp="1"/>
          </p:cNvSpPr>
          <p:nvPr>
            <p:ph type="title"/>
          </p:nvPr>
        </p:nvSpPr>
        <p:spPr>
          <a:xfrm>
            <a:off x="713225" y="553043"/>
            <a:ext cx="6544200" cy="58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Summary</a:t>
            </a:r>
            <a:endParaRPr dirty="0"/>
          </a:p>
        </p:txBody>
      </p:sp>
      <p:pic>
        <p:nvPicPr>
          <p:cNvPr id="4" name="圖片 3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31EFE81B-0ACA-26A7-0C45-E0865ACA4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538" y="1138643"/>
            <a:ext cx="5593025" cy="332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68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3" name="Google Shape;8363;p38"/>
          <p:cNvSpPr txBox="1">
            <a:spLocks noGrp="1"/>
          </p:cNvSpPr>
          <p:nvPr>
            <p:ph type="title"/>
          </p:nvPr>
        </p:nvSpPr>
        <p:spPr>
          <a:xfrm>
            <a:off x="713225" y="553043"/>
            <a:ext cx="6544200" cy="58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Training</a:t>
            </a:r>
            <a:endParaRPr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ADBCC24-8B0A-3573-941B-003CA495480C}"/>
              </a:ext>
            </a:extLst>
          </p:cNvPr>
          <p:cNvSpPr txBox="1"/>
          <p:nvPr/>
        </p:nvSpPr>
        <p:spPr>
          <a:xfrm>
            <a:off x="713225" y="1138643"/>
            <a:ext cx="2573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Validation split: 0.2, epoch: 10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A43A07-3ADA-46A9-5490-3B1D71FCA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135" y="1521367"/>
            <a:ext cx="4273729" cy="337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7A322BE-9C48-FB3F-BDC5-4CD1A0D2492E}"/>
              </a:ext>
            </a:extLst>
          </p:cNvPr>
          <p:cNvSpPr txBox="1"/>
          <p:nvPr/>
        </p:nvSpPr>
        <p:spPr>
          <a:xfrm>
            <a:off x="6796249" y="4190347"/>
            <a:ext cx="1747594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2000" b="1" dirty="0">
                <a:solidFill>
                  <a:schemeClr val="bg1"/>
                </a:solidFill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Accuracy: 0.983</a:t>
            </a:r>
            <a:endParaRPr kumimoji="1" lang="zh-TW" altLang="en-US" sz="2000" b="1" dirty="0">
              <a:solidFill>
                <a:schemeClr val="bg1"/>
              </a:solidFill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08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3" name="Google Shape;8363;p38"/>
          <p:cNvSpPr txBox="1">
            <a:spLocks noGrp="1"/>
          </p:cNvSpPr>
          <p:nvPr>
            <p:ph type="title"/>
          </p:nvPr>
        </p:nvSpPr>
        <p:spPr>
          <a:xfrm>
            <a:off x="713225" y="553043"/>
            <a:ext cx="6544200" cy="58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Confusion matrix</a:t>
            </a:r>
            <a:endParaRPr dirty="0"/>
          </a:p>
        </p:txBody>
      </p:sp>
      <p:pic>
        <p:nvPicPr>
          <p:cNvPr id="3" name="圖片 2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61665D9F-7B5A-5C10-8B66-FAC991C10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411" y="1138643"/>
            <a:ext cx="4289177" cy="33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4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" name="Google Shape;9052;p70"/>
          <p:cNvSpPr txBox="1">
            <a:spLocks noGrp="1"/>
          </p:cNvSpPr>
          <p:nvPr>
            <p:ph type="title"/>
          </p:nvPr>
        </p:nvSpPr>
        <p:spPr>
          <a:xfrm>
            <a:off x="2424600" y="2010600"/>
            <a:ext cx="4294800" cy="112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99169F-CFF0-87A4-2D18-7D66692F50C3}"/>
              </a:ext>
            </a:extLst>
          </p:cNvPr>
          <p:cNvSpPr/>
          <p:nvPr/>
        </p:nvSpPr>
        <p:spPr>
          <a:xfrm>
            <a:off x="2326821" y="3132900"/>
            <a:ext cx="4547508" cy="5410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3" name="Google Shape;8383;p40"/>
          <p:cNvSpPr txBox="1">
            <a:spLocks noGrp="1"/>
          </p:cNvSpPr>
          <p:nvPr>
            <p:ph type="title"/>
          </p:nvPr>
        </p:nvSpPr>
        <p:spPr>
          <a:xfrm>
            <a:off x="2609400" y="1776532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HanziPen TC" panose="03000300000000000000" pitchFamily="66" charset="-120"/>
                <a:ea typeface="HanziPen TC" panose="03000300000000000000" pitchFamily="66" charset="-120"/>
              </a:rPr>
              <a:t>簡介</a:t>
            </a:r>
            <a:endParaRPr dirty="0"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8385" name="Google Shape;8385;p40"/>
          <p:cNvSpPr txBox="1">
            <a:spLocks noGrp="1"/>
          </p:cNvSpPr>
          <p:nvPr>
            <p:ph type="title" idx="2"/>
          </p:nvPr>
        </p:nvSpPr>
        <p:spPr>
          <a:xfrm>
            <a:off x="2609400" y="2474060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HanziPen TC" panose="03000300000000000000" pitchFamily="66" charset="-120"/>
                <a:ea typeface="HanziPen TC" panose="03000300000000000000" pitchFamily="66" charset="-120"/>
              </a:rPr>
              <a:t>資料來源</a:t>
            </a:r>
            <a:endParaRPr dirty="0"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8391" name="Google Shape;8391;p40"/>
          <p:cNvSpPr txBox="1">
            <a:spLocks noGrp="1"/>
          </p:cNvSpPr>
          <p:nvPr>
            <p:ph type="title" idx="8"/>
          </p:nvPr>
        </p:nvSpPr>
        <p:spPr>
          <a:xfrm>
            <a:off x="2609400" y="3263088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HanziPen TC" panose="03000300000000000000" pitchFamily="66" charset="-120"/>
                <a:ea typeface="HanziPen TC" panose="03000300000000000000" pitchFamily="66" charset="-120"/>
              </a:rPr>
              <a:t>預期目標</a:t>
            </a:r>
            <a:endParaRPr dirty="0"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8395" name="Google Shape;8395;p40"/>
          <p:cNvSpPr txBox="1">
            <a:spLocks noGrp="1"/>
          </p:cNvSpPr>
          <p:nvPr>
            <p:ph type="title" idx="15"/>
          </p:nvPr>
        </p:nvSpPr>
        <p:spPr>
          <a:xfrm>
            <a:off x="1610850" y="1868032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397" name="Google Shape;8397;p40"/>
          <p:cNvSpPr txBox="1">
            <a:spLocks noGrp="1"/>
          </p:cNvSpPr>
          <p:nvPr>
            <p:ph type="title" idx="17"/>
          </p:nvPr>
        </p:nvSpPr>
        <p:spPr>
          <a:xfrm>
            <a:off x="1610850" y="2565560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399" name="Google Shape;8399;p40"/>
          <p:cNvSpPr txBox="1">
            <a:spLocks noGrp="1"/>
          </p:cNvSpPr>
          <p:nvPr>
            <p:ph type="title" idx="19"/>
          </p:nvPr>
        </p:nvSpPr>
        <p:spPr>
          <a:xfrm>
            <a:off x="1610850" y="3354588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401" name="Google Shape;8401;p40"/>
          <p:cNvSpPr txBox="1">
            <a:spLocks noGrp="1"/>
          </p:cNvSpPr>
          <p:nvPr>
            <p:ph type="title" idx="21"/>
          </p:nvPr>
        </p:nvSpPr>
        <p:spPr>
          <a:xfrm>
            <a:off x="1056125" y="798238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grpSp>
        <p:nvGrpSpPr>
          <p:cNvPr id="8402" name="Google Shape;8402;p40"/>
          <p:cNvGrpSpPr/>
          <p:nvPr/>
        </p:nvGrpSpPr>
        <p:grpSpPr>
          <a:xfrm rot="10800000">
            <a:off x="7043744" y="816563"/>
            <a:ext cx="896675" cy="657600"/>
            <a:chOff x="2353725" y="4531275"/>
            <a:chExt cx="896675" cy="657600"/>
          </a:xfrm>
        </p:grpSpPr>
        <p:sp>
          <p:nvSpPr>
            <p:cNvPr id="8403" name="Google Shape;8403;p40"/>
            <p:cNvSpPr/>
            <p:nvPr/>
          </p:nvSpPr>
          <p:spPr>
            <a:xfrm>
              <a:off x="2490700" y="4668325"/>
              <a:ext cx="418625" cy="418525"/>
            </a:xfrm>
            <a:custGeom>
              <a:avLst/>
              <a:gdLst/>
              <a:ahLst/>
              <a:cxnLst/>
              <a:rect l="l" t="t" r="r" b="b"/>
              <a:pathLst>
                <a:path w="16745" h="16741" extrusionOk="0">
                  <a:moveTo>
                    <a:pt x="16745" y="8372"/>
                  </a:moveTo>
                  <a:cubicBezTo>
                    <a:pt x="16745" y="12994"/>
                    <a:pt x="12995" y="16741"/>
                    <a:pt x="8373" y="16741"/>
                  </a:cubicBezTo>
                  <a:cubicBezTo>
                    <a:pt x="3751" y="16741"/>
                    <a:pt x="1" y="12994"/>
                    <a:pt x="1" y="8372"/>
                  </a:cubicBezTo>
                  <a:cubicBezTo>
                    <a:pt x="1" y="3747"/>
                    <a:pt x="3751" y="0"/>
                    <a:pt x="8373" y="0"/>
                  </a:cubicBezTo>
                  <a:cubicBezTo>
                    <a:pt x="12995" y="0"/>
                    <a:pt x="16745" y="3747"/>
                    <a:pt x="16745" y="837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40"/>
            <p:cNvSpPr/>
            <p:nvPr/>
          </p:nvSpPr>
          <p:spPr>
            <a:xfrm>
              <a:off x="2353725" y="4531275"/>
              <a:ext cx="197750" cy="197725"/>
            </a:xfrm>
            <a:custGeom>
              <a:avLst/>
              <a:gdLst/>
              <a:ahLst/>
              <a:cxnLst/>
              <a:rect l="l" t="t" r="r" b="b"/>
              <a:pathLst>
                <a:path w="7910" h="7909" extrusionOk="0">
                  <a:moveTo>
                    <a:pt x="7910" y="3955"/>
                  </a:moveTo>
                  <a:cubicBezTo>
                    <a:pt x="7910" y="6141"/>
                    <a:pt x="6138" y="7909"/>
                    <a:pt x="3955" y="7909"/>
                  </a:cubicBezTo>
                  <a:cubicBezTo>
                    <a:pt x="1769" y="7909"/>
                    <a:pt x="1" y="6141"/>
                    <a:pt x="1" y="3955"/>
                  </a:cubicBezTo>
                  <a:cubicBezTo>
                    <a:pt x="1" y="1771"/>
                    <a:pt x="1769" y="0"/>
                    <a:pt x="3955" y="0"/>
                  </a:cubicBezTo>
                  <a:cubicBezTo>
                    <a:pt x="6138" y="0"/>
                    <a:pt x="7910" y="1771"/>
                    <a:pt x="7910" y="395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40"/>
            <p:cNvSpPr/>
            <p:nvPr/>
          </p:nvSpPr>
          <p:spPr>
            <a:xfrm>
              <a:off x="2906600" y="5084125"/>
              <a:ext cx="104675" cy="104750"/>
            </a:xfrm>
            <a:custGeom>
              <a:avLst/>
              <a:gdLst/>
              <a:ahLst/>
              <a:cxnLst/>
              <a:rect l="l" t="t" r="r" b="b"/>
              <a:pathLst>
                <a:path w="4187" h="4190" fill="none" extrusionOk="0">
                  <a:moveTo>
                    <a:pt x="4186" y="2094"/>
                  </a:moveTo>
                  <a:cubicBezTo>
                    <a:pt x="4186" y="3251"/>
                    <a:pt x="3248" y="4190"/>
                    <a:pt x="2093" y="4190"/>
                  </a:cubicBezTo>
                  <a:cubicBezTo>
                    <a:pt x="936" y="4190"/>
                    <a:pt x="0" y="3251"/>
                    <a:pt x="0" y="2094"/>
                  </a:cubicBezTo>
                  <a:cubicBezTo>
                    <a:pt x="0" y="939"/>
                    <a:pt x="936" y="1"/>
                    <a:pt x="2093" y="1"/>
                  </a:cubicBezTo>
                  <a:cubicBezTo>
                    <a:pt x="3248" y="1"/>
                    <a:pt x="4186" y="939"/>
                    <a:pt x="4186" y="2094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40"/>
            <p:cNvSpPr/>
            <p:nvPr/>
          </p:nvSpPr>
          <p:spPr>
            <a:xfrm>
              <a:off x="3187450" y="4845050"/>
              <a:ext cx="62950" cy="62950"/>
            </a:xfrm>
            <a:custGeom>
              <a:avLst/>
              <a:gdLst/>
              <a:ahLst/>
              <a:cxnLst/>
              <a:rect l="l" t="t" r="r" b="b"/>
              <a:pathLst>
                <a:path w="2518" h="2518" fill="none" extrusionOk="0">
                  <a:moveTo>
                    <a:pt x="2518" y="1261"/>
                  </a:moveTo>
                  <a:cubicBezTo>
                    <a:pt x="2518" y="1956"/>
                    <a:pt x="1956" y="2518"/>
                    <a:pt x="1258" y="2518"/>
                  </a:cubicBezTo>
                  <a:cubicBezTo>
                    <a:pt x="563" y="2518"/>
                    <a:pt x="1" y="1956"/>
                    <a:pt x="1" y="1261"/>
                  </a:cubicBezTo>
                  <a:cubicBezTo>
                    <a:pt x="1" y="563"/>
                    <a:pt x="563" y="1"/>
                    <a:pt x="1258" y="1"/>
                  </a:cubicBezTo>
                  <a:cubicBezTo>
                    <a:pt x="1956" y="1"/>
                    <a:pt x="2518" y="563"/>
                    <a:pt x="2518" y="126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40"/>
            <p:cNvSpPr/>
            <p:nvPr/>
          </p:nvSpPr>
          <p:spPr>
            <a:xfrm>
              <a:off x="2611000" y="45756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4" y="905"/>
                  </a:moveTo>
                  <a:cubicBezTo>
                    <a:pt x="1814" y="1408"/>
                    <a:pt x="1408" y="1814"/>
                    <a:pt x="908" y="1814"/>
                  </a:cubicBezTo>
                  <a:cubicBezTo>
                    <a:pt x="406" y="1814"/>
                    <a:pt x="0" y="1408"/>
                    <a:pt x="0" y="905"/>
                  </a:cubicBezTo>
                  <a:cubicBezTo>
                    <a:pt x="0" y="406"/>
                    <a:pt x="406" y="0"/>
                    <a:pt x="908" y="0"/>
                  </a:cubicBezTo>
                  <a:cubicBezTo>
                    <a:pt x="1408" y="0"/>
                    <a:pt x="1814" y="406"/>
                    <a:pt x="1814" y="9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40"/>
            <p:cNvSpPr/>
            <p:nvPr/>
          </p:nvSpPr>
          <p:spPr>
            <a:xfrm>
              <a:off x="3033350" y="4943400"/>
              <a:ext cx="80375" cy="80450"/>
            </a:xfrm>
            <a:custGeom>
              <a:avLst/>
              <a:gdLst/>
              <a:ahLst/>
              <a:cxnLst/>
              <a:rect l="l" t="t" r="r" b="b"/>
              <a:pathLst>
                <a:path w="3215" h="3218" extrusionOk="0">
                  <a:moveTo>
                    <a:pt x="3215" y="1360"/>
                  </a:moveTo>
                  <a:lnTo>
                    <a:pt x="1856" y="1360"/>
                  </a:lnTo>
                  <a:lnTo>
                    <a:pt x="1856" y="0"/>
                  </a:lnTo>
                  <a:lnTo>
                    <a:pt x="1357" y="0"/>
                  </a:lnTo>
                  <a:lnTo>
                    <a:pt x="1357" y="1360"/>
                  </a:lnTo>
                  <a:lnTo>
                    <a:pt x="0" y="1360"/>
                  </a:lnTo>
                  <a:lnTo>
                    <a:pt x="0" y="1856"/>
                  </a:lnTo>
                  <a:lnTo>
                    <a:pt x="1357" y="1856"/>
                  </a:lnTo>
                  <a:lnTo>
                    <a:pt x="1357" y="3218"/>
                  </a:lnTo>
                  <a:lnTo>
                    <a:pt x="1856" y="3218"/>
                  </a:lnTo>
                  <a:lnTo>
                    <a:pt x="1856" y="1856"/>
                  </a:lnTo>
                  <a:lnTo>
                    <a:pt x="3215" y="185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40"/>
            <p:cNvSpPr/>
            <p:nvPr/>
          </p:nvSpPr>
          <p:spPr>
            <a:xfrm>
              <a:off x="3173175" y="5058125"/>
              <a:ext cx="25" cy="50150"/>
            </a:xfrm>
            <a:custGeom>
              <a:avLst/>
              <a:gdLst/>
              <a:ahLst/>
              <a:cxnLst/>
              <a:rect l="l" t="t" r="r" b="b"/>
              <a:pathLst>
                <a:path w="1" h="2006" fill="none" extrusionOk="0">
                  <a:moveTo>
                    <a:pt x="1" y="0"/>
                  </a:moveTo>
                  <a:lnTo>
                    <a:pt x="1" y="2006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40"/>
            <p:cNvSpPr/>
            <p:nvPr/>
          </p:nvSpPr>
          <p:spPr>
            <a:xfrm>
              <a:off x="3148000" y="5083150"/>
              <a:ext cx="50225" cy="25"/>
            </a:xfrm>
            <a:custGeom>
              <a:avLst/>
              <a:gdLst/>
              <a:ahLst/>
              <a:cxnLst/>
              <a:rect l="l" t="t" r="r" b="b"/>
              <a:pathLst>
                <a:path w="2009" h="1" fill="none" extrusionOk="0">
                  <a:moveTo>
                    <a:pt x="2009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391;p40">
            <a:extLst>
              <a:ext uri="{FF2B5EF4-FFF2-40B4-BE49-F238E27FC236}">
                <a16:creationId xmlns:a16="http://schemas.microsoft.com/office/drawing/2014/main" id="{A6590E87-B4EC-A9F1-FF63-4987AF3EA102}"/>
              </a:ext>
            </a:extLst>
          </p:cNvPr>
          <p:cNvSpPr txBox="1">
            <a:spLocks/>
          </p:cNvSpPr>
          <p:nvPr/>
        </p:nvSpPr>
        <p:spPr>
          <a:xfrm>
            <a:off x="2609400" y="4052116"/>
            <a:ext cx="23055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Shrikhand"/>
              <a:buNone/>
              <a:defRPr sz="2000" b="0" i="0" u="none" strike="noStrike" cap="none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Shrikhand"/>
              <a:buNone/>
              <a:defRPr sz="2500" b="0" i="0" u="none" strike="noStrike" cap="none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Shrikhand"/>
              <a:buNone/>
              <a:defRPr sz="2500" b="0" i="0" u="none" strike="noStrike" cap="none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Shrikhand"/>
              <a:buNone/>
              <a:defRPr sz="2500" b="0" i="0" u="none" strike="noStrike" cap="none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Shrikhand"/>
              <a:buNone/>
              <a:defRPr sz="2500" b="0" i="0" u="none" strike="noStrike" cap="none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Shrikhand"/>
              <a:buNone/>
              <a:defRPr sz="2500" b="0" i="0" u="none" strike="noStrike" cap="none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Shrikhand"/>
              <a:buNone/>
              <a:defRPr sz="2500" b="0" i="0" u="none" strike="noStrike" cap="none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Shrikhand"/>
              <a:buNone/>
              <a:defRPr sz="2500" b="0" i="0" u="none" strike="noStrike" cap="none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Shrikhand"/>
              <a:buNone/>
              <a:defRPr sz="2500" b="0" i="0" u="none" strike="noStrike" cap="none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r>
              <a:rPr lang="zh-TW" altLang="en-US" dirty="0">
                <a:latin typeface="HanziPen TC" panose="03000300000000000000" pitchFamily="66" charset="-120"/>
                <a:ea typeface="HanziPen TC" panose="03000300000000000000" pitchFamily="66" charset="-120"/>
              </a:rPr>
              <a:t>目前進度</a:t>
            </a:r>
          </a:p>
        </p:txBody>
      </p:sp>
      <p:sp>
        <p:nvSpPr>
          <p:cNvPr id="3" name="Google Shape;8399;p40">
            <a:extLst>
              <a:ext uri="{FF2B5EF4-FFF2-40B4-BE49-F238E27FC236}">
                <a16:creationId xmlns:a16="http://schemas.microsoft.com/office/drawing/2014/main" id="{6DD326E7-6310-3BA9-BE4D-30ECFF7E64C6}"/>
              </a:ext>
            </a:extLst>
          </p:cNvPr>
          <p:cNvSpPr txBox="1">
            <a:spLocks/>
          </p:cNvSpPr>
          <p:nvPr/>
        </p:nvSpPr>
        <p:spPr>
          <a:xfrm>
            <a:off x="1610850" y="4143616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hrikhand"/>
              <a:buNone/>
              <a:defRPr sz="3000" b="0" i="0" u="none" strike="noStrike" cap="none">
                <a:solidFill>
                  <a:schemeClr val="dk2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hrikhand"/>
              <a:buNone/>
              <a:defRPr sz="3000" b="0" i="0" u="none" strike="noStrike" cap="none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hrikhand"/>
              <a:buNone/>
              <a:defRPr sz="3000" b="0" i="0" u="none" strike="noStrike" cap="none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hrikhand"/>
              <a:buNone/>
              <a:defRPr sz="3000" b="0" i="0" u="none" strike="noStrike" cap="none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hrikhand"/>
              <a:buNone/>
              <a:defRPr sz="3000" b="0" i="0" u="none" strike="noStrike" cap="none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hrikhand"/>
              <a:buNone/>
              <a:defRPr sz="3000" b="0" i="0" u="none" strike="noStrike" cap="none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hrikhand"/>
              <a:buNone/>
              <a:defRPr sz="3000" b="0" i="0" u="none" strike="noStrike" cap="none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hrikhand"/>
              <a:buNone/>
              <a:defRPr sz="3000" b="0" i="0" u="none" strike="noStrike" cap="none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hrikhand"/>
              <a:buNone/>
              <a:defRPr sz="3000" b="0" i="0" u="none" strike="noStrike" cap="none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r>
              <a:rPr lang="en" dirty="0"/>
              <a:t>0</a:t>
            </a:r>
            <a:r>
              <a:rPr lang="en-US" dirty="0"/>
              <a:t>4</a:t>
            </a: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5" name="Google Shape;8415;p41"/>
          <p:cNvSpPr txBox="1">
            <a:spLocks noGrp="1"/>
          </p:cNvSpPr>
          <p:nvPr>
            <p:ph type="title"/>
          </p:nvPr>
        </p:nvSpPr>
        <p:spPr>
          <a:xfrm>
            <a:off x="1887492" y="2571750"/>
            <a:ext cx="3852000" cy="163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HanziPen TC" panose="03000300000000000000" pitchFamily="66" charset="-120"/>
                <a:ea typeface="HanziPen TC" panose="03000300000000000000" pitchFamily="66" charset="-120"/>
              </a:rPr>
              <a:t>簡介</a:t>
            </a:r>
            <a:endParaRPr dirty="0"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8416" name="Google Shape;8416;p41"/>
          <p:cNvSpPr txBox="1">
            <a:spLocks noGrp="1"/>
          </p:cNvSpPr>
          <p:nvPr>
            <p:ph type="title" idx="2"/>
          </p:nvPr>
        </p:nvSpPr>
        <p:spPr>
          <a:xfrm>
            <a:off x="1413964" y="1553250"/>
            <a:ext cx="1288200" cy="101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8" name="Google Shape;8438;p44"/>
          <p:cNvSpPr txBox="1">
            <a:spLocks noGrp="1"/>
          </p:cNvSpPr>
          <p:nvPr>
            <p:ph type="title" idx="4"/>
          </p:nvPr>
        </p:nvSpPr>
        <p:spPr>
          <a:xfrm>
            <a:off x="713225" y="459083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Sudoku</a:t>
            </a:r>
            <a:endParaRPr dirty="0"/>
          </a:p>
        </p:txBody>
      </p:sp>
      <p:sp>
        <p:nvSpPr>
          <p:cNvPr id="10" name="向右箭號 9">
            <a:extLst>
              <a:ext uri="{FF2B5EF4-FFF2-40B4-BE49-F238E27FC236}">
                <a16:creationId xmlns:a16="http://schemas.microsoft.com/office/drawing/2014/main" id="{34B4636D-68B3-398C-7776-0DBCC37D25E4}"/>
              </a:ext>
            </a:extLst>
          </p:cNvPr>
          <p:cNvSpPr/>
          <p:nvPr/>
        </p:nvSpPr>
        <p:spPr>
          <a:xfrm>
            <a:off x="4171925" y="2571750"/>
            <a:ext cx="947057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" name="圖片 2" descr="一張含有 文字, 填字遊戲, 日曆, 數字 的圖片&#10;&#10;自動產生的描述">
            <a:extLst>
              <a:ext uri="{FF2B5EF4-FFF2-40B4-BE49-F238E27FC236}">
                <a16:creationId xmlns:a16="http://schemas.microsoft.com/office/drawing/2014/main" id="{A18DC5B4-13FC-B983-E616-2E980D9E9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1017700"/>
            <a:ext cx="2622777" cy="3497035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CB84A9D-80A7-AC1B-EF36-D27F6E773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46912"/>
              </p:ext>
            </p:extLst>
          </p:nvPr>
        </p:nvGraphicFramePr>
        <p:xfrm>
          <a:off x="5421088" y="1326217"/>
          <a:ext cx="2880000" cy="2880000"/>
        </p:xfrm>
        <a:graphic>
          <a:graphicData uri="http://schemas.openxmlformats.org/drawingml/2006/table">
            <a:tbl>
              <a:tblPr firstRow="1" bandRow="1">
                <a:tableStyleId>{1F97AA9B-8375-4F58-BD96-D2CA666999C6}</a:tableStyleId>
              </a:tblPr>
              <a:tblGrid>
                <a:gridCol w="320000">
                  <a:extLst>
                    <a:ext uri="{9D8B030D-6E8A-4147-A177-3AD203B41FA5}">
                      <a16:colId xmlns:a16="http://schemas.microsoft.com/office/drawing/2014/main" val="2000325835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3619064906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2991057089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672440920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751119247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3156977062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1543727032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1945480573"/>
                    </a:ext>
                  </a:extLst>
                </a:gridCol>
                <a:gridCol w="320000">
                  <a:extLst>
                    <a:ext uri="{9D8B030D-6E8A-4147-A177-3AD203B41FA5}">
                      <a16:colId xmlns:a16="http://schemas.microsoft.com/office/drawing/2014/main" val="3359973460"/>
                    </a:ext>
                  </a:extLst>
                </a:gridCol>
              </a:tblGrid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678654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640474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12706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653720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354765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53724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089037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926276"/>
                  </a:ext>
                </a:extLst>
              </a:tr>
              <a:tr h="32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240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69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5" name="Google Shape;8415;p41"/>
          <p:cNvSpPr txBox="1">
            <a:spLocks noGrp="1"/>
          </p:cNvSpPr>
          <p:nvPr>
            <p:ph type="title"/>
          </p:nvPr>
        </p:nvSpPr>
        <p:spPr>
          <a:xfrm>
            <a:off x="1887492" y="2571750"/>
            <a:ext cx="3852000" cy="163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HanziPen TC" panose="03000300000000000000" pitchFamily="66" charset="-120"/>
                <a:ea typeface="HanziPen TC" panose="03000300000000000000" pitchFamily="66" charset="-120"/>
              </a:rPr>
              <a:t>資料來源</a:t>
            </a:r>
            <a:endParaRPr dirty="0"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8416" name="Google Shape;8416;p41"/>
          <p:cNvSpPr txBox="1">
            <a:spLocks noGrp="1"/>
          </p:cNvSpPr>
          <p:nvPr>
            <p:ph type="title" idx="2"/>
          </p:nvPr>
        </p:nvSpPr>
        <p:spPr>
          <a:xfrm>
            <a:off x="1413964" y="1553250"/>
            <a:ext cx="1288200" cy="101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156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8" name="Google Shape;8438;p44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F841FDE-FE33-45FD-9BBB-E0D220A312F7}"/>
              </a:ext>
            </a:extLst>
          </p:cNvPr>
          <p:cNvSpPr txBox="1"/>
          <p:nvPr/>
        </p:nvSpPr>
        <p:spPr>
          <a:xfrm>
            <a:off x="615253" y="1082644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bg1"/>
                </a:solidFill>
              </a:rPr>
              <a:t>203 jpg</a:t>
            </a:r>
            <a:r>
              <a:rPr kumimoji="1" lang="zh-TW" altLang="en-US" dirty="0">
                <a:solidFill>
                  <a:schemeClr val="bg1"/>
                </a:solidFill>
              </a:rPr>
              <a:t>檔、</a:t>
            </a:r>
            <a:r>
              <a:rPr kumimoji="1" lang="en-US" altLang="zh-TW" dirty="0">
                <a:solidFill>
                  <a:schemeClr val="bg1"/>
                </a:solidFill>
              </a:rPr>
              <a:t>203 </a:t>
            </a:r>
            <a:r>
              <a:rPr kumimoji="1" lang="en-US" altLang="zh-TW" dirty="0" err="1">
                <a:solidFill>
                  <a:schemeClr val="bg1"/>
                </a:solidFill>
              </a:rPr>
              <a:t>dat</a:t>
            </a:r>
            <a:r>
              <a:rPr kumimoji="1" lang="zh-TW" altLang="en-US" dirty="0">
                <a:solidFill>
                  <a:schemeClr val="bg1"/>
                </a:solidFill>
              </a:rPr>
              <a:t>檔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3057B4-7CB4-B8EC-032A-8F269BD38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67" y="1455365"/>
            <a:ext cx="3921333" cy="29410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 descr="一張含有 文字, 螢幕擷取畫面, 字型, 黑與白 的圖片&#10;&#10;自動產生的描述">
            <a:extLst>
              <a:ext uri="{FF2B5EF4-FFF2-40B4-BE49-F238E27FC236}">
                <a16:creationId xmlns:a16="http://schemas.microsoft.com/office/drawing/2014/main" id="{8BAA570A-B5A7-6CCA-E0EF-F68B3182D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850" y="1528865"/>
            <a:ext cx="2565400" cy="2794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4CA39D9-665C-E37C-E50A-B1260BA0948F}"/>
              </a:ext>
            </a:extLst>
          </p:cNvPr>
          <p:cNvSpPr txBox="1"/>
          <p:nvPr/>
        </p:nvSpPr>
        <p:spPr>
          <a:xfrm>
            <a:off x="3747971" y="4461985"/>
            <a:ext cx="5396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solidFill>
                  <a:schemeClr val="bg1"/>
                </a:solidFill>
                <a:hlinkClick r:id="rId5"/>
              </a:rPr>
              <a:t>https://</a:t>
            </a:r>
            <a:r>
              <a:rPr kumimoji="1" lang="en" altLang="zh-TW" dirty="0" err="1">
                <a:solidFill>
                  <a:schemeClr val="bg1"/>
                </a:solidFill>
                <a:hlinkClick r:id="rId5"/>
              </a:rPr>
              <a:t>github.com</a:t>
            </a:r>
            <a:r>
              <a:rPr kumimoji="1" lang="en" altLang="zh-TW" dirty="0">
                <a:solidFill>
                  <a:schemeClr val="bg1"/>
                </a:solidFill>
                <a:hlinkClick r:id="rId5"/>
              </a:rPr>
              <a:t>/</a:t>
            </a:r>
            <a:r>
              <a:rPr kumimoji="1" lang="en" altLang="zh-TW" dirty="0" err="1">
                <a:solidFill>
                  <a:schemeClr val="bg1"/>
                </a:solidFill>
                <a:hlinkClick r:id="rId5"/>
              </a:rPr>
              <a:t>wichtounet</a:t>
            </a:r>
            <a:r>
              <a:rPr kumimoji="1" lang="en" altLang="zh-TW" dirty="0">
                <a:solidFill>
                  <a:schemeClr val="bg1"/>
                </a:solidFill>
                <a:hlinkClick r:id="rId5"/>
              </a:rPr>
              <a:t>/</a:t>
            </a:r>
            <a:r>
              <a:rPr kumimoji="1" lang="en" altLang="zh-TW" dirty="0" err="1">
                <a:solidFill>
                  <a:schemeClr val="bg1"/>
                </a:solidFill>
                <a:hlinkClick r:id="rId5"/>
              </a:rPr>
              <a:t>sudoku_dataset</a:t>
            </a:r>
            <a:r>
              <a:rPr kumimoji="1" lang="en" altLang="zh-TW" dirty="0">
                <a:solidFill>
                  <a:schemeClr val="bg1"/>
                </a:solidFill>
                <a:hlinkClick r:id="rId5"/>
              </a:rPr>
              <a:t>/tree/master/images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75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8" name="Google Shape;8438;p44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Data</a:t>
            </a:r>
            <a:endParaRPr dirty="0"/>
          </a:p>
        </p:txBody>
      </p:sp>
      <p:pic>
        <p:nvPicPr>
          <p:cNvPr id="7" name="圖片 6" descr="一張含有 文字, 字型, 螢幕擷取畫面 的圖片&#10;&#10;自動產生的描述">
            <a:extLst>
              <a:ext uri="{FF2B5EF4-FFF2-40B4-BE49-F238E27FC236}">
                <a16:creationId xmlns:a16="http://schemas.microsoft.com/office/drawing/2014/main" id="{4AD9976D-73B2-DCE1-8F28-EE33840BC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6" y="2267965"/>
            <a:ext cx="8833838" cy="130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9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8" name="Google Shape;8438;p44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Data</a:t>
            </a:r>
            <a:endParaRPr dirty="0"/>
          </a:p>
        </p:txBody>
      </p:sp>
      <p:pic>
        <p:nvPicPr>
          <p:cNvPr id="5" name="圖片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3CEE46AB-E692-F96D-C485-BAEAFCEEB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75" y="1360715"/>
            <a:ext cx="7213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4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5" name="Google Shape;8415;p41"/>
          <p:cNvSpPr txBox="1">
            <a:spLocks noGrp="1"/>
          </p:cNvSpPr>
          <p:nvPr>
            <p:ph type="title"/>
          </p:nvPr>
        </p:nvSpPr>
        <p:spPr>
          <a:xfrm>
            <a:off x="1887492" y="2571750"/>
            <a:ext cx="3852000" cy="163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HanziPen TC" panose="03000300000000000000" pitchFamily="66" charset="-120"/>
                <a:ea typeface="HanziPen TC" panose="03000300000000000000" pitchFamily="66" charset="-120"/>
              </a:rPr>
              <a:t>規劃作法</a:t>
            </a:r>
            <a:endParaRPr dirty="0">
              <a:latin typeface="HanziPen TC" panose="03000300000000000000" pitchFamily="66" charset="-120"/>
              <a:ea typeface="HanziPen TC" panose="03000300000000000000" pitchFamily="66" charset="-120"/>
            </a:endParaRPr>
          </a:p>
        </p:txBody>
      </p:sp>
      <p:sp>
        <p:nvSpPr>
          <p:cNvPr id="8416" name="Google Shape;8416;p41"/>
          <p:cNvSpPr txBox="1">
            <a:spLocks noGrp="1"/>
          </p:cNvSpPr>
          <p:nvPr>
            <p:ph type="title" idx="2"/>
          </p:nvPr>
        </p:nvSpPr>
        <p:spPr>
          <a:xfrm>
            <a:off x="1413964" y="1553250"/>
            <a:ext cx="1288200" cy="101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5587024"/>
      </p:ext>
    </p:extLst>
  </p:cSld>
  <p:clrMapOvr>
    <a:masterClrMapping/>
  </p:clrMapOvr>
</p:sld>
</file>

<file path=ppt/theme/theme1.xml><?xml version="1.0" encoding="utf-8"?>
<a:theme xmlns:a="http://schemas.openxmlformats.org/drawingml/2006/main" name="Math Subject for Elementary - 4th Grade: Operations and Algebraic Thinking by Slidesgo">
  <a:themeElements>
    <a:clrScheme name="Simple Light">
      <a:dk1>
        <a:srgbClr val="000000"/>
      </a:dk1>
      <a:lt1>
        <a:srgbClr val="FFFFFF"/>
      </a:lt1>
      <a:dk2>
        <a:srgbClr val="FF8CC9"/>
      </a:dk2>
      <a:lt2>
        <a:srgbClr val="6AF3F8"/>
      </a:lt2>
      <a:accent1>
        <a:srgbClr val="5557F1"/>
      </a:accent1>
      <a:accent2>
        <a:srgbClr val="3436D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AF3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319</Words>
  <Application>Microsoft Macintosh PowerPoint</Application>
  <PresentationFormat>如螢幕大小 (16:9)</PresentationFormat>
  <Paragraphs>263</Paragraphs>
  <Slides>17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Open Sans</vt:lpstr>
      <vt:lpstr>LINGWAI SC MEDIUM</vt:lpstr>
      <vt:lpstr>HanziPen TC</vt:lpstr>
      <vt:lpstr>Bebas Neue</vt:lpstr>
      <vt:lpstr>Arial</vt:lpstr>
      <vt:lpstr>Nunito Light</vt:lpstr>
      <vt:lpstr>Shrikhand</vt:lpstr>
      <vt:lpstr>Math Subject for Elementary - 4th Grade: Operations and Algebraic Thinking by Slidesgo</vt:lpstr>
      <vt:lpstr>Computer Vision: Sudoku Solver</vt:lpstr>
      <vt:lpstr>簡介</vt:lpstr>
      <vt:lpstr>簡介</vt:lpstr>
      <vt:lpstr>Sudoku</vt:lpstr>
      <vt:lpstr>資料來源</vt:lpstr>
      <vt:lpstr>Data</vt:lpstr>
      <vt:lpstr>Training Data</vt:lpstr>
      <vt:lpstr>Training Data</vt:lpstr>
      <vt:lpstr>規劃作法</vt:lpstr>
      <vt:lpstr>Step 1: Extract</vt:lpstr>
      <vt:lpstr>Step 2: Computer Vision</vt:lpstr>
      <vt:lpstr>Step 3: Algorithm</vt:lpstr>
      <vt:lpstr>目前進度</vt:lpstr>
      <vt:lpstr>Model Summary</vt:lpstr>
      <vt:lpstr>Model Training</vt:lpstr>
      <vt:lpstr>Confusion matrix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Vision: Sudoku Solver</dc:title>
  <cp:lastModifiedBy>_台哥大_余明昌 T51</cp:lastModifiedBy>
  <cp:revision>7</cp:revision>
  <dcterms:modified xsi:type="dcterms:W3CDTF">2024-07-24T09:12:10Z</dcterms:modified>
</cp:coreProperties>
</file>