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Crete Round" panose="02000503050000020004" pitchFamily="2" charset="0"/>
      <p:regular r:id="rId20"/>
      <p:italic r:id="rId21"/>
    </p:embeddedFont>
    <p:embeddedFont>
      <p:font typeface="Josefin Sans" pitchFamily="2" charset="0"/>
      <p:regular r:id="rId22"/>
      <p:bold r:id="rId23"/>
      <p:italic r:id="rId24"/>
      <p:boldItalic r:id="rId25"/>
    </p:embeddedFont>
    <p:embeddedFont>
      <p:font typeface="Josefin Sans Medium" pitchFamily="2" charset="0"/>
      <p:regular r:id="rId26"/>
      <p:bold r:id="rId27"/>
      <p:italic r:id="rId28"/>
      <p:boldItalic r:id="rId29"/>
    </p:embeddedFont>
    <p:embeddedFont>
      <p:font typeface="Josefin Sans SemiBold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t80f3uRgSGNLmzOm7hsn13wY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E70BD-95D3-45BD-8E10-CECA1600FB18}">
  <a:tblStyle styleId="{B23E70BD-95D3-45BD-8E10-CECA1600FB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Relationship Id="rId72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0" name="Google Shape;12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0e9f34b069_4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20e9f34b069_4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0e9f34b069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0e9f34b069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0e9f34b069_4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6" name="Google Shape;1506;g20e9f34b069_4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0e9f34b069_4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20e9f34b069_4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e9f34b069_4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0" name="Google Shape;1560;g20e9f34b069_4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0e9f34b069_4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0e9f34b069_4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0" name="Google Shape;161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4" name="Google Shape;13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099878ab32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8" name="Google Shape;1348;g2099878ab32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099878ab32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9" name="Google Shape;1359;g2099878ab32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0e9f34b069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3" name="Google Shape;1403;g20e9f34b069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1583 2780 1493 155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1210 1437 1216 106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0e9f34b0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8" name="Google Shape;1408;g20e9f34b0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0e9f34b069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9" name="Google Shape;1429;g20e9f34b069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0e9f34b069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5" name="Google Shape;1435;g20e9f34b069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0e9f34b069_4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7" name="Google Shape;1447;g20e9f34b069_4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6"/>
          <p:cNvSpPr/>
          <p:nvPr/>
        </p:nvSpPr>
        <p:spPr>
          <a:xfrm rot="10800000">
            <a:off x="-83048" y="-25889"/>
            <a:ext cx="1926804" cy="1496764"/>
          </a:xfrm>
          <a:custGeom>
            <a:avLst/>
            <a:gdLst/>
            <a:ahLst/>
            <a:cxnLst/>
            <a:rect l="l" t="t" r="r" b="b"/>
            <a:pathLst>
              <a:path w="29334" h="22787" extrusionOk="0">
                <a:moveTo>
                  <a:pt x="28042" y="1"/>
                </a:moveTo>
                <a:cubicBezTo>
                  <a:pt x="27628" y="1"/>
                  <a:pt x="27198" y="96"/>
                  <a:pt x="26813" y="235"/>
                </a:cubicBezTo>
                <a:cubicBezTo>
                  <a:pt x="22645" y="1682"/>
                  <a:pt x="20369" y="6643"/>
                  <a:pt x="16097" y="7752"/>
                </a:cubicBezTo>
                <a:cubicBezTo>
                  <a:pt x="15105" y="8009"/>
                  <a:pt x="14078" y="8032"/>
                  <a:pt x="13062" y="8137"/>
                </a:cubicBezTo>
                <a:cubicBezTo>
                  <a:pt x="10027" y="8452"/>
                  <a:pt x="7074" y="9550"/>
                  <a:pt x="4564" y="11277"/>
                </a:cubicBezTo>
                <a:cubicBezTo>
                  <a:pt x="3467" y="12048"/>
                  <a:pt x="2440" y="12935"/>
                  <a:pt x="1693" y="14055"/>
                </a:cubicBezTo>
                <a:cubicBezTo>
                  <a:pt x="642" y="15643"/>
                  <a:pt x="245" y="17592"/>
                  <a:pt x="94" y="19495"/>
                </a:cubicBezTo>
                <a:cubicBezTo>
                  <a:pt x="12" y="20592"/>
                  <a:pt x="0" y="21689"/>
                  <a:pt x="70" y="22787"/>
                </a:cubicBezTo>
                <a:lnTo>
                  <a:pt x="28517" y="22787"/>
                </a:lnTo>
                <a:lnTo>
                  <a:pt x="29334" y="480"/>
                </a:lnTo>
                <a:cubicBezTo>
                  <a:pt x="28993" y="133"/>
                  <a:pt x="28529" y="1"/>
                  <a:pt x="28042" y="1"/>
                </a:cubicBezTo>
                <a:close/>
              </a:path>
            </a:pathLst>
          </a:custGeom>
          <a:solidFill>
            <a:srgbClr val="DC93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6"/>
          <p:cNvSpPr/>
          <p:nvPr/>
        </p:nvSpPr>
        <p:spPr>
          <a:xfrm rot="-1800028">
            <a:off x="6582086" y="3411121"/>
            <a:ext cx="4108039" cy="2394753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6"/>
          <p:cNvSpPr/>
          <p:nvPr/>
        </p:nvSpPr>
        <p:spPr>
          <a:xfrm rot="-899987" flipH="1">
            <a:off x="-813336" y="2965443"/>
            <a:ext cx="1898317" cy="2812916"/>
          </a:xfrm>
          <a:custGeom>
            <a:avLst/>
            <a:gdLst/>
            <a:ahLst/>
            <a:cxnLst/>
            <a:rect l="l" t="t" r="r" b="b"/>
            <a:pathLst>
              <a:path w="11604" h="17195" extrusionOk="0">
                <a:moveTo>
                  <a:pt x="8475" y="1"/>
                </a:moveTo>
                <a:cubicBezTo>
                  <a:pt x="6631" y="293"/>
                  <a:pt x="4891" y="1156"/>
                  <a:pt x="3211" y="1997"/>
                </a:cubicBezTo>
                <a:cubicBezTo>
                  <a:pt x="2452" y="2382"/>
                  <a:pt x="1658" y="2779"/>
                  <a:pt x="1121" y="3433"/>
                </a:cubicBezTo>
                <a:cubicBezTo>
                  <a:pt x="573" y="4098"/>
                  <a:pt x="339" y="5090"/>
                  <a:pt x="783" y="5814"/>
                </a:cubicBezTo>
                <a:cubicBezTo>
                  <a:pt x="1483" y="6946"/>
                  <a:pt x="3257" y="6783"/>
                  <a:pt x="4238" y="7623"/>
                </a:cubicBezTo>
                <a:cubicBezTo>
                  <a:pt x="3397" y="8429"/>
                  <a:pt x="2592" y="9257"/>
                  <a:pt x="1903" y="10179"/>
                </a:cubicBezTo>
                <a:cubicBezTo>
                  <a:pt x="888" y="11545"/>
                  <a:pt x="129" y="13144"/>
                  <a:pt x="12" y="14837"/>
                </a:cubicBezTo>
                <a:cubicBezTo>
                  <a:pt x="1" y="15059"/>
                  <a:pt x="1" y="15292"/>
                  <a:pt x="82" y="15491"/>
                </a:cubicBezTo>
                <a:cubicBezTo>
                  <a:pt x="246" y="15864"/>
                  <a:pt x="654" y="16051"/>
                  <a:pt x="1028" y="16191"/>
                </a:cubicBezTo>
                <a:cubicBezTo>
                  <a:pt x="3116" y="16954"/>
                  <a:pt x="5321" y="17195"/>
                  <a:pt x="7555" y="17195"/>
                </a:cubicBezTo>
                <a:cubicBezTo>
                  <a:pt x="8842" y="17195"/>
                  <a:pt x="10139" y="17115"/>
                  <a:pt x="11428" y="17008"/>
                </a:cubicBezTo>
                <a:cubicBezTo>
                  <a:pt x="11603" y="11218"/>
                  <a:pt x="10599" y="5394"/>
                  <a:pt x="84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6"/>
          <p:cNvSpPr/>
          <p:nvPr/>
        </p:nvSpPr>
        <p:spPr>
          <a:xfrm rot="899855" flipH="1">
            <a:off x="7041653" y="-334121"/>
            <a:ext cx="2774504" cy="1617378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56"/>
          <p:cNvGrpSpPr/>
          <p:nvPr/>
        </p:nvGrpSpPr>
        <p:grpSpPr>
          <a:xfrm>
            <a:off x="8428900" y="2247775"/>
            <a:ext cx="1433965" cy="726434"/>
            <a:chOff x="6830900" y="3490200"/>
            <a:chExt cx="1433965" cy="726434"/>
          </a:xfrm>
        </p:grpSpPr>
        <p:sp>
          <p:nvSpPr>
            <p:cNvPr id="14" name="Google Shape;14;p56"/>
            <p:cNvSpPr/>
            <p:nvPr/>
          </p:nvSpPr>
          <p:spPr>
            <a:xfrm>
              <a:off x="7016420" y="3862218"/>
              <a:ext cx="1248445" cy="354416"/>
            </a:xfrm>
            <a:custGeom>
              <a:avLst/>
              <a:gdLst/>
              <a:ahLst/>
              <a:cxnLst/>
              <a:rect l="l" t="t" r="r" b="b"/>
              <a:pathLst>
                <a:path w="15316" h="4348" extrusionOk="0">
                  <a:moveTo>
                    <a:pt x="6718" y="1"/>
                  </a:moveTo>
                  <a:cubicBezTo>
                    <a:pt x="5985" y="1"/>
                    <a:pt x="5252" y="145"/>
                    <a:pt x="4576" y="437"/>
                  </a:cubicBezTo>
                  <a:cubicBezTo>
                    <a:pt x="4179" y="600"/>
                    <a:pt x="3829" y="798"/>
                    <a:pt x="3491" y="997"/>
                  </a:cubicBezTo>
                  <a:cubicBezTo>
                    <a:pt x="3246" y="1137"/>
                    <a:pt x="3012" y="1277"/>
                    <a:pt x="2779" y="1382"/>
                  </a:cubicBezTo>
                  <a:cubicBezTo>
                    <a:pt x="2297" y="1607"/>
                    <a:pt x="1759" y="1721"/>
                    <a:pt x="1213" y="1721"/>
                  </a:cubicBezTo>
                  <a:cubicBezTo>
                    <a:pt x="965" y="1721"/>
                    <a:pt x="715" y="1698"/>
                    <a:pt x="467" y="1651"/>
                  </a:cubicBezTo>
                  <a:lnTo>
                    <a:pt x="1" y="4009"/>
                  </a:lnTo>
                  <a:cubicBezTo>
                    <a:pt x="399" y="4085"/>
                    <a:pt x="803" y="4122"/>
                    <a:pt x="1206" y="4122"/>
                  </a:cubicBezTo>
                  <a:cubicBezTo>
                    <a:pt x="2101" y="4122"/>
                    <a:pt x="2989" y="3935"/>
                    <a:pt x="3794" y="3565"/>
                  </a:cubicBezTo>
                  <a:cubicBezTo>
                    <a:pt x="4121" y="3413"/>
                    <a:pt x="4413" y="3238"/>
                    <a:pt x="4705" y="3075"/>
                  </a:cubicBezTo>
                  <a:cubicBezTo>
                    <a:pt x="4985" y="2911"/>
                    <a:pt x="5253" y="2748"/>
                    <a:pt x="5510" y="2643"/>
                  </a:cubicBezTo>
                  <a:cubicBezTo>
                    <a:pt x="5889" y="2486"/>
                    <a:pt x="6304" y="2406"/>
                    <a:pt x="6719" y="2406"/>
                  </a:cubicBezTo>
                  <a:cubicBezTo>
                    <a:pt x="7197" y="2406"/>
                    <a:pt x="7676" y="2512"/>
                    <a:pt x="8101" y="2724"/>
                  </a:cubicBezTo>
                  <a:cubicBezTo>
                    <a:pt x="8370" y="2865"/>
                    <a:pt x="8650" y="3051"/>
                    <a:pt x="8942" y="3250"/>
                  </a:cubicBezTo>
                  <a:cubicBezTo>
                    <a:pt x="9689" y="3740"/>
                    <a:pt x="10599" y="4347"/>
                    <a:pt x="11743" y="4347"/>
                  </a:cubicBezTo>
                  <a:cubicBezTo>
                    <a:pt x="11837" y="4347"/>
                    <a:pt x="11918" y="4347"/>
                    <a:pt x="12024" y="4335"/>
                  </a:cubicBezTo>
                  <a:cubicBezTo>
                    <a:pt x="12771" y="4277"/>
                    <a:pt x="13389" y="3938"/>
                    <a:pt x="13786" y="3693"/>
                  </a:cubicBezTo>
                  <a:cubicBezTo>
                    <a:pt x="14346" y="3355"/>
                    <a:pt x="14860" y="2935"/>
                    <a:pt x="15315" y="2444"/>
                  </a:cubicBezTo>
                  <a:lnTo>
                    <a:pt x="13576" y="787"/>
                  </a:lnTo>
                  <a:cubicBezTo>
                    <a:pt x="13261" y="1125"/>
                    <a:pt x="12911" y="1417"/>
                    <a:pt x="12525" y="1651"/>
                  </a:cubicBezTo>
                  <a:cubicBezTo>
                    <a:pt x="12222" y="1826"/>
                    <a:pt x="11989" y="1931"/>
                    <a:pt x="11813" y="1942"/>
                  </a:cubicBezTo>
                  <a:cubicBezTo>
                    <a:pt x="11793" y="1944"/>
                    <a:pt x="11772" y="1945"/>
                    <a:pt x="11751" y="1945"/>
                  </a:cubicBezTo>
                  <a:cubicBezTo>
                    <a:pt x="11332" y="1945"/>
                    <a:pt x="10839" y="1620"/>
                    <a:pt x="10273" y="1242"/>
                  </a:cubicBezTo>
                  <a:cubicBezTo>
                    <a:pt x="9934" y="1020"/>
                    <a:pt x="9572" y="775"/>
                    <a:pt x="9175" y="577"/>
                  </a:cubicBezTo>
                  <a:cubicBezTo>
                    <a:pt x="8417" y="194"/>
                    <a:pt x="7568" y="1"/>
                    <a:pt x="6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6"/>
            <p:cNvSpPr/>
            <p:nvPr/>
          </p:nvSpPr>
          <p:spPr>
            <a:xfrm>
              <a:off x="6830900" y="3490200"/>
              <a:ext cx="1249342" cy="354335"/>
            </a:xfrm>
            <a:custGeom>
              <a:avLst/>
              <a:gdLst/>
              <a:ahLst/>
              <a:cxnLst/>
              <a:rect l="l" t="t" r="r" b="b"/>
              <a:pathLst>
                <a:path w="15327" h="4347" extrusionOk="0">
                  <a:moveTo>
                    <a:pt x="8608" y="0"/>
                  </a:moveTo>
                  <a:cubicBezTo>
                    <a:pt x="7757" y="0"/>
                    <a:pt x="6905" y="194"/>
                    <a:pt x="6140" y="577"/>
                  </a:cubicBezTo>
                  <a:cubicBezTo>
                    <a:pt x="5743" y="775"/>
                    <a:pt x="5393" y="1020"/>
                    <a:pt x="5043" y="1242"/>
                  </a:cubicBezTo>
                  <a:cubicBezTo>
                    <a:pt x="4487" y="1620"/>
                    <a:pt x="3995" y="1945"/>
                    <a:pt x="3576" y="1945"/>
                  </a:cubicBezTo>
                  <a:cubicBezTo>
                    <a:pt x="3555" y="1945"/>
                    <a:pt x="3535" y="1944"/>
                    <a:pt x="3514" y="1942"/>
                  </a:cubicBezTo>
                  <a:cubicBezTo>
                    <a:pt x="3327" y="1931"/>
                    <a:pt x="3094" y="1826"/>
                    <a:pt x="2802" y="1651"/>
                  </a:cubicBezTo>
                  <a:cubicBezTo>
                    <a:pt x="2417" y="1417"/>
                    <a:pt x="2066" y="1125"/>
                    <a:pt x="1751" y="787"/>
                  </a:cubicBezTo>
                  <a:lnTo>
                    <a:pt x="0" y="2444"/>
                  </a:lnTo>
                  <a:cubicBezTo>
                    <a:pt x="467" y="2935"/>
                    <a:pt x="981" y="3355"/>
                    <a:pt x="1541" y="3693"/>
                  </a:cubicBezTo>
                  <a:cubicBezTo>
                    <a:pt x="1938" y="3938"/>
                    <a:pt x="2557" y="4277"/>
                    <a:pt x="3304" y="4335"/>
                  </a:cubicBezTo>
                  <a:cubicBezTo>
                    <a:pt x="3397" y="4347"/>
                    <a:pt x="3491" y="4347"/>
                    <a:pt x="3584" y="4347"/>
                  </a:cubicBezTo>
                  <a:cubicBezTo>
                    <a:pt x="4716" y="4347"/>
                    <a:pt x="5638" y="3740"/>
                    <a:pt x="6374" y="3250"/>
                  </a:cubicBezTo>
                  <a:cubicBezTo>
                    <a:pt x="6677" y="3051"/>
                    <a:pt x="6957" y="2865"/>
                    <a:pt x="7226" y="2724"/>
                  </a:cubicBezTo>
                  <a:cubicBezTo>
                    <a:pt x="7645" y="2512"/>
                    <a:pt x="8124" y="2406"/>
                    <a:pt x="8604" y="2406"/>
                  </a:cubicBezTo>
                  <a:cubicBezTo>
                    <a:pt x="9021" y="2406"/>
                    <a:pt x="9438" y="2486"/>
                    <a:pt x="9817" y="2643"/>
                  </a:cubicBezTo>
                  <a:cubicBezTo>
                    <a:pt x="10074" y="2759"/>
                    <a:pt x="10342" y="2911"/>
                    <a:pt x="10623" y="3075"/>
                  </a:cubicBezTo>
                  <a:cubicBezTo>
                    <a:pt x="10903" y="3238"/>
                    <a:pt x="11206" y="3413"/>
                    <a:pt x="11533" y="3565"/>
                  </a:cubicBezTo>
                  <a:cubicBezTo>
                    <a:pt x="12338" y="3935"/>
                    <a:pt x="13227" y="4122"/>
                    <a:pt x="14122" y="4122"/>
                  </a:cubicBezTo>
                  <a:cubicBezTo>
                    <a:pt x="14524" y="4122"/>
                    <a:pt x="14928" y="4084"/>
                    <a:pt x="15327" y="4008"/>
                  </a:cubicBezTo>
                  <a:lnTo>
                    <a:pt x="14860" y="1651"/>
                  </a:lnTo>
                  <a:cubicBezTo>
                    <a:pt x="14612" y="1698"/>
                    <a:pt x="14363" y="1721"/>
                    <a:pt x="14115" y="1721"/>
                  </a:cubicBezTo>
                  <a:cubicBezTo>
                    <a:pt x="13568" y="1721"/>
                    <a:pt x="13031" y="1607"/>
                    <a:pt x="12549" y="1382"/>
                  </a:cubicBezTo>
                  <a:cubicBezTo>
                    <a:pt x="12315" y="1277"/>
                    <a:pt x="12082" y="1137"/>
                    <a:pt x="11825" y="997"/>
                  </a:cubicBezTo>
                  <a:cubicBezTo>
                    <a:pt x="11498" y="798"/>
                    <a:pt x="11148" y="600"/>
                    <a:pt x="10751" y="437"/>
                  </a:cubicBezTo>
                  <a:cubicBezTo>
                    <a:pt x="10075" y="145"/>
                    <a:pt x="9342" y="0"/>
                    <a:pt x="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56"/>
          <p:cNvSpPr/>
          <p:nvPr/>
        </p:nvSpPr>
        <p:spPr>
          <a:xfrm rot="5400000">
            <a:off x="6294368" y="-497492"/>
            <a:ext cx="541578" cy="1484754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56"/>
          <p:cNvGrpSpPr/>
          <p:nvPr/>
        </p:nvGrpSpPr>
        <p:grpSpPr>
          <a:xfrm>
            <a:off x="-45959" y="3614921"/>
            <a:ext cx="1259368" cy="1125100"/>
            <a:chOff x="1459650" y="2283425"/>
            <a:chExt cx="393000" cy="351100"/>
          </a:xfrm>
        </p:grpSpPr>
        <p:sp>
          <p:nvSpPr>
            <p:cNvPr id="18" name="Google Shape;18;p56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6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6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6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6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6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6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6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6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6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6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6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6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6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6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6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6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6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6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6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6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6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6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56"/>
          <p:cNvGrpSpPr/>
          <p:nvPr/>
        </p:nvGrpSpPr>
        <p:grpSpPr>
          <a:xfrm>
            <a:off x="-503025" y="-105479"/>
            <a:ext cx="1484744" cy="962321"/>
            <a:chOff x="-503025" y="-105479"/>
            <a:chExt cx="1484744" cy="962321"/>
          </a:xfrm>
        </p:grpSpPr>
        <p:sp>
          <p:nvSpPr>
            <p:cNvPr id="50" name="Google Shape;50;p56"/>
            <p:cNvSpPr/>
            <p:nvPr/>
          </p:nvSpPr>
          <p:spPr>
            <a:xfrm>
              <a:off x="-503025" y="-67610"/>
              <a:ext cx="1335890" cy="858184"/>
            </a:xfrm>
            <a:custGeom>
              <a:avLst/>
              <a:gdLst/>
              <a:ahLst/>
              <a:cxnLst/>
              <a:rect l="l" t="t" r="r" b="b"/>
              <a:pathLst>
                <a:path w="19332" h="12419" extrusionOk="0">
                  <a:moveTo>
                    <a:pt x="19233" y="1"/>
                  </a:moveTo>
                  <a:cubicBezTo>
                    <a:pt x="19198" y="1"/>
                    <a:pt x="19154" y="27"/>
                    <a:pt x="19110" y="86"/>
                  </a:cubicBezTo>
                  <a:cubicBezTo>
                    <a:pt x="18316" y="938"/>
                    <a:pt x="17733" y="1977"/>
                    <a:pt x="17417" y="3121"/>
                  </a:cubicBezTo>
                  <a:cubicBezTo>
                    <a:pt x="17254" y="3681"/>
                    <a:pt x="17172" y="4276"/>
                    <a:pt x="17149" y="4860"/>
                  </a:cubicBezTo>
                  <a:cubicBezTo>
                    <a:pt x="17114" y="5432"/>
                    <a:pt x="17126" y="5992"/>
                    <a:pt x="17079" y="6541"/>
                  </a:cubicBezTo>
                  <a:cubicBezTo>
                    <a:pt x="17044" y="7078"/>
                    <a:pt x="16939" y="7603"/>
                    <a:pt x="16717" y="8082"/>
                  </a:cubicBezTo>
                  <a:cubicBezTo>
                    <a:pt x="16495" y="8560"/>
                    <a:pt x="16180" y="8992"/>
                    <a:pt x="15807" y="9389"/>
                  </a:cubicBezTo>
                  <a:cubicBezTo>
                    <a:pt x="15433" y="9774"/>
                    <a:pt x="15001" y="10125"/>
                    <a:pt x="14546" y="10440"/>
                  </a:cubicBezTo>
                  <a:cubicBezTo>
                    <a:pt x="14324" y="10603"/>
                    <a:pt x="14091" y="10743"/>
                    <a:pt x="13846" y="10883"/>
                  </a:cubicBezTo>
                  <a:cubicBezTo>
                    <a:pt x="13612" y="11012"/>
                    <a:pt x="13367" y="11152"/>
                    <a:pt x="13110" y="11257"/>
                  </a:cubicBezTo>
                  <a:cubicBezTo>
                    <a:pt x="11814" y="11863"/>
                    <a:pt x="10381" y="12174"/>
                    <a:pt x="8944" y="12174"/>
                  </a:cubicBezTo>
                  <a:cubicBezTo>
                    <a:pt x="8167" y="12174"/>
                    <a:pt x="7389" y="12083"/>
                    <a:pt x="6632" y="11899"/>
                  </a:cubicBezTo>
                  <a:cubicBezTo>
                    <a:pt x="5558" y="11642"/>
                    <a:pt x="4472" y="11233"/>
                    <a:pt x="3293" y="11175"/>
                  </a:cubicBezTo>
                  <a:cubicBezTo>
                    <a:pt x="3217" y="11171"/>
                    <a:pt x="3141" y="11169"/>
                    <a:pt x="3065" y="11169"/>
                  </a:cubicBezTo>
                  <a:cubicBezTo>
                    <a:pt x="1962" y="11169"/>
                    <a:pt x="866" y="11562"/>
                    <a:pt x="37" y="12261"/>
                  </a:cubicBezTo>
                  <a:cubicBezTo>
                    <a:pt x="0" y="12288"/>
                    <a:pt x="6" y="12315"/>
                    <a:pt x="33" y="12315"/>
                  </a:cubicBezTo>
                  <a:cubicBezTo>
                    <a:pt x="40" y="12315"/>
                    <a:pt x="49" y="12313"/>
                    <a:pt x="60" y="12307"/>
                  </a:cubicBezTo>
                  <a:cubicBezTo>
                    <a:pt x="892" y="11676"/>
                    <a:pt x="1923" y="11338"/>
                    <a:pt x="2948" y="11338"/>
                  </a:cubicBezTo>
                  <a:cubicBezTo>
                    <a:pt x="3060" y="11338"/>
                    <a:pt x="3171" y="11342"/>
                    <a:pt x="3282" y="11350"/>
                  </a:cubicBezTo>
                  <a:cubicBezTo>
                    <a:pt x="4414" y="11432"/>
                    <a:pt x="5488" y="11840"/>
                    <a:pt x="6585" y="12121"/>
                  </a:cubicBezTo>
                  <a:cubicBezTo>
                    <a:pt x="7369" y="12321"/>
                    <a:pt x="8176" y="12418"/>
                    <a:pt x="8984" y="12418"/>
                  </a:cubicBezTo>
                  <a:cubicBezTo>
                    <a:pt x="10440" y="12418"/>
                    <a:pt x="11899" y="12102"/>
                    <a:pt x="13227" y="11502"/>
                  </a:cubicBezTo>
                  <a:cubicBezTo>
                    <a:pt x="13484" y="11397"/>
                    <a:pt x="13729" y="11257"/>
                    <a:pt x="13986" y="11128"/>
                  </a:cubicBezTo>
                  <a:cubicBezTo>
                    <a:pt x="14231" y="10988"/>
                    <a:pt x="14476" y="10848"/>
                    <a:pt x="14709" y="10685"/>
                  </a:cubicBezTo>
                  <a:cubicBezTo>
                    <a:pt x="15188" y="10370"/>
                    <a:pt x="15643" y="10019"/>
                    <a:pt x="16040" y="9623"/>
                  </a:cubicBezTo>
                  <a:cubicBezTo>
                    <a:pt x="16449" y="9226"/>
                    <a:pt x="16810" y="8759"/>
                    <a:pt x="17067" y="8245"/>
                  </a:cubicBezTo>
                  <a:cubicBezTo>
                    <a:pt x="17324" y="7720"/>
                    <a:pt x="17441" y="7148"/>
                    <a:pt x="17487" y="6576"/>
                  </a:cubicBezTo>
                  <a:cubicBezTo>
                    <a:pt x="17546" y="6004"/>
                    <a:pt x="17534" y="5432"/>
                    <a:pt x="17569" y="4872"/>
                  </a:cubicBezTo>
                  <a:cubicBezTo>
                    <a:pt x="17581" y="4311"/>
                    <a:pt x="17663" y="3763"/>
                    <a:pt x="17791" y="3214"/>
                  </a:cubicBezTo>
                  <a:cubicBezTo>
                    <a:pt x="18059" y="2129"/>
                    <a:pt x="18573" y="1101"/>
                    <a:pt x="19250" y="214"/>
                  </a:cubicBezTo>
                  <a:cubicBezTo>
                    <a:pt x="19332" y="121"/>
                    <a:pt x="19320" y="51"/>
                    <a:pt x="19285" y="28"/>
                  </a:cubicBezTo>
                  <a:cubicBezTo>
                    <a:pt x="19272" y="10"/>
                    <a:pt x="19254" y="1"/>
                    <a:pt x="19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-362123" y="-72171"/>
              <a:ext cx="1123952" cy="803040"/>
            </a:xfrm>
            <a:custGeom>
              <a:avLst/>
              <a:gdLst/>
              <a:ahLst/>
              <a:cxnLst/>
              <a:rect l="l" t="t" r="r" b="b"/>
              <a:pathLst>
                <a:path w="16265" h="11621" extrusionOk="0">
                  <a:moveTo>
                    <a:pt x="16230" y="0"/>
                  </a:moveTo>
                  <a:cubicBezTo>
                    <a:pt x="16217" y="0"/>
                    <a:pt x="16201" y="10"/>
                    <a:pt x="16184" y="35"/>
                  </a:cubicBezTo>
                  <a:cubicBezTo>
                    <a:pt x="15472" y="922"/>
                    <a:pt x="14947" y="1973"/>
                    <a:pt x="14655" y="3082"/>
                  </a:cubicBezTo>
                  <a:cubicBezTo>
                    <a:pt x="14503" y="3642"/>
                    <a:pt x="14410" y="4237"/>
                    <a:pt x="14386" y="4786"/>
                  </a:cubicBezTo>
                  <a:cubicBezTo>
                    <a:pt x="14351" y="5335"/>
                    <a:pt x="14351" y="5837"/>
                    <a:pt x="14328" y="6292"/>
                  </a:cubicBezTo>
                  <a:cubicBezTo>
                    <a:pt x="14293" y="6759"/>
                    <a:pt x="14234" y="7167"/>
                    <a:pt x="14118" y="7517"/>
                  </a:cubicBezTo>
                  <a:cubicBezTo>
                    <a:pt x="14001" y="7856"/>
                    <a:pt x="13814" y="8194"/>
                    <a:pt x="13557" y="8521"/>
                  </a:cubicBezTo>
                  <a:cubicBezTo>
                    <a:pt x="13056" y="9163"/>
                    <a:pt x="12297" y="9735"/>
                    <a:pt x="11526" y="10191"/>
                  </a:cubicBezTo>
                  <a:cubicBezTo>
                    <a:pt x="10126" y="11000"/>
                    <a:pt x="8504" y="11449"/>
                    <a:pt x="6883" y="11449"/>
                  </a:cubicBezTo>
                  <a:cubicBezTo>
                    <a:pt x="6680" y="11449"/>
                    <a:pt x="6476" y="11442"/>
                    <a:pt x="6274" y="11428"/>
                  </a:cubicBezTo>
                  <a:cubicBezTo>
                    <a:pt x="6052" y="11428"/>
                    <a:pt x="5830" y="11381"/>
                    <a:pt x="5597" y="11358"/>
                  </a:cubicBezTo>
                  <a:cubicBezTo>
                    <a:pt x="5375" y="11323"/>
                    <a:pt x="5153" y="11288"/>
                    <a:pt x="4931" y="11241"/>
                  </a:cubicBezTo>
                  <a:cubicBezTo>
                    <a:pt x="4476" y="11136"/>
                    <a:pt x="4009" y="10996"/>
                    <a:pt x="3496" y="10868"/>
                  </a:cubicBezTo>
                  <a:cubicBezTo>
                    <a:pt x="2994" y="10727"/>
                    <a:pt x="2468" y="10599"/>
                    <a:pt x="1885" y="10517"/>
                  </a:cubicBezTo>
                  <a:cubicBezTo>
                    <a:pt x="1599" y="10477"/>
                    <a:pt x="1301" y="10453"/>
                    <a:pt x="999" y="10453"/>
                  </a:cubicBezTo>
                  <a:cubicBezTo>
                    <a:pt x="697" y="10453"/>
                    <a:pt x="391" y="10477"/>
                    <a:pt x="87" y="10529"/>
                  </a:cubicBezTo>
                  <a:cubicBezTo>
                    <a:pt x="1" y="10540"/>
                    <a:pt x="4" y="10600"/>
                    <a:pt x="79" y="10600"/>
                  </a:cubicBezTo>
                  <a:cubicBezTo>
                    <a:pt x="85" y="10600"/>
                    <a:pt x="92" y="10600"/>
                    <a:pt x="99" y="10599"/>
                  </a:cubicBezTo>
                  <a:cubicBezTo>
                    <a:pt x="367" y="10557"/>
                    <a:pt x="640" y="10539"/>
                    <a:pt x="911" y="10539"/>
                  </a:cubicBezTo>
                  <a:cubicBezTo>
                    <a:pt x="1240" y="10539"/>
                    <a:pt x="1565" y="10566"/>
                    <a:pt x="1873" y="10611"/>
                  </a:cubicBezTo>
                  <a:cubicBezTo>
                    <a:pt x="2445" y="10692"/>
                    <a:pt x="2970" y="10833"/>
                    <a:pt x="3472" y="10973"/>
                  </a:cubicBezTo>
                  <a:cubicBezTo>
                    <a:pt x="3974" y="11113"/>
                    <a:pt x="4441" y="11264"/>
                    <a:pt x="4896" y="11369"/>
                  </a:cubicBezTo>
                  <a:cubicBezTo>
                    <a:pt x="5130" y="11428"/>
                    <a:pt x="5351" y="11463"/>
                    <a:pt x="5585" y="11510"/>
                  </a:cubicBezTo>
                  <a:cubicBezTo>
                    <a:pt x="5807" y="11533"/>
                    <a:pt x="6040" y="11580"/>
                    <a:pt x="6274" y="11591"/>
                  </a:cubicBezTo>
                  <a:cubicBezTo>
                    <a:pt x="6512" y="11611"/>
                    <a:pt x="6751" y="11621"/>
                    <a:pt x="6991" y="11621"/>
                  </a:cubicBezTo>
                  <a:cubicBezTo>
                    <a:pt x="8605" y="11621"/>
                    <a:pt x="10229" y="11182"/>
                    <a:pt x="11631" y="10389"/>
                  </a:cubicBezTo>
                  <a:cubicBezTo>
                    <a:pt x="12425" y="9922"/>
                    <a:pt x="13207" y="9338"/>
                    <a:pt x="13744" y="8661"/>
                  </a:cubicBezTo>
                  <a:cubicBezTo>
                    <a:pt x="14013" y="8323"/>
                    <a:pt x="14223" y="7973"/>
                    <a:pt x="14340" y="7588"/>
                  </a:cubicBezTo>
                  <a:cubicBezTo>
                    <a:pt x="14480" y="7214"/>
                    <a:pt x="14526" y="6782"/>
                    <a:pt x="14561" y="6315"/>
                  </a:cubicBezTo>
                  <a:cubicBezTo>
                    <a:pt x="14585" y="5837"/>
                    <a:pt x="14573" y="5335"/>
                    <a:pt x="14596" y="4798"/>
                  </a:cubicBezTo>
                  <a:cubicBezTo>
                    <a:pt x="14620" y="4249"/>
                    <a:pt x="14701" y="3677"/>
                    <a:pt x="14830" y="3128"/>
                  </a:cubicBezTo>
                  <a:cubicBezTo>
                    <a:pt x="15098" y="2031"/>
                    <a:pt x="15577" y="992"/>
                    <a:pt x="16242" y="70"/>
                  </a:cubicBezTo>
                  <a:cubicBezTo>
                    <a:pt x="16265" y="33"/>
                    <a:pt x="16253" y="0"/>
                    <a:pt x="16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>
              <a:off x="-51087" y="-105479"/>
              <a:ext cx="1032806" cy="962321"/>
            </a:xfrm>
            <a:custGeom>
              <a:avLst/>
              <a:gdLst/>
              <a:ahLst/>
              <a:cxnLst/>
              <a:rect l="l" t="t" r="r" b="b"/>
              <a:pathLst>
                <a:path w="14946" h="13926" extrusionOk="0">
                  <a:moveTo>
                    <a:pt x="14846" y="1"/>
                  </a:moveTo>
                  <a:cubicBezTo>
                    <a:pt x="14824" y="1"/>
                    <a:pt x="14796" y="9"/>
                    <a:pt x="14764" y="27"/>
                  </a:cubicBezTo>
                  <a:cubicBezTo>
                    <a:pt x="14403" y="225"/>
                    <a:pt x="14076" y="471"/>
                    <a:pt x="13772" y="739"/>
                  </a:cubicBezTo>
                  <a:cubicBezTo>
                    <a:pt x="13469" y="1019"/>
                    <a:pt x="13189" y="1323"/>
                    <a:pt x="12943" y="1661"/>
                  </a:cubicBezTo>
                  <a:cubicBezTo>
                    <a:pt x="12698" y="2000"/>
                    <a:pt x="12488" y="2362"/>
                    <a:pt x="12313" y="2735"/>
                  </a:cubicBezTo>
                  <a:cubicBezTo>
                    <a:pt x="12138" y="3109"/>
                    <a:pt x="11998" y="3505"/>
                    <a:pt x="11893" y="3902"/>
                  </a:cubicBezTo>
                  <a:cubicBezTo>
                    <a:pt x="11776" y="4299"/>
                    <a:pt x="11718" y="4719"/>
                    <a:pt x="11683" y="5140"/>
                  </a:cubicBezTo>
                  <a:cubicBezTo>
                    <a:pt x="11659" y="5572"/>
                    <a:pt x="11659" y="6027"/>
                    <a:pt x="11636" y="6505"/>
                  </a:cubicBezTo>
                  <a:cubicBezTo>
                    <a:pt x="11624" y="6996"/>
                    <a:pt x="11601" y="7509"/>
                    <a:pt x="11484" y="8034"/>
                  </a:cubicBezTo>
                  <a:cubicBezTo>
                    <a:pt x="11379" y="8571"/>
                    <a:pt x="11158" y="9108"/>
                    <a:pt x="10866" y="9575"/>
                  </a:cubicBezTo>
                  <a:cubicBezTo>
                    <a:pt x="10586" y="10031"/>
                    <a:pt x="10247" y="10427"/>
                    <a:pt x="9885" y="10789"/>
                  </a:cubicBezTo>
                  <a:cubicBezTo>
                    <a:pt x="9512" y="11151"/>
                    <a:pt x="9126" y="11455"/>
                    <a:pt x="8718" y="11746"/>
                  </a:cubicBezTo>
                  <a:cubicBezTo>
                    <a:pt x="7901" y="12318"/>
                    <a:pt x="7014" y="12785"/>
                    <a:pt x="6068" y="13124"/>
                  </a:cubicBezTo>
                  <a:cubicBezTo>
                    <a:pt x="5134" y="13451"/>
                    <a:pt x="4154" y="13661"/>
                    <a:pt x="3162" y="13731"/>
                  </a:cubicBezTo>
                  <a:cubicBezTo>
                    <a:pt x="2897" y="13749"/>
                    <a:pt x="2632" y="13759"/>
                    <a:pt x="2365" y="13759"/>
                  </a:cubicBezTo>
                  <a:cubicBezTo>
                    <a:pt x="1631" y="13759"/>
                    <a:pt x="893" y="13687"/>
                    <a:pt x="173" y="13532"/>
                  </a:cubicBezTo>
                  <a:cubicBezTo>
                    <a:pt x="160" y="13530"/>
                    <a:pt x="147" y="13529"/>
                    <a:pt x="136" y="13529"/>
                  </a:cubicBezTo>
                  <a:cubicBezTo>
                    <a:pt x="17" y="13529"/>
                    <a:pt x="0" y="13630"/>
                    <a:pt x="138" y="13672"/>
                  </a:cubicBezTo>
                  <a:cubicBezTo>
                    <a:pt x="919" y="13845"/>
                    <a:pt x="1706" y="13926"/>
                    <a:pt x="2495" y="13926"/>
                  </a:cubicBezTo>
                  <a:cubicBezTo>
                    <a:pt x="2721" y="13926"/>
                    <a:pt x="2947" y="13919"/>
                    <a:pt x="3173" y="13906"/>
                  </a:cubicBezTo>
                  <a:cubicBezTo>
                    <a:pt x="4177" y="13848"/>
                    <a:pt x="5181" y="13637"/>
                    <a:pt x="6138" y="13322"/>
                  </a:cubicBezTo>
                  <a:cubicBezTo>
                    <a:pt x="7107" y="12995"/>
                    <a:pt x="8018" y="12529"/>
                    <a:pt x="8858" y="11945"/>
                  </a:cubicBezTo>
                  <a:cubicBezTo>
                    <a:pt x="9267" y="11653"/>
                    <a:pt x="9675" y="11338"/>
                    <a:pt x="10060" y="10964"/>
                  </a:cubicBezTo>
                  <a:cubicBezTo>
                    <a:pt x="10434" y="10602"/>
                    <a:pt x="10796" y="10182"/>
                    <a:pt x="11088" y="9704"/>
                  </a:cubicBezTo>
                  <a:cubicBezTo>
                    <a:pt x="11239" y="9470"/>
                    <a:pt x="11368" y="9213"/>
                    <a:pt x="11484" y="8945"/>
                  </a:cubicBezTo>
                  <a:cubicBezTo>
                    <a:pt x="11601" y="8676"/>
                    <a:pt x="11671" y="8396"/>
                    <a:pt x="11741" y="8128"/>
                  </a:cubicBezTo>
                  <a:cubicBezTo>
                    <a:pt x="11858" y="7579"/>
                    <a:pt x="11905" y="7066"/>
                    <a:pt x="11916" y="6587"/>
                  </a:cubicBezTo>
                  <a:cubicBezTo>
                    <a:pt x="11940" y="6097"/>
                    <a:pt x="11940" y="5653"/>
                    <a:pt x="11975" y="5245"/>
                  </a:cubicBezTo>
                  <a:cubicBezTo>
                    <a:pt x="11998" y="4836"/>
                    <a:pt x="12056" y="4463"/>
                    <a:pt x="12161" y="4077"/>
                  </a:cubicBezTo>
                  <a:cubicBezTo>
                    <a:pt x="12348" y="3295"/>
                    <a:pt x="12722" y="2560"/>
                    <a:pt x="13177" y="1895"/>
                  </a:cubicBezTo>
                  <a:cubicBezTo>
                    <a:pt x="13644" y="1241"/>
                    <a:pt x="14204" y="646"/>
                    <a:pt x="14846" y="167"/>
                  </a:cubicBezTo>
                  <a:cubicBezTo>
                    <a:pt x="14946" y="95"/>
                    <a:pt x="14926" y="1"/>
                    <a:pt x="1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56"/>
          <p:cNvSpPr/>
          <p:nvPr/>
        </p:nvSpPr>
        <p:spPr>
          <a:xfrm>
            <a:off x="-248050" y="1470863"/>
            <a:ext cx="883570" cy="809486"/>
          </a:xfrm>
          <a:custGeom>
            <a:avLst/>
            <a:gdLst/>
            <a:ahLst/>
            <a:cxnLst/>
            <a:rect l="l" t="t" r="r" b="b"/>
            <a:pathLst>
              <a:path w="22553" h="20662" extrusionOk="0">
                <a:moveTo>
                  <a:pt x="19074" y="1"/>
                </a:moveTo>
                <a:cubicBezTo>
                  <a:pt x="18000" y="771"/>
                  <a:pt x="16903" y="1530"/>
                  <a:pt x="15806" y="2288"/>
                </a:cubicBezTo>
                <a:cubicBezTo>
                  <a:pt x="14919" y="2837"/>
                  <a:pt x="14055" y="3421"/>
                  <a:pt x="13226" y="4039"/>
                </a:cubicBezTo>
                <a:cubicBezTo>
                  <a:pt x="12281" y="4681"/>
                  <a:pt x="11335" y="5300"/>
                  <a:pt x="10390" y="5919"/>
                </a:cubicBezTo>
                <a:cubicBezTo>
                  <a:pt x="10378" y="5919"/>
                  <a:pt x="10378" y="5919"/>
                  <a:pt x="10378" y="5930"/>
                </a:cubicBezTo>
                <a:lnTo>
                  <a:pt x="1156" y="2662"/>
                </a:lnTo>
                <a:lnTo>
                  <a:pt x="1" y="5930"/>
                </a:lnTo>
                <a:lnTo>
                  <a:pt x="9234" y="9199"/>
                </a:lnTo>
                <a:cubicBezTo>
                  <a:pt x="9421" y="9269"/>
                  <a:pt x="9678" y="9350"/>
                  <a:pt x="9981" y="9409"/>
                </a:cubicBezTo>
                <a:lnTo>
                  <a:pt x="17627" y="20661"/>
                </a:lnTo>
                <a:lnTo>
                  <a:pt x="20498" y="18712"/>
                </a:lnTo>
                <a:lnTo>
                  <a:pt x="17230" y="13903"/>
                </a:lnTo>
                <a:lnTo>
                  <a:pt x="17230" y="13903"/>
                </a:lnTo>
                <a:cubicBezTo>
                  <a:pt x="18409" y="14498"/>
                  <a:pt x="19669" y="15093"/>
                  <a:pt x="21035" y="15665"/>
                </a:cubicBezTo>
                <a:lnTo>
                  <a:pt x="22553" y="12560"/>
                </a:lnTo>
                <a:lnTo>
                  <a:pt x="14020" y="7833"/>
                </a:lnTo>
                <a:cubicBezTo>
                  <a:pt x="14417" y="7494"/>
                  <a:pt x="14814" y="7179"/>
                  <a:pt x="15234" y="6876"/>
                </a:cubicBezTo>
                <a:cubicBezTo>
                  <a:pt x="16051" y="6316"/>
                  <a:pt x="16880" y="5755"/>
                  <a:pt x="17697" y="5195"/>
                </a:cubicBezTo>
                <a:cubicBezTo>
                  <a:pt x="17813" y="5125"/>
                  <a:pt x="17919" y="5055"/>
                  <a:pt x="18035" y="4985"/>
                </a:cubicBezTo>
                <a:cubicBezTo>
                  <a:pt x="18164" y="4915"/>
                  <a:pt x="18292" y="4833"/>
                  <a:pt x="18432" y="4763"/>
                </a:cubicBezTo>
                <a:cubicBezTo>
                  <a:pt x="19389" y="4191"/>
                  <a:pt x="20487" y="3549"/>
                  <a:pt x="21374" y="2569"/>
                </a:cubicBezTo>
                <a:lnTo>
                  <a:pt x="190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6"/>
          <p:cNvSpPr/>
          <p:nvPr/>
        </p:nvSpPr>
        <p:spPr>
          <a:xfrm>
            <a:off x="8526825" y="4216625"/>
            <a:ext cx="748864" cy="1109679"/>
          </a:xfrm>
          <a:custGeom>
            <a:avLst/>
            <a:gdLst/>
            <a:ahLst/>
            <a:cxnLst/>
            <a:rect l="l" t="t" r="r" b="b"/>
            <a:pathLst>
              <a:path w="11604" h="17195" extrusionOk="0">
                <a:moveTo>
                  <a:pt x="8475" y="1"/>
                </a:moveTo>
                <a:cubicBezTo>
                  <a:pt x="6631" y="293"/>
                  <a:pt x="4891" y="1156"/>
                  <a:pt x="3211" y="1997"/>
                </a:cubicBezTo>
                <a:cubicBezTo>
                  <a:pt x="2452" y="2382"/>
                  <a:pt x="1658" y="2779"/>
                  <a:pt x="1121" y="3433"/>
                </a:cubicBezTo>
                <a:cubicBezTo>
                  <a:pt x="573" y="4098"/>
                  <a:pt x="339" y="5090"/>
                  <a:pt x="783" y="5814"/>
                </a:cubicBezTo>
                <a:cubicBezTo>
                  <a:pt x="1483" y="6946"/>
                  <a:pt x="3257" y="6783"/>
                  <a:pt x="4238" y="7623"/>
                </a:cubicBezTo>
                <a:cubicBezTo>
                  <a:pt x="3397" y="8429"/>
                  <a:pt x="2592" y="9257"/>
                  <a:pt x="1903" y="10179"/>
                </a:cubicBezTo>
                <a:cubicBezTo>
                  <a:pt x="888" y="11545"/>
                  <a:pt x="129" y="13144"/>
                  <a:pt x="12" y="14837"/>
                </a:cubicBezTo>
                <a:cubicBezTo>
                  <a:pt x="1" y="15059"/>
                  <a:pt x="1" y="15292"/>
                  <a:pt x="82" y="15491"/>
                </a:cubicBezTo>
                <a:cubicBezTo>
                  <a:pt x="246" y="15864"/>
                  <a:pt x="654" y="16051"/>
                  <a:pt x="1028" y="16191"/>
                </a:cubicBezTo>
                <a:cubicBezTo>
                  <a:pt x="3116" y="16954"/>
                  <a:pt x="5321" y="17195"/>
                  <a:pt x="7555" y="17195"/>
                </a:cubicBezTo>
                <a:cubicBezTo>
                  <a:pt x="8842" y="17195"/>
                  <a:pt x="10139" y="17115"/>
                  <a:pt x="11428" y="17008"/>
                </a:cubicBezTo>
                <a:cubicBezTo>
                  <a:pt x="11603" y="11218"/>
                  <a:pt x="10599" y="5394"/>
                  <a:pt x="8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6"/>
          <p:cNvSpPr/>
          <p:nvPr/>
        </p:nvSpPr>
        <p:spPr>
          <a:xfrm rot="-9000117">
            <a:off x="1676002" y="4589161"/>
            <a:ext cx="1008689" cy="925917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6"/>
          <p:cNvSpPr/>
          <p:nvPr/>
        </p:nvSpPr>
        <p:spPr>
          <a:xfrm rot="1800078">
            <a:off x="5632080" y="4559518"/>
            <a:ext cx="1008661" cy="869520"/>
          </a:xfrm>
          <a:custGeom>
            <a:avLst/>
            <a:gdLst/>
            <a:ahLst/>
            <a:cxnLst/>
            <a:rect l="l" t="t" r="r" b="b"/>
            <a:pathLst>
              <a:path w="20475" h="17651" extrusionOk="0">
                <a:moveTo>
                  <a:pt x="15474" y="0"/>
                </a:moveTo>
                <a:cubicBezTo>
                  <a:pt x="12589" y="0"/>
                  <a:pt x="12842" y="4857"/>
                  <a:pt x="11416" y="6610"/>
                </a:cubicBezTo>
                <a:cubicBezTo>
                  <a:pt x="10925" y="7224"/>
                  <a:pt x="10448" y="7549"/>
                  <a:pt x="10030" y="7549"/>
                </a:cubicBezTo>
                <a:cubicBezTo>
                  <a:pt x="9573" y="7549"/>
                  <a:pt x="9186" y="7160"/>
                  <a:pt x="8930" y="6330"/>
                </a:cubicBezTo>
                <a:cubicBezTo>
                  <a:pt x="8533" y="5058"/>
                  <a:pt x="8416" y="4311"/>
                  <a:pt x="7809" y="3074"/>
                </a:cubicBezTo>
                <a:cubicBezTo>
                  <a:pt x="7259" y="1936"/>
                  <a:pt x="6542" y="1499"/>
                  <a:pt x="5788" y="1499"/>
                </a:cubicBezTo>
                <a:cubicBezTo>
                  <a:pt x="4125" y="1499"/>
                  <a:pt x="2277" y="3621"/>
                  <a:pt x="1611" y="5058"/>
                </a:cubicBezTo>
                <a:cubicBezTo>
                  <a:pt x="350" y="7801"/>
                  <a:pt x="0" y="11314"/>
                  <a:pt x="1109" y="14163"/>
                </a:cubicBezTo>
                <a:cubicBezTo>
                  <a:pt x="1727" y="15766"/>
                  <a:pt x="4014" y="17650"/>
                  <a:pt x="6042" y="17650"/>
                </a:cubicBezTo>
                <a:cubicBezTo>
                  <a:pt x="6657" y="17650"/>
                  <a:pt x="7249" y="17477"/>
                  <a:pt x="7762" y="17069"/>
                </a:cubicBezTo>
                <a:cubicBezTo>
                  <a:pt x="10167" y="15167"/>
                  <a:pt x="7903" y="12027"/>
                  <a:pt x="12000" y="11396"/>
                </a:cubicBezTo>
                <a:cubicBezTo>
                  <a:pt x="15116" y="10906"/>
                  <a:pt x="18373" y="10824"/>
                  <a:pt x="19587" y="7276"/>
                </a:cubicBezTo>
                <a:cubicBezTo>
                  <a:pt x="20474" y="4673"/>
                  <a:pt x="18933" y="330"/>
                  <a:pt x="15758" y="15"/>
                </a:cubicBezTo>
                <a:cubicBezTo>
                  <a:pt x="15660" y="5"/>
                  <a:pt x="15565" y="0"/>
                  <a:pt x="15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6"/>
          <p:cNvSpPr txBox="1">
            <a:spLocks noGrp="1"/>
          </p:cNvSpPr>
          <p:nvPr>
            <p:ph type="ctrTitle"/>
          </p:nvPr>
        </p:nvSpPr>
        <p:spPr>
          <a:xfrm>
            <a:off x="1801368" y="1447050"/>
            <a:ext cx="55413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600" b="0"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subTitle" idx="1"/>
          </p:nvPr>
        </p:nvSpPr>
        <p:spPr>
          <a:xfrm>
            <a:off x="2614037" y="3893094"/>
            <a:ext cx="3910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Medium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59" name="Google Shape;59;p56"/>
          <p:cNvSpPr/>
          <p:nvPr/>
        </p:nvSpPr>
        <p:spPr>
          <a:xfrm>
            <a:off x="-60848" y="-82550"/>
            <a:ext cx="2189111" cy="2010562"/>
          </a:xfrm>
          <a:custGeom>
            <a:avLst/>
            <a:gdLst/>
            <a:ahLst/>
            <a:cxnLst/>
            <a:rect l="l" t="t" r="r" b="b"/>
            <a:pathLst>
              <a:path w="73919" h="67890" extrusionOk="0">
                <a:moveTo>
                  <a:pt x="68201" y="1"/>
                </a:moveTo>
                <a:cubicBezTo>
                  <a:pt x="68174" y="1"/>
                  <a:pt x="68146" y="14"/>
                  <a:pt x="68128" y="47"/>
                </a:cubicBezTo>
                <a:cubicBezTo>
                  <a:pt x="66798" y="2743"/>
                  <a:pt x="65642" y="5533"/>
                  <a:pt x="64697" y="8405"/>
                </a:cubicBezTo>
                <a:cubicBezTo>
                  <a:pt x="63891" y="10821"/>
                  <a:pt x="63132" y="13482"/>
                  <a:pt x="64428" y="15875"/>
                </a:cubicBezTo>
                <a:cubicBezTo>
                  <a:pt x="65023" y="16996"/>
                  <a:pt x="65922" y="17930"/>
                  <a:pt x="66774" y="18852"/>
                </a:cubicBezTo>
                <a:cubicBezTo>
                  <a:pt x="67883" y="20054"/>
                  <a:pt x="68992" y="21245"/>
                  <a:pt x="70101" y="22435"/>
                </a:cubicBezTo>
                <a:cubicBezTo>
                  <a:pt x="71152" y="23568"/>
                  <a:pt x="72377" y="24688"/>
                  <a:pt x="72879" y="26194"/>
                </a:cubicBezTo>
                <a:cubicBezTo>
                  <a:pt x="73264" y="27373"/>
                  <a:pt x="73031" y="28645"/>
                  <a:pt x="72634" y="29789"/>
                </a:cubicBezTo>
                <a:cubicBezTo>
                  <a:pt x="71772" y="32204"/>
                  <a:pt x="70195" y="34333"/>
                  <a:pt x="69848" y="36913"/>
                </a:cubicBezTo>
                <a:lnTo>
                  <a:pt x="69848" y="36913"/>
                </a:lnTo>
                <a:cubicBezTo>
                  <a:pt x="66531" y="36752"/>
                  <a:pt x="63460" y="35484"/>
                  <a:pt x="60681" y="33711"/>
                </a:cubicBezTo>
                <a:cubicBezTo>
                  <a:pt x="57880" y="31925"/>
                  <a:pt x="55533" y="29626"/>
                  <a:pt x="52954" y="27560"/>
                </a:cubicBezTo>
                <a:cubicBezTo>
                  <a:pt x="51198" y="26159"/>
                  <a:pt x="49115" y="24891"/>
                  <a:pt x="46836" y="24891"/>
                </a:cubicBezTo>
                <a:cubicBezTo>
                  <a:pt x="46495" y="24891"/>
                  <a:pt x="46148" y="24919"/>
                  <a:pt x="45798" y="24980"/>
                </a:cubicBezTo>
                <a:cubicBezTo>
                  <a:pt x="43277" y="25424"/>
                  <a:pt x="41246" y="27408"/>
                  <a:pt x="40254" y="29696"/>
                </a:cubicBezTo>
                <a:cubicBezTo>
                  <a:pt x="38993" y="32614"/>
                  <a:pt x="39927" y="36034"/>
                  <a:pt x="37522" y="38474"/>
                </a:cubicBezTo>
                <a:cubicBezTo>
                  <a:pt x="35269" y="40762"/>
                  <a:pt x="31826" y="41660"/>
                  <a:pt x="28791" y="42314"/>
                </a:cubicBezTo>
                <a:cubicBezTo>
                  <a:pt x="25161" y="43096"/>
                  <a:pt x="21461" y="43388"/>
                  <a:pt x="17760" y="43598"/>
                </a:cubicBezTo>
                <a:cubicBezTo>
                  <a:pt x="15951" y="43692"/>
                  <a:pt x="14142" y="43773"/>
                  <a:pt x="12332" y="43878"/>
                </a:cubicBezTo>
                <a:cubicBezTo>
                  <a:pt x="11118" y="43948"/>
                  <a:pt x="9741" y="43995"/>
                  <a:pt x="8761" y="44824"/>
                </a:cubicBezTo>
                <a:cubicBezTo>
                  <a:pt x="7512" y="45886"/>
                  <a:pt x="7080" y="47964"/>
                  <a:pt x="6508" y="49435"/>
                </a:cubicBezTo>
                <a:cubicBezTo>
                  <a:pt x="5761" y="51419"/>
                  <a:pt x="5025" y="53403"/>
                  <a:pt x="4290" y="55399"/>
                </a:cubicBezTo>
                <a:cubicBezTo>
                  <a:pt x="2784" y="59496"/>
                  <a:pt x="1348" y="63617"/>
                  <a:pt x="29" y="67772"/>
                </a:cubicBezTo>
                <a:cubicBezTo>
                  <a:pt x="1" y="67844"/>
                  <a:pt x="56" y="67889"/>
                  <a:pt x="113" y="67889"/>
                </a:cubicBezTo>
                <a:cubicBezTo>
                  <a:pt x="149" y="67889"/>
                  <a:pt x="186" y="67871"/>
                  <a:pt x="204" y="67831"/>
                </a:cubicBezTo>
                <a:cubicBezTo>
                  <a:pt x="2854" y="60886"/>
                  <a:pt x="5270" y="53835"/>
                  <a:pt x="8025" y="46937"/>
                </a:cubicBezTo>
                <a:cubicBezTo>
                  <a:pt x="8375" y="46038"/>
                  <a:pt x="8831" y="45209"/>
                  <a:pt x="9753" y="44812"/>
                </a:cubicBezTo>
                <a:cubicBezTo>
                  <a:pt x="10570" y="44450"/>
                  <a:pt x="11469" y="44427"/>
                  <a:pt x="12332" y="44380"/>
                </a:cubicBezTo>
                <a:cubicBezTo>
                  <a:pt x="14083" y="44275"/>
                  <a:pt x="15823" y="44193"/>
                  <a:pt x="17574" y="44100"/>
                </a:cubicBezTo>
                <a:cubicBezTo>
                  <a:pt x="20959" y="43902"/>
                  <a:pt x="24355" y="43645"/>
                  <a:pt x="27682" y="43014"/>
                </a:cubicBezTo>
                <a:cubicBezTo>
                  <a:pt x="30589" y="42478"/>
                  <a:pt x="33670" y="41742"/>
                  <a:pt x="36180" y="40131"/>
                </a:cubicBezTo>
                <a:cubicBezTo>
                  <a:pt x="38468" y="38672"/>
                  <a:pt x="39588" y="36653"/>
                  <a:pt x="39869" y="33980"/>
                </a:cubicBezTo>
                <a:cubicBezTo>
                  <a:pt x="40055" y="32299"/>
                  <a:pt x="40195" y="30700"/>
                  <a:pt x="41036" y="29182"/>
                </a:cubicBezTo>
                <a:cubicBezTo>
                  <a:pt x="41748" y="27898"/>
                  <a:pt x="42787" y="26778"/>
                  <a:pt x="44094" y="26077"/>
                </a:cubicBezTo>
                <a:cubicBezTo>
                  <a:pt x="44982" y="25600"/>
                  <a:pt x="45876" y="25397"/>
                  <a:pt x="46758" y="25397"/>
                </a:cubicBezTo>
                <a:cubicBezTo>
                  <a:pt x="48962" y="25397"/>
                  <a:pt x="51090" y="26666"/>
                  <a:pt x="52849" y="28108"/>
                </a:cubicBezTo>
                <a:cubicBezTo>
                  <a:pt x="57961" y="32299"/>
                  <a:pt x="63016" y="37213"/>
                  <a:pt x="70054" y="37377"/>
                </a:cubicBezTo>
                <a:cubicBezTo>
                  <a:pt x="70183" y="37377"/>
                  <a:pt x="70264" y="37260"/>
                  <a:pt x="70276" y="37143"/>
                </a:cubicBezTo>
                <a:cubicBezTo>
                  <a:pt x="70568" y="34050"/>
                  <a:pt x="72832" y="31645"/>
                  <a:pt x="73369" y="28634"/>
                </a:cubicBezTo>
                <a:cubicBezTo>
                  <a:pt x="73918" y="25494"/>
                  <a:pt x="71525" y="23451"/>
                  <a:pt x="69576" y="21373"/>
                </a:cubicBezTo>
                <a:cubicBezTo>
                  <a:pt x="68280" y="19972"/>
                  <a:pt x="66891" y="18618"/>
                  <a:pt x="65677" y="17136"/>
                </a:cubicBezTo>
                <a:cubicBezTo>
                  <a:pt x="64265" y="15432"/>
                  <a:pt x="63739" y="13599"/>
                  <a:pt x="64136" y="11381"/>
                </a:cubicBezTo>
                <a:cubicBezTo>
                  <a:pt x="64486" y="9502"/>
                  <a:pt x="65210" y="7658"/>
                  <a:pt x="65876" y="5872"/>
                </a:cubicBezTo>
                <a:cubicBezTo>
                  <a:pt x="66599" y="3934"/>
                  <a:pt x="67416" y="2020"/>
                  <a:pt x="68292" y="140"/>
                </a:cubicBezTo>
                <a:cubicBezTo>
                  <a:pt x="68324" y="68"/>
                  <a:pt x="68262" y="1"/>
                  <a:pt x="68201" y="1"/>
                </a:cubicBezTo>
                <a:close/>
              </a:path>
            </a:pathLst>
          </a:custGeom>
          <a:solidFill>
            <a:srgbClr val="312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6"/>
          <p:cNvSpPr/>
          <p:nvPr/>
        </p:nvSpPr>
        <p:spPr>
          <a:xfrm>
            <a:off x="2487250" y="-135212"/>
            <a:ext cx="751750" cy="760200"/>
          </a:xfrm>
          <a:custGeom>
            <a:avLst/>
            <a:gdLst/>
            <a:ahLst/>
            <a:cxnLst/>
            <a:rect l="l" t="t" r="r" b="b"/>
            <a:pathLst>
              <a:path w="30070" h="30408" extrusionOk="0">
                <a:moveTo>
                  <a:pt x="22319" y="0"/>
                </a:moveTo>
                <a:lnTo>
                  <a:pt x="17311" y="59"/>
                </a:lnTo>
                <a:lnTo>
                  <a:pt x="17311" y="10658"/>
                </a:lnTo>
                <a:cubicBezTo>
                  <a:pt x="16716" y="10436"/>
                  <a:pt x="16121" y="10226"/>
                  <a:pt x="15525" y="10039"/>
                </a:cubicBezTo>
                <a:cubicBezTo>
                  <a:pt x="13728" y="9222"/>
                  <a:pt x="11802" y="8673"/>
                  <a:pt x="9887" y="8136"/>
                </a:cubicBezTo>
                <a:cubicBezTo>
                  <a:pt x="7273" y="7401"/>
                  <a:pt x="4798" y="6700"/>
                  <a:pt x="2720" y="5358"/>
                </a:cubicBezTo>
                <a:lnTo>
                  <a:pt x="1" y="9560"/>
                </a:lnTo>
                <a:cubicBezTo>
                  <a:pt x="3292" y="11696"/>
                  <a:pt x="6946" y="12735"/>
                  <a:pt x="10483" y="13751"/>
                </a:cubicBezTo>
                <a:cubicBezTo>
                  <a:pt x="11568" y="14066"/>
                  <a:pt x="12619" y="14369"/>
                  <a:pt x="13646" y="14696"/>
                </a:cubicBezTo>
                <a:cubicBezTo>
                  <a:pt x="14720" y="15210"/>
                  <a:pt x="15654" y="15840"/>
                  <a:pt x="16389" y="16681"/>
                </a:cubicBezTo>
                <a:lnTo>
                  <a:pt x="4775" y="26591"/>
                </a:lnTo>
                <a:lnTo>
                  <a:pt x="8031" y="30408"/>
                </a:lnTo>
                <a:lnTo>
                  <a:pt x="20451" y="19786"/>
                </a:lnTo>
                <a:cubicBezTo>
                  <a:pt x="20463" y="19786"/>
                  <a:pt x="20486" y="19774"/>
                  <a:pt x="20498" y="19762"/>
                </a:cubicBezTo>
                <a:lnTo>
                  <a:pt x="22646" y="24093"/>
                </a:lnTo>
                <a:lnTo>
                  <a:pt x="27128" y="21863"/>
                </a:lnTo>
                <a:lnTo>
                  <a:pt x="24770" y="17113"/>
                </a:lnTo>
                <a:cubicBezTo>
                  <a:pt x="26463" y="16891"/>
                  <a:pt x="28167" y="16774"/>
                  <a:pt x="29883" y="16774"/>
                </a:cubicBezTo>
                <a:lnTo>
                  <a:pt x="29930" y="16774"/>
                </a:lnTo>
                <a:lnTo>
                  <a:pt x="30070" y="11766"/>
                </a:lnTo>
                <a:cubicBezTo>
                  <a:pt x="29434" y="11734"/>
                  <a:pt x="28799" y="11718"/>
                  <a:pt x="28164" y="11718"/>
                </a:cubicBezTo>
                <a:cubicBezTo>
                  <a:pt x="26478" y="11718"/>
                  <a:pt x="24798" y="11833"/>
                  <a:pt x="23136" y="12070"/>
                </a:cubicBezTo>
                <a:cubicBezTo>
                  <a:pt x="22693" y="8066"/>
                  <a:pt x="22412" y="4016"/>
                  <a:pt x="223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6"/>
          <p:cNvSpPr/>
          <p:nvPr/>
        </p:nvSpPr>
        <p:spPr>
          <a:xfrm>
            <a:off x="2128275" y="208900"/>
            <a:ext cx="358975" cy="333550"/>
          </a:xfrm>
          <a:custGeom>
            <a:avLst/>
            <a:gdLst/>
            <a:ahLst/>
            <a:cxnLst/>
            <a:rect l="l" t="t" r="r" b="b"/>
            <a:pathLst>
              <a:path w="14359" h="13342" extrusionOk="0">
                <a:moveTo>
                  <a:pt x="7810" y="4085"/>
                </a:moveTo>
                <a:cubicBezTo>
                  <a:pt x="8242" y="4085"/>
                  <a:pt x="8650" y="4190"/>
                  <a:pt x="8895" y="4353"/>
                </a:cubicBezTo>
                <a:cubicBezTo>
                  <a:pt x="9024" y="4657"/>
                  <a:pt x="9234" y="4914"/>
                  <a:pt x="9502" y="5124"/>
                </a:cubicBezTo>
                <a:cubicBezTo>
                  <a:pt x="9969" y="5486"/>
                  <a:pt x="10261" y="6303"/>
                  <a:pt x="10261" y="7260"/>
                </a:cubicBezTo>
                <a:cubicBezTo>
                  <a:pt x="10261" y="7995"/>
                  <a:pt x="10098" y="8591"/>
                  <a:pt x="9806" y="8859"/>
                </a:cubicBezTo>
                <a:cubicBezTo>
                  <a:pt x="9646" y="9019"/>
                  <a:pt x="9231" y="9255"/>
                  <a:pt x="8248" y="9255"/>
                </a:cubicBezTo>
                <a:cubicBezTo>
                  <a:pt x="8080" y="9255"/>
                  <a:pt x="7895" y="9248"/>
                  <a:pt x="7693" y="9233"/>
                </a:cubicBezTo>
                <a:cubicBezTo>
                  <a:pt x="6584" y="9139"/>
                  <a:pt x="5790" y="8894"/>
                  <a:pt x="5323" y="8497"/>
                </a:cubicBezTo>
                <a:cubicBezTo>
                  <a:pt x="4670" y="7949"/>
                  <a:pt x="4460" y="6828"/>
                  <a:pt x="4845" y="5953"/>
                </a:cubicBezTo>
                <a:cubicBezTo>
                  <a:pt x="5253" y="5007"/>
                  <a:pt x="6257" y="4283"/>
                  <a:pt x="7413" y="4120"/>
                </a:cubicBezTo>
                <a:cubicBezTo>
                  <a:pt x="7541" y="4097"/>
                  <a:pt x="7670" y="4085"/>
                  <a:pt x="7810" y="4085"/>
                </a:cubicBezTo>
                <a:close/>
                <a:moveTo>
                  <a:pt x="7772" y="0"/>
                </a:moveTo>
                <a:cubicBezTo>
                  <a:pt x="7445" y="0"/>
                  <a:pt x="7125" y="24"/>
                  <a:pt x="6817" y="70"/>
                </a:cubicBezTo>
                <a:cubicBezTo>
                  <a:pt x="4261" y="455"/>
                  <a:pt x="2067" y="2077"/>
                  <a:pt x="1086" y="4330"/>
                </a:cubicBezTo>
                <a:cubicBezTo>
                  <a:pt x="1" y="6840"/>
                  <a:pt x="666" y="9910"/>
                  <a:pt x="2674" y="11614"/>
                </a:cubicBezTo>
                <a:cubicBezTo>
                  <a:pt x="3829" y="12594"/>
                  <a:pt x="5370" y="13155"/>
                  <a:pt x="7389" y="13306"/>
                </a:cubicBezTo>
                <a:cubicBezTo>
                  <a:pt x="7670" y="13330"/>
                  <a:pt x="7961" y="13342"/>
                  <a:pt x="8230" y="13342"/>
                </a:cubicBezTo>
                <a:cubicBezTo>
                  <a:pt x="10086" y="13342"/>
                  <a:pt x="11557" y="12840"/>
                  <a:pt x="12619" y="11836"/>
                </a:cubicBezTo>
                <a:cubicBezTo>
                  <a:pt x="14055" y="10482"/>
                  <a:pt x="14358" y="8591"/>
                  <a:pt x="14358" y="7260"/>
                </a:cubicBezTo>
                <a:cubicBezTo>
                  <a:pt x="14346" y="5287"/>
                  <a:pt x="13704" y="3548"/>
                  <a:pt x="12537" y="2369"/>
                </a:cubicBezTo>
                <a:cubicBezTo>
                  <a:pt x="11493" y="694"/>
                  <a:pt x="9542" y="0"/>
                  <a:pt x="77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/>
          <p:nvPr/>
        </p:nvSpPr>
        <p:spPr>
          <a:xfrm>
            <a:off x="7971300" y="3927650"/>
            <a:ext cx="1661456" cy="1580423"/>
          </a:xfrm>
          <a:custGeom>
            <a:avLst/>
            <a:gdLst/>
            <a:ahLst/>
            <a:cxnLst/>
            <a:rect l="l" t="t" r="r" b="b"/>
            <a:pathLst>
              <a:path w="7670" h="7296" extrusionOk="0">
                <a:moveTo>
                  <a:pt x="2505" y="1"/>
                </a:moveTo>
                <a:cubicBezTo>
                  <a:pt x="2095" y="1"/>
                  <a:pt x="1721" y="198"/>
                  <a:pt x="1518" y="636"/>
                </a:cubicBezTo>
                <a:cubicBezTo>
                  <a:pt x="1226" y="1290"/>
                  <a:pt x="1448" y="2119"/>
                  <a:pt x="1752" y="2854"/>
                </a:cubicBezTo>
                <a:cubicBezTo>
                  <a:pt x="1238" y="3169"/>
                  <a:pt x="759" y="3531"/>
                  <a:pt x="468" y="3986"/>
                </a:cubicBezTo>
                <a:cubicBezTo>
                  <a:pt x="1" y="4663"/>
                  <a:pt x="47" y="5527"/>
                  <a:pt x="794" y="5866"/>
                </a:cubicBezTo>
                <a:cubicBezTo>
                  <a:pt x="1007" y="5962"/>
                  <a:pt x="1241" y="6003"/>
                  <a:pt x="1484" y="6003"/>
                </a:cubicBezTo>
                <a:cubicBezTo>
                  <a:pt x="1976" y="6003"/>
                  <a:pt x="2509" y="5839"/>
                  <a:pt x="3001" y="5644"/>
                </a:cubicBezTo>
                <a:cubicBezTo>
                  <a:pt x="3327" y="6227"/>
                  <a:pt x="3724" y="6764"/>
                  <a:pt x="4203" y="7068"/>
                </a:cubicBezTo>
                <a:cubicBezTo>
                  <a:pt x="4447" y="7220"/>
                  <a:pt x="4699" y="7295"/>
                  <a:pt x="4932" y="7295"/>
                </a:cubicBezTo>
                <a:cubicBezTo>
                  <a:pt x="5378" y="7295"/>
                  <a:pt x="5757" y="7021"/>
                  <a:pt x="5895" y="6484"/>
                </a:cubicBezTo>
                <a:cubicBezTo>
                  <a:pt x="6047" y="5901"/>
                  <a:pt x="5942" y="5154"/>
                  <a:pt x="5744" y="4430"/>
                </a:cubicBezTo>
                <a:cubicBezTo>
                  <a:pt x="6351" y="4091"/>
                  <a:pt x="6923" y="3671"/>
                  <a:pt x="7226" y="3181"/>
                </a:cubicBezTo>
                <a:cubicBezTo>
                  <a:pt x="7670" y="2480"/>
                  <a:pt x="7460" y="1710"/>
                  <a:pt x="6642" y="1500"/>
                </a:cubicBezTo>
                <a:cubicBezTo>
                  <a:pt x="6438" y="1448"/>
                  <a:pt x="6216" y="1425"/>
                  <a:pt x="5983" y="1425"/>
                </a:cubicBezTo>
                <a:cubicBezTo>
                  <a:pt x="5537" y="1425"/>
                  <a:pt x="5052" y="1510"/>
                  <a:pt x="4576" y="1640"/>
                </a:cubicBezTo>
                <a:cubicBezTo>
                  <a:pt x="4250" y="1103"/>
                  <a:pt x="3876" y="613"/>
                  <a:pt x="3409" y="298"/>
                </a:cubicBezTo>
                <a:cubicBezTo>
                  <a:pt x="3123" y="106"/>
                  <a:pt x="2805" y="1"/>
                  <a:pt x="2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9"/>
          <p:cNvSpPr/>
          <p:nvPr/>
        </p:nvSpPr>
        <p:spPr>
          <a:xfrm rot="-10619862">
            <a:off x="-210478" y="-272243"/>
            <a:ext cx="1329240" cy="1353911"/>
          </a:xfrm>
          <a:custGeom>
            <a:avLst/>
            <a:gdLst/>
            <a:ahLst/>
            <a:cxnLst/>
            <a:rect l="l" t="t" r="r" b="b"/>
            <a:pathLst>
              <a:path w="29848" h="30402" extrusionOk="0">
                <a:moveTo>
                  <a:pt x="11206" y="8754"/>
                </a:moveTo>
                <a:cubicBezTo>
                  <a:pt x="11195" y="8813"/>
                  <a:pt x="11148" y="8859"/>
                  <a:pt x="11089" y="8918"/>
                </a:cubicBezTo>
                <a:cubicBezTo>
                  <a:pt x="11148" y="8836"/>
                  <a:pt x="11206" y="8754"/>
                  <a:pt x="11206" y="8754"/>
                </a:cubicBezTo>
                <a:close/>
                <a:moveTo>
                  <a:pt x="8361" y="10610"/>
                </a:moveTo>
                <a:lnTo>
                  <a:pt x="8361" y="10610"/>
                </a:lnTo>
                <a:cubicBezTo>
                  <a:pt x="8361" y="10610"/>
                  <a:pt x="8356" y="10612"/>
                  <a:pt x="8346" y="10617"/>
                </a:cubicBezTo>
                <a:lnTo>
                  <a:pt x="8346" y="10617"/>
                </a:lnTo>
                <a:cubicBezTo>
                  <a:pt x="8356" y="10613"/>
                  <a:pt x="8361" y="10610"/>
                  <a:pt x="8361" y="10610"/>
                </a:cubicBezTo>
                <a:close/>
                <a:moveTo>
                  <a:pt x="17696" y="20952"/>
                </a:moveTo>
                <a:lnTo>
                  <a:pt x="17696" y="20952"/>
                </a:lnTo>
                <a:cubicBezTo>
                  <a:pt x="17642" y="20997"/>
                  <a:pt x="17581" y="21042"/>
                  <a:pt x="17524" y="21088"/>
                </a:cubicBezTo>
                <a:lnTo>
                  <a:pt x="17524" y="21088"/>
                </a:lnTo>
                <a:cubicBezTo>
                  <a:pt x="17549" y="21066"/>
                  <a:pt x="17574" y="21044"/>
                  <a:pt x="17603" y="21022"/>
                </a:cubicBezTo>
                <a:cubicBezTo>
                  <a:pt x="17638" y="20999"/>
                  <a:pt x="17661" y="20976"/>
                  <a:pt x="17696" y="20952"/>
                </a:cubicBezTo>
                <a:close/>
                <a:moveTo>
                  <a:pt x="4865" y="20940"/>
                </a:moveTo>
                <a:cubicBezTo>
                  <a:pt x="4875" y="20940"/>
                  <a:pt x="4905" y="21018"/>
                  <a:pt x="4948" y="21227"/>
                </a:cubicBezTo>
                <a:lnTo>
                  <a:pt x="4948" y="21227"/>
                </a:lnTo>
                <a:cubicBezTo>
                  <a:pt x="4945" y="21221"/>
                  <a:pt x="4938" y="21221"/>
                  <a:pt x="4938" y="21221"/>
                </a:cubicBezTo>
                <a:cubicBezTo>
                  <a:pt x="4926" y="21151"/>
                  <a:pt x="4891" y="21081"/>
                  <a:pt x="4868" y="21011"/>
                </a:cubicBezTo>
                <a:cubicBezTo>
                  <a:pt x="4859" y="20968"/>
                  <a:pt x="4859" y="20940"/>
                  <a:pt x="4865" y="20940"/>
                </a:cubicBezTo>
                <a:close/>
                <a:moveTo>
                  <a:pt x="8090" y="24022"/>
                </a:moveTo>
                <a:cubicBezTo>
                  <a:pt x="8219" y="24064"/>
                  <a:pt x="8266" y="24080"/>
                  <a:pt x="8263" y="24080"/>
                </a:cubicBezTo>
                <a:cubicBezTo>
                  <a:pt x="8260" y="24080"/>
                  <a:pt x="8180" y="24055"/>
                  <a:pt x="8090" y="24022"/>
                </a:cubicBezTo>
                <a:close/>
                <a:moveTo>
                  <a:pt x="20102" y="1"/>
                </a:moveTo>
                <a:cubicBezTo>
                  <a:pt x="19545" y="1"/>
                  <a:pt x="18989" y="60"/>
                  <a:pt x="18455" y="163"/>
                </a:cubicBezTo>
                <a:cubicBezTo>
                  <a:pt x="16389" y="560"/>
                  <a:pt x="14731" y="2077"/>
                  <a:pt x="13529" y="3723"/>
                </a:cubicBezTo>
                <a:cubicBezTo>
                  <a:pt x="13097" y="4330"/>
                  <a:pt x="12759" y="5007"/>
                  <a:pt x="12479" y="5696"/>
                </a:cubicBezTo>
                <a:cubicBezTo>
                  <a:pt x="12175" y="6291"/>
                  <a:pt x="11988" y="6968"/>
                  <a:pt x="11766" y="7575"/>
                </a:cubicBezTo>
                <a:cubicBezTo>
                  <a:pt x="11720" y="7692"/>
                  <a:pt x="11673" y="7821"/>
                  <a:pt x="11626" y="7937"/>
                </a:cubicBezTo>
                <a:cubicBezTo>
                  <a:pt x="11626" y="7949"/>
                  <a:pt x="11615" y="7961"/>
                  <a:pt x="11615" y="7972"/>
                </a:cubicBezTo>
                <a:cubicBezTo>
                  <a:pt x="11475" y="8252"/>
                  <a:pt x="11323" y="8533"/>
                  <a:pt x="11160" y="8789"/>
                </a:cubicBezTo>
                <a:cubicBezTo>
                  <a:pt x="11124" y="8848"/>
                  <a:pt x="11078" y="8906"/>
                  <a:pt x="11043" y="8964"/>
                </a:cubicBezTo>
                <a:cubicBezTo>
                  <a:pt x="11008" y="8988"/>
                  <a:pt x="10973" y="9023"/>
                  <a:pt x="10949" y="9046"/>
                </a:cubicBezTo>
                <a:cubicBezTo>
                  <a:pt x="10856" y="9151"/>
                  <a:pt x="10751" y="9245"/>
                  <a:pt x="10646" y="9338"/>
                </a:cubicBezTo>
                <a:cubicBezTo>
                  <a:pt x="10623" y="9361"/>
                  <a:pt x="10576" y="9408"/>
                  <a:pt x="10529" y="9443"/>
                </a:cubicBezTo>
                <a:cubicBezTo>
                  <a:pt x="10459" y="9501"/>
                  <a:pt x="10366" y="9560"/>
                  <a:pt x="10331" y="9583"/>
                </a:cubicBezTo>
                <a:cubicBezTo>
                  <a:pt x="10226" y="9653"/>
                  <a:pt x="10121" y="9723"/>
                  <a:pt x="10004" y="9793"/>
                </a:cubicBezTo>
                <a:cubicBezTo>
                  <a:pt x="9747" y="9945"/>
                  <a:pt x="9490" y="10085"/>
                  <a:pt x="9222" y="10225"/>
                </a:cubicBezTo>
                <a:cubicBezTo>
                  <a:pt x="8965" y="10342"/>
                  <a:pt x="8708" y="10470"/>
                  <a:pt x="8440" y="10587"/>
                </a:cubicBezTo>
                <a:cubicBezTo>
                  <a:pt x="8311" y="10634"/>
                  <a:pt x="8195" y="10692"/>
                  <a:pt x="8066" y="10739"/>
                </a:cubicBezTo>
                <a:cubicBezTo>
                  <a:pt x="8230" y="10667"/>
                  <a:pt x="8314" y="10631"/>
                  <a:pt x="8346" y="10617"/>
                </a:cubicBezTo>
                <a:lnTo>
                  <a:pt x="8346" y="10617"/>
                </a:lnTo>
                <a:cubicBezTo>
                  <a:pt x="8285" y="10643"/>
                  <a:pt x="8059" y="10741"/>
                  <a:pt x="7973" y="10774"/>
                </a:cubicBezTo>
                <a:cubicBezTo>
                  <a:pt x="6759" y="11287"/>
                  <a:pt x="5498" y="11754"/>
                  <a:pt x="4366" y="12455"/>
                </a:cubicBezTo>
                <a:cubicBezTo>
                  <a:pt x="3117" y="13213"/>
                  <a:pt x="1985" y="14264"/>
                  <a:pt x="1331" y="15595"/>
                </a:cubicBezTo>
                <a:cubicBezTo>
                  <a:pt x="1296" y="15665"/>
                  <a:pt x="1261" y="15746"/>
                  <a:pt x="1226" y="15828"/>
                </a:cubicBezTo>
                <a:cubicBezTo>
                  <a:pt x="1191" y="15898"/>
                  <a:pt x="1156" y="15968"/>
                  <a:pt x="1133" y="16038"/>
                </a:cubicBezTo>
                <a:cubicBezTo>
                  <a:pt x="1072" y="16183"/>
                  <a:pt x="1040" y="16256"/>
                  <a:pt x="1039" y="16256"/>
                </a:cubicBezTo>
                <a:cubicBezTo>
                  <a:pt x="1038" y="16256"/>
                  <a:pt x="1064" y="16191"/>
                  <a:pt x="1121" y="16061"/>
                </a:cubicBezTo>
                <a:cubicBezTo>
                  <a:pt x="1074" y="16061"/>
                  <a:pt x="922" y="16412"/>
                  <a:pt x="911" y="16447"/>
                </a:cubicBezTo>
                <a:cubicBezTo>
                  <a:pt x="712" y="16867"/>
                  <a:pt x="526" y="17299"/>
                  <a:pt x="386" y="17742"/>
                </a:cubicBezTo>
                <a:cubicBezTo>
                  <a:pt x="152" y="18513"/>
                  <a:pt x="35" y="19342"/>
                  <a:pt x="12" y="20147"/>
                </a:cubicBezTo>
                <a:cubicBezTo>
                  <a:pt x="0" y="20450"/>
                  <a:pt x="12" y="20754"/>
                  <a:pt x="35" y="21057"/>
                </a:cubicBezTo>
                <a:cubicBezTo>
                  <a:pt x="59" y="21268"/>
                  <a:pt x="94" y="21478"/>
                  <a:pt x="117" y="21699"/>
                </a:cubicBezTo>
                <a:cubicBezTo>
                  <a:pt x="129" y="21769"/>
                  <a:pt x="164" y="21980"/>
                  <a:pt x="210" y="22341"/>
                </a:cubicBezTo>
                <a:cubicBezTo>
                  <a:pt x="234" y="22423"/>
                  <a:pt x="257" y="22505"/>
                  <a:pt x="280" y="22587"/>
                </a:cubicBezTo>
                <a:cubicBezTo>
                  <a:pt x="549" y="23392"/>
                  <a:pt x="887" y="24186"/>
                  <a:pt x="1354" y="24886"/>
                </a:cubicBezTo>
                <a:cubicBezTo>
                  <a:pt x="2347" y="26392"/>
                  <a:pt x="3689" y="27629"/>
                  <a:pt x="5241" y="28516"/>
                </a:cubicBezTo>
                <a:cubicBezTo>
                  <a:pt x="7495" y="29811"/>
                  <a:pt x="9987" y="30402"/>
                  <a:pt x="12487" y="30402"/>
                </a:cubicBezTo>
                <a:cubicBezTo>
                  <a:pt x="16772" y="30402"/>
                  <a:pt x="21083" y="28666"/>
                  <a:pt x="24268" y="25762"/>
                </a:cubicBezTo>
                <a:cubicBezTo>
                  <a:pt x="26766" y="23497"/>
                  <a:pt x="28540" y="20334"/>
                  <a:pt x="29276" y="17054"/>
                </a:cubicBezTo>
                <a:cubicBezTo>
                  <a:pt x="29661" y="15384"/>
                  <a:pt x="29848" y="13610"/>
                  <a:pt x="29719" y="11894"/>
                </a:cubicBezTo>
                <a:cubicBezTo>
                  <a:pt x="29567" y="9910"/>
                  <a:pt x="29089" y="8101"/>
                  <a:pt x="28307" y="6280"/>
                </a:cubicBezTo>
                <a:cubicBezTo>
                  <a:pt x="27653" y="4751"/>
                  <a:pt x="26649" y="3245"/>
                  <a:pt x="25354" y="2183"/>
                </a:cubicBezTo>
                <a:cubicBezTo>
                  <a:pt x="24361" y="1365"/>
                  <a:pt x="23393" y="758"/>
                  <a:pt x="22179" y="327"/>
                </a:cubicBezTo>
                <a:cubicBezTo>
                  <a:pt x="21518" y="98"/>
                  <a:pt x="20810" y="1"/>
                  <a:pt x="201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9"/>
          <p:cNvSpPr/>
          <p:nvPr/>
        </p:nvSpPr>
        <p:spPr>
          <a:xfrm>
            <a:off x="-306701" y="453975"/>
            <a:ext cx="1359967" cy="1248369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59"/>
          <p:cNvGrpSpPr/>
          <p:nvPr/>
        </p:nvGrpSpPr>
        <p:grpSpPr>
          <a:xfrm>
            <a:off x="8005826" y="3378357"/>
            <a:ext cx="1359937" cy="1214946"/>
            <a:chOff x="1459650" y="2283425"/>
            <a:chExt cx="393000" cy="351100"/>
          </a:xfrm>
        </p:grpSpPr>
        <p:sp>
          <p:nvSpPr>
            <p:cNvPr id="138" name="Google Shape;138;p59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9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9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9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9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9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9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9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9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9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9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9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9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9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9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9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9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9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9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59"/>
          <p:cNvSpPr/>
          <p:nvPr/>
        </p:nvSpPr>
        <p:spPr>
          <a:xfrm>
            <a:off x="32911" y="3302158"/>
            <a:ext cx="1029273" cy="292196"/>
          </a:xfrm>
          <a:custGeom>
            <a:avLst/>
            <a:gdLst/>
            <a:ahLst/>
            <a:cxnLst/>
            <a:rect l="l" t="t" r="r" b="b"/>
            <a:pathLst>
              <a:path w="15316" h="4348" extrusionOk="0">
                <a:moveTo>
                  <a:pt x="6718" y="1"/>
                </a:moveTo>
                <a:cubicBezTo>
                  <a:pt x="5985" y="1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6" y="1137"/>
                  <a:pt x="3012" y="1277"/>
                  <a:pt x="2779" y="1382"/>
                </a:cubicBezTo>
                <a:cubicBezTo>
                  <a:pt x="2297" y="1607"/>
                  <a:pt x="1759" y="1721"/>
                  <a:pt x="1213" y="1721"/>
                </a:cubicBezTo>
                <a:cubicBezTo>
                  <a:pt x="965" y="1721"/>
                  <a:pt x="715" y="1698"/>
                  <a:pt x="467" y="1651"/>
                </a:cubicBezTo>
                <a:lnTo>
                  <a:pt x="1" y="4009"/>
                </a:lnTo>
                <a:cubicBezTo>
                  <a:pt x="399" y="4085"/>
                  <a:pt x="803" y="4122"/>
                  <a:pt x="1206" y="4122"/>
                </a:cubicBezTo>
                <a:cubicBezTo>
                  <a:pt x="2101" y="4122"/>
                  <a:pt x="2989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48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5"/>
                  <a:pt x="8650" y="3051"/>
                  <a:pt x="8942" y="3250"/>
                </a:cubicBezTo>
                <a:cubicBezTo>
                  <a:pt x="9689" y="3740"/>
                  <a:pt x="10599" y="4347"/>
                  <a:pt x="11743" y="4347"/>
                </a:cubicBezTo>
                <a:cubicBezTo>
                  <a:pt x="11837" y="4347"/>
                  <a:pt x="11918" y="4347"/>
                  <a:pt x="12024" y="4335"/>
                </a:cubicBezTo>
                <a:cubicBezTo>
                  <a:pt x="12771" y="4277"/>
                  <a:pt x="13389" y="3938"/>
                  <a:pt x="13786" y="3693"/>
                </a:cubicBezTo>
                <a:cubicBezTo>
                  <a:pt x="14346" y="3355"/>
                  <a:pt x="14860" y="2935"/>
                  <a:pt x="15315" y="2444"/>
                </a:cubicBezTo>
                <a:lnTo>
                  <a:pt x="13576" y="787"/>
                </a:lnTo>
                <a:cubicBezTo>
                  <a:pt x="13261" y="1125"/>
                  <a:pt x="12911" y="1417"/>
                  <a:pt x="12525" y="1651"/>
                </a:cubicBezTo>
                <a:cubicBezTo>
                  <a:pt x="12222" y="1826"/>
                  <a:pt x="11989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3" y="1242"/>
                </a:cubicBezTo>
                <a:cubicBezTo>
                  <a:pt x="9934" y="1020"/>
                  <a:pt x="9572" y="775"/>
                  <a:pt x="9175" y="577"/>
                </a:cubicBezTo>
                <a:cubicBezTo>
                  <a:pt x="8417" y="194"/>
                  <a:pt x="7568" y="1"/>
                  <a:pt x="6718" y="1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9"/>
          <p:cNvSpPr/>
          <p:nvPr/>
        </p:nvSpPr>
        <p:spPr>
          <a:xfrm>
            <a:off x="-120040" y="2995450"/>
            <a:ext cx="1030013" cy="292129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8608" y="0"/>
                </a:moveTo>
                <a:cubicBezTo>
                  <a:pt x="7757" y="0"/>
                  <a:pt x="6905" y="194"/>
                  <a:pt x="6140" y="577"/>
                </a:cubicBezTo>
                <a:cubicBezTo>
                  <a:pt x="5743" y="775"/>
                  <a:pt x="5393" y="1020"/>
                  <a:pt x="5043" y="1242"/>
                </a:cubicBezTo>
                <a:cubicBezTo>
                  <a:pt x="4487" y="1620"/>
                  <a:pt x="3995" y="1945"/>
                  <a:pt x="3576" y="1945"/>
                </a:cubicBezTo>
                <a:cubicBezTo>
                  <a:pt x="3555" y="1945"/>
                  <a:pt x="3535" y="1944"/>
                  <a:pt x="3514" y="1942"/>
                </a:cubicBezTo>
                <a:cubicBezTo>
                  <a:pt x="3327" y="1931"/>
                  <a:pt x="3094" y="1826"/>
                  <a:pt x="2802" y="1651"/>
                </a:cubicBezTo>
                <a:cubicBezTo>
                  <a:pt x="2417" y="1417"/>
                  <a:pt x="2066" y="1125"/>
                  <a:pt x="1751" y="787"/>
                </a:cubicBezTo>
                <a:lnTo>
                  <a:pt x="0" y="2444"/>
                </a:lnTo>
                <a:cubicBezTo>
                  <a:pt x="467" y="2935"/>
                  <a:pt x="981" y="3355"/>
                  <a:pt x="1541" y="3693"/>
                </a:cubicBezTo>
                <a:cubicBezTo>
                  <a:pt x="1938" y="3938"/>
                  <a:pt x="2557" y="4277"/>
                  <a:pt x="3304" y="4335"/>
                </a:cubicBezTo>
                <a:cubicBezTo>
                  <a:pt x="3397" y="4347"/>
                  <a:pt x="3491" y="4347"/>
                  <a:pt x="3584" y="4347"/>
                </a:cubicBezTo>
                <a:cubicBezTo>
                  <a:pt x="4716" y="4347"/>
                  <a:pt x="5638" y="3740"/>
                  <a:pt x="6374" y="3250"/>
                </a:cubicBezTo>
                <a:cubicBezTo>
                  <a:pt x="6677" y="3051"/>
                  <a:pt x="6957" y="2865"/>
                  <a:pt x="7226" y="2724"/>
                </a:cubicBezTo>
                <a:cubicBezTo>
                  <a:pt x="7645" y="2512"/>
                  <a:pt x="8124" y="2406"/>
                  <a:pt x="8604" y="2406"/>
                </a:cubicBezTo>
                <a:cubicBezTo>
                  <a:pt x="9021" y="2406"/>
                  <a:pt x="9438" y="2486"/>
                  <a:pt x="9817" y="2643"/>
                </a:cubicBezTo>
                <a:cubicBezTo>
                  <a:pt x="10074" y="2759"/>
                  <a:pt x="10342" y="2911"/>
                  <a:pt x="10623" y="3075"/>
                </a:cubicBezTo>
                <a:cubicBezTo>
                  <a:pt x="10903" y="3238"/>
                  <a:pt x="11206" y="3413"/>
                  <a:pt x="11533" y="3565"/>
                </a:cubicBezTo>
                <a:cubicBezTo>
                  <a:pt x="12338" y="3935"/>
                  <a:pt x="13227" y="4122"/>
                  <a:pt x="14122" y="4122"/>
                </a:cubicBezTo>
                <a:cubicBezTo>
                  <a:pt x="14524" y="4122"/>
                  <a:pt x="14928" y="4084"/>
                  <a:pt x="15327" y="4008"/>
                </a:cubicBezTo>
                <a:lnTo>
                  <a:pt x="14860" y="1651"/>
                </a:lnTo>
                <a:cubicBezTo>
                  <a:pt x="14612" y="1698"/>
                  <a:pt x="14363" y="1721"/>
                  <a:pt x="14115" y="1721"/>
                </a:cubicBezTo>
                <a:cubicBezTo>
                  <a:pt x="13568" y="1721"/>
                  <a:pt x="13031" y="1607"/>
                  <a:pt x="12549" y="1382"/>
                </a:cubicBezTo>
                <a:cubicBezTo>
                  <a:pt x="12315" y="1277"/>
                  <a:pt x="12082" y="1137"/>
                  <a:pt x="11825" y="997"/>
                </a:cubicBezTo>
                <a:cubicBezTo>
                  <a:pt x="11498" y="798"/>
                  <a:pt x="11148" y="600"/>
                  <a:pt x="10751" y="437"/>
                </a:cubicBezTo>
                <a:cubicBezTo>
                  <a:pt x="10075" y="145"/>
                  <a:pt x="9342" y="0"/>
                  <a:pt x="8608" y="0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9"/>
          <p:cNvGrpSpPr/>
          <p:nvPr/>
        </p:nvGrpSpPr>
        <p:grpSpPr>
          <a:xfrm>
            <a:off x="471786" y="80603"/>
            <a:ext cx="505433" cy="773597"/>
            <a:chOff x="4781525" y="1984575"/>
            <a:chExt cx="523928" cy="801904"/>
          </a:xfrm>
        </p:grpSpPr>
        <p:sp>
          <p:nvSpPr>
            <p:cNvPr id="172" name="Google Shape;172;p59"/>
            <p:cNvSpPr/>
            <p:nvPr/>
          </p:nvSpPr>
          <p:spPr>
            <a:xfrm>
              <a:off x="4874029" y="2005836"/>
              <a:ext cx="431424" cy="663576"/>
            </a:xfrm>
            <a:custGeom>
              <a:avLst/>
              <a:gdLst/>
              <a:ahLst/>
              <a:cxnLst/>
              <a:rect l="l" t="t" r="r" b="b"/>
              <a:pathLst>
                <a:path w="6534" h="10050" extrusionOk="0">
                  <a:moveTo>
                    <a:pt x="5349" y="0"/>
                  </a:moveTo>
                  <a:cubicBezTo>
                    <a:pt x="5180" y="0"/>
                    <a:pt x="5011" y="15"/>
                    <a:pt x="4844" y="42"/>
                  </a:cubicBezTo>
                  <a:cubicBezTo>
                    <a:pt x="4272" y="147"/>
                    <a:pt x="3724" y="380"/>
                    <a:pt x="3233" y="695"/>
                  </a:cubicBezTo>
                  <a:cubicBezTo>
                    <a:pt x="2253" y="1337"/>
                    <a:pt x="1459" y="2248"/>
                    <a:pt x="899" y="3275"/>
                  </a:cubicBezTo>
                  <a:cubicBezTo>
                    <a:pt x="619" y="3800"/>
                    <a:pt x="397" y="4337"/>
                    <a:pt x="233" y="4909"/>
                  </a:cubicBezTo>
                  <a:cubicBezTo>
                    <a:pt x="82" y="5481"/>
                    <a:pt x="0" y="6077"/>
                    <a:pt x="0" y="6684"/>
                  </a:cubicBezTo>
                  <a:cubicBezTo>
                    <a:pt x="12" y="7874"/>
                    <a:pt x="374" y="9076"/>
                    <a:pt x="1074" y="10010"/>
                  </a:cubicBezTo>
                  <a:cubicBezTo>
                    <a:pt x="1085" y="10038"/>
                    <a:pt x="1109" y="10050"/>
                    <a:pt x="1137" y="10050"/>
                  </a:cubicBezTo>
                  <a:cubicBezTo>
                    <a:pt x="1169" y="10050"/>
                    <a:pt x="1207" y="10035"/>
                    <a:pt x="1237" y="10010"/>
                  </a:cubicBezTo>
                  <a:cubicBezTo>
                    <a:pt x="1296" y="9975"/>
                    <a:pt x="1354" y="9917"/>
                    <a:pt x="1319" y="9882"/>
                  </a:cubicBezTo>
                  <a:cubicBezTo>
                    <a:pt x="899" y="8831"/>
                    <a:pt x="630" y="7757"/>
                    <a:pt x="584" y="6660"/>
                  </a:cubicBezTo>
                  <a:cubicBezTo>
                    <a:pt x="560" y="6112"/>
                    <a:pt x="595" y="5563"/>
                    <a:pt x="700" y="5026"/>
                  </a:cubicBezTo>
                  <a:cubicBezTo>
                    <a:pt x="805" y="4477"/>
                    <a:pt x="992" y="3952"/>
                    <a:pt x="1237" y="3450"/>
                  </a:cubicBezTo>
                  <a:cubicBezTo>
                    <a:pt x="1728" y="2458"/>
                    <a:pt x="2498" y="1594"/>
                    <a:pt x="3408" y="964"/>
                  </a:cubicBezTo>
                  <a:cubicBezTo>
                    <a:pt x="3864" y="660"/>
                    <a:pt x="4366" y="415"/>
                    <a:pt x="4891" y="287"/>
                  </a:cubicBezTo>
                  <a:cubicBezTo>
                    <a:pt x="5139" y="226"/>
                    <a:pt x="5395" y="192"/>
                    <a:pt x="5648" y="192"/>
                  </a:cubicBezTo>
                  <a:cubicBezTo>
                    <a:pt x="5932" y="192"/>
                    <a:pt x="6213" y="235"/>
                    <a:pt x="6478" y="334"/>
                  </a:cubicBezTo>
                  <a:cubicBezTo>
                    <a:pt x="6481" y="335"/>
                    <a:pt x="6483" y="335"/>
                    <a:pt x="6485" y="335"/>
                  </a:cubicBezTo>
                  <a:cubicBezTo>
                    <a:pt x="6507" y="335"/>
                    <a:pt x="6534" y="286"/>
                    <a:pt x="6502" y="275"/>
                  </a:cubicBezTo>
                  <a:cubicBezTo>
                    <a:pt x="6163" y="85"/>
                    <a:pt x="5759" y="0"/>
                    <a:pt x="5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>
              <a:off x="4956497" y="2086389"/>
              <a:ext cx="276721" cy="529607"/>
            </a:xfrm>
            <a:custGeom>
              <a:avLst/>
              <a:gdLst/>
              <a:ahLst/>
              <a:cxnLst/>
              <a:rect l="l" t="t" r="r" b="b"/>
              <a:pathLst>
                <a:path w="4191" h="8021" extrusionOk="0">
                  <a:moveTo>
                    <a:pt x="4167" y="1"/>
                  </a:moveTo>
                  <a:cubicBezTo>
                    <a:pt x="3864" y="1"/>
                    <a:pt x="3490" y="94"/>
                    <a:pt x="3128" y="257"/>
                  </a:cubicBezTo>
                  <a:cubicBezTo>
                    <a:pt x="2953" y="328"/>
                    <a:pt x="2778" y="433"/>
                    <a:pt x="2603" y="538"/>
                  </a:cubicBezTo>
                  <a:cubicBezTo>
                    <a:pt x="2440" y="654"/>
                    <a:pt x="2265" y="783"/>
                    <a:pt x="2101" y="923"/>
                  </a:cubicBezTo>
                  <a:cubicBezTo>
                    <a:pt x="1436" y="1471"/>
                    <a:pt x="899" y="2195"/>
                    <a:pt x="537" y="3001"/>
                  </a:cubicBezTo>
                  <a:cubicBezTo>
                    <a:pt x="175" y="3806"/>
                    <a:pt x="0" y="4670"/>
                    <a:pt x="47" y="5545"/>
                  </a:cubicBezTo>
                  <a:cubicBezTo>
                    <a:pt x="93" y="6421"/>
                    <a:pt x="362" y="7285"/>
                    <a:pt x="840" y="8008"/>
                  </a:cubicBezTo>
                  <a:cubicBezTo>
                    <a:pt x="843" y="8017"/>
                    <a:pt x="851" y="8021"/>
                    <a:pt x="861" y="8021"/>
                  </a:cubicBezTo>
                  <a:cubicBezTo>
                    <a:pt x="888" y="8021"/>
                    <a:pt x="931" y="7991"/>
                    <a:pt x="922" y="7973"/>
                  </a:cubicBezTo>
                  <a:cubicBezTo>
                    <a:pt x="595" y="7191"/>
                    <a:pt x="409" y="6351"/>
                    <a:pt x="374" y="5534"/>
                  </a:cubicBezTo>
                  <a:cubicBezTo>
                    <a:pt x="350" y="4705"/>
                    <a:pt x="490" y="3888"/>
                    <a:pt x="817" y="3117"/>
                  </a:cubicBezTo>
                  <a:cubicBezTo>
                    <a:pt x="1144" y="2359"/>
                    <a:pt x="1623" y="1647"/>
                    <a:pt x="2241" y="1086"/>
                  </a:cubicBezTo>
                  <a:cubicBezTo>
                    <a:pt x="2393" y="958"/>
                    <a:pt x="2556" y="818"/>
                    <a:pt x="2720" y="701"/>
                  </a:cubicBezTo>
                  <a:cubicBezTo>
                    <a:pt x="2872" y="584"/>
                    <a:pt x="3035" y="491"/>
                    <a:pt x="3210" y="398"/>
                  </a:cubicBezTo>
                  <a:cubicBezTo>
                    <a:pt x="3537" y="234"/>
                    <a:pt x="3887" y="117"/>
                    <a:pt x="4167" y="94"/>
                  </a:cubicBezTo>
                  <a:cubicBezTo>
                    <a:pt x="4191" y="94"/>
                    <a:pt x="4191" y="1"/>
                    <a:pt x="4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9"/>
            <p:cNvSpPr/>
            <p:nvPr/>
          </p:nvSpPr>
          <p:spPr>
            <a:xfrm>
              <a:off x="4781525" y="1984575"/>
              <a:ext cx="257507" cy="801904"/>
            </a:xfrm>
            <a:custGeom>
              <a:avLst/>
              <a:gdLst/>
              <a:ahLst/>
              <a:cxnLst/>
              <a:rect l="l" t="t" r="r" b="b"/>
              <a:pathLst>
                <a:path w="3900" h="12145" extrusionOk="0">
                  <a:moveTo>
                    <a:pt x="3763" y="0"/>
                  </a:moveTo>
                  <a:cubicBezTo>
                    <a:pt x="3750" y="0"/>
                    <a:pt x="3737" y="4"/>
                    <a:pt x="3724" y="14"/>
                  </a:cubicBezTo>
                  <a:cubicBezTo>
                    <a:pt x="1821" y="1309"/>
                    <a:pt x="526" y="3375"/>
                    <a:pt x="175" y="5675"/>
                  </a:cubicBezTo>
                  <a:cubicBezTo>
                    <a:pt x="0" y="6819"/>
                    <a:pt x="82" y="7974"/>
                    <a:pt x="374" y="9072"/>
                  </a:cubicBezTo>
                  <a:cubicBezTo>
                    <a:pt x="514" y="9632"/>
                    <a:pt x="712" y="10192"/>
                    <a:pt x="981" y="10706"/>
                  </a:cubicBezTo>
                  <a:cubicBezTo>
                    <a:pt x="1238" y="11231"/>
                    <a:pt x="1588" y="11710"/>
                    <a:pt x="2008" y="12118"/>
                  </a:cubicBezTo>
                  <a:cubicBezTo>
                    <a:pt x="2026" y="12136"/>
                    <a:pt x="2048" y="12144"/>
                    <a:pt x="2071" y="12144"/>
                  </a:cubicBezTo>
                  <a:cubicBezTo>
                    <a:pt x="2151" y="12144"/>
                    <a:pt x="2240" y="12048"/>
                    <a:pt x="2195" y="11966"/>
                  </a:cubicBezTo>
                  <a:cubicBezTo>
                    <a:pt x="1634" y="11009"/>
                    <a:pt x="1098" y="10076"/>
                    <a:pt x="794" y="9025"/>
                  </a:cubicBezTo>
                  <a:cubicBezTo>
                    <a:pt x="491" y="7963"/>
                    <a:pt x="397" y="6842"/>
                    <a:pt x="537" y="5733"/>
                  </a:cubicBezTo>
                  <a:cubicBezTo>
                    <a:pt x="829" y="3527"/>
                    <a:pt x="2031" y="1508"/>
                    <a:pt x="3841" y="165"/>
                  </a:cubicBezTo>
                  <a:cubicBezTo>
                    <a:pt x="3900" y="116"/>
                    <a:pt x="3834" y="0"/>
                    <a:pt x="3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9"/>
          <p:cNvSpPr/>
          <p:nvPr/>
        </p:nvSpPr>
        <p:spPr>
          <a:xfrm rot="8100000">
            <a:off x="605054" y="4270647"/>
            <a:ext cx="1133670" cy="1099691"/>
          </a:xfrm>
          <a:custGeom>
            <a:avLst/>
            <a:gdLst/>
            <a:ahLst/>
            <a:cxnLst/>
            <a:rect l="l" t="t" r="r" b="b"/>
            <a:pathLst>
              <a:path w="11277" h="10939" extrusionOk="0">
                <a:moveTo>
                  <a:pt x="175" y="1"/>
                </a:moveTo>
                <a:lnTo>
                  <a:pt x="0" y="2557"/>
                </a:lnTo>
                <a:cubicBezTo>
                  <a:pt x="1634" y="2662"/>
                  <a:pt x="3175" y="2977"/>
                  <a:pt x="4506" y="3456"/>
                </a:cubicBezTo>
                <a:cubicBezTo>
                  <a:pt x="2603" y="4775"/>
                  <a:pt x="362" y="6398"/>
                  <a:pt x="222" y="6491"/>
                </a:cubicBezTo>
                <a:lnTo>
                  <a:pt x="1704" y="8569"/>
                </a:lnTo>
                <a:cubicBezTo>
                  <a:pt x="1728" y="8557"/>
                  <a:pt x="3152" y="7553"/>
                  <a:pt x="4704" y="6503"/>
                </a:cubicBezTo>
                <a:lnTo>
                  <a:pt x="4704" y="6503"/>
                </a:lnTo>
                <a:lnTo>
                  <a:pt x="4611" y="6748"/>
                </a:lnTo>
                <a:cubicBezTo>
                  <a:pt x="4214" y="7903"/>
                  <a:pt x="3806" y="9106"/>
                  <a:pt x="3642" y="10413"/>
                </a:cubicBezTo>
                <a:lnTo>
                  <a:pt x="6140" y="10927"/>
                </a:lnTo>
                <a:lnTo>
                  <a:pt x="7541" y="6187"/>
                </a:lnTo>
                <a:cubicBezTo>
                  <a:pt x="8148" y="7705"/>
                  <a:pt x="8545" y="9304"/>
                  <a:pt x="8743" y="10938"/>
                </a:cubicBezTo>
                <a:lnTo>
                  <a:pt x="11276" y="10646"/>
                </a:lnTo>
                <a:cubicBezTo>
                  <a:pt x="10973" y="8020"/>
                  <a:pt x="10191" y="5499"/>
                  <a:pt x="8953" y="3164"/>
                </a:cubicBezTo>
                <a:cubicBezTo>
                  <a:pt x="8591" y="2464"/>
                  <a:pt x="8078" y="2149"/>
                  <a:pt x="7599" y="2067"/>
                </a:cubicBezTo>
                <a:cubicBezTo>
                  <a:pt x="5603" y="923"/>
                  <a:pt x="2988" y="199"/>
                  <a:pt x="1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9"/>
          <p:cNvSpPr/>
          <p:nvPr/>
        </p:nvSpPr>
        <p:spPr>
          <a:xfrm>
            <a:off x="4078060" y="-184025"/>
            <a:ext cx="984551" cy="902000"/>
          </a:xfrm>
          <a:custGeom>
            <a:avLst/>
            <a:gdLst/>
            <a:ahLst/>
            <a:cxnLst/>
            <a:rect l="l" t="t" r="r" b="b"/>
            <a:pathLst>
              <a:path w="22553" h="20662" extrusionOk="0">
                <a:moveTo>
                  <a:pt x="19074" y="1"/>
                </a:moveTo>
                <a:cubicBezTo>
                  <a:pt x="18000" y="771"/>
                  <a:pt x="16903" y="1530"/>
                  <a:pt x="15806" y="2288"/>
                </a:cubicBezTo>
                <a:cubicBezTo>
                  <a:pt x="14919" y="2837"/>
                  <a:pt x="14055" y="3421"/>
                  <a:pt x="13226" y="4039"/>
                </a:cubicBezTo>
                <a:cubicBezTo>
                  <a:pt x="12281" y="4681"/>
                  <a:pt x="11335" y="5300"/>
                  <a:pt x="10390" y="5919"/>
                </a:cubicBezTo>
                <a:cubicBezTo>
                  <a:pt x="10378" y="5919"/>
                  <a:pt x="10378" y="5919"/>
                  <a:pt x="10378" y="5930"/>
                </a:cubicBezTo>
                <a:lnTo>
                  <a:pt x="1156" y="2662"/>
                </a:lnTo>
                <a:lnTo>
                  <a:pt x="1" y="5930"/>
                </a:lnTo>
                <a:lnTo>
                  <a:pt x="9234" y="9199"/>
                </a:lnTo>
                <a:cubicBezTo>
                  <a:pt x="9421" y="9269"/>
                  <a:pt x="9678" y="9350"/>
                  <a:pt x="9981" y="9409"/>
                </a:cubicBezTo>
                <a:lnTo>
                  <a:pt x="17627" y="20661"/>
                </a:lnTo>
                <a:lnTo>
                  <a:pt x="20498" y="18712"/>
                </a:lnTo>
                <a:lnTo>
                  <a:pt x="17230" y="13903"/>
                </a:lnTo>
                <a:lnTo>
                  <a:pt x="17230" y="13903"/>
                </a:lnTo>
                <a:cubicBezTo>
                  <a:pt x="18409" y="14498"/>
                  <a:pt x="19669" y="15093"/>
                  <a:pt x="21035" y="15665"/>
                </a:cubicBezTo>
                <a:lnTo>
                  <a:pt x="22553" y="12560"/>
                </a:lnTo>
                <a:lnTo>
                  <a:pt x="14020" y="7833"/>
                </a:lnTo>
                <a:cubicBezTo>
                  <a:pt x="14417" y="7494"/>
                  <a:pt x="14814" y="7179"/>
                  <a:pt x="15234" y="6876"/>
                </a:cubicBezTo>
                <a:cubicBezTo>
                  <a:pt x="16051" y="6316"/>
                  <a:pt x="16880" y="5755"/>
                  <a:pt x="17697" y="5195"/>
                </a:cubicBezTo>
                <a:cubicBezTo>
                  <a:pt x="17813" y="5125"/>
                  <a:pt x="17919" y="5055"/>
                  <a:pt x="18035" y="4985"/>
                </a:cubicBezTo>
                <a:cubicBezTo>
                  <a:pt x="18164" y="4915"/>
                  <a:pt x="18292" y="4833"/>
                  <a:pt x="18432" y="4763"/>
                </a:cubicBezTo>
                <a:cubicBezTo>
                  <a:pt x="19389" y="4191"/>
                  <a:pt x="20487" y="3549"/>
                  <a:pt x="21374" y="2569"/>
                </a:cubicBezTo>
                <a:lnTo>
                  <a:pt x="19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9"/>
          <p:cNvSpPr txBox="1">
            <a:spLocks noGrp="1"/>
          </p:cNvSpPr>
          <p:nvPr>
            <p:ph type="title"/>
          </p:nvPr>
        </p:nvSpPr>
        <p:spPr>
          <a:xfrm>
            <a:off x="2241450" y="1445886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8" name="Google Shape;178;p59"/>
          <p:cNvSpPr txBox="1">
            <a:spLocks noGrp="1"/>
          </p:cNvSpPr>
          <p:nvPr>
            <p:ph type="subTitle" idx="1"/>
          </p:nvPr>
        </p:nvSpPr>
        <p:spPr>
          <a:xfrm>
            <a:off x="2351400" y="2344525"/>
            <a:ext cx="44412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9"/>
          <p:cNvSpPr/>
          <p:nvPr/>
        </p:nvSpPr>
        <p:spPr>
          <a:xfrm rot="-1524508">
            <a:off x="8322720" y="2233416"/>
            <a:ext cx="1244751" cy="1796625"/>
          </a:xfrm>
          <a:custGeom>
            <a:avLst/>
            <a:gdLst/>
            <a:ahLst/>
            <a:cxnLst/>
            <a:rect l="l" t="t" r="r" b="b"/>
            <a:pathLst>
              <a:path w="10973" h="15838" extrusionOk="0">
                <a:moveTo>
                  <a:pt x="1958" y="1"/>
                </a:moveTo>
                <a:cubicBezTo>
                  <a:pt x="1346" y="1"/>
                  <a:pt x="735" y="66"/>
                  <a:pt x="140" y="198"/>
                </a:cubicBezTo>
                <a:cubicBezTo>
                  <a:pt x="35" y="210"/>
                  <a:pt x="0" y="257"/>
                  <a:pt x="12" y="292"/>
                </a:cubicBezTo>
                <a:cubicBezTo>
                  <a:pt x="12" y="326"/>
                  <a:pt x="43" y="348"/>
                  <a:pt x="101" y="348"/>
                </a:cubicBezTo>
                <a:cubicBezTo>
                  <a:pt x="123" y="348"/>
                  <a:pt x="147" y="345"/>
                  <a:pt x="175" y="339"/>
                </a:cubicBezTo>
                <a:cubicBezTo>
                  <a:pt x="617" y="277"/>
                  <a:pt x="1063" y="247"/>
                  <a:pt x="1509" y="247"/>
                </a:cubicBezTo>
                <a:cubicBezTo>
                  <a:pt x="3103" y="247"/>
                  <a:pt x="4698" y="637"/>
                  <a:pt x="6094" y="1412"/>
                </a:cubicBezTo>
                <a:cubicBezTo>
                  <a:pt x="7880" y="2405"/>
                  <a:pt x="9304" y="4027"/>
                  <a:pt x="10097" y="5918"/>
                </a:cubicBezTo>
                <a:cubicBezTo>
                  <a:pt x="10296" y="6397"/>
                  <a:pt x="10448" y="6887"/>
                  <a:pt x="10564" y="7389"/>
                </a:cubicBezTo>
                <a:cubicBezTo>
                  <a:pt x="10681" y="7879"/>
                  <a:pt x="10751" y="8393"/>
                  <a:pt x="10774" y="8906"/>
                </a:cubicBezTo>
                <a:cubicBezTo>
                  <a:pt x="10786" y="9408"/>
                  <a:pt x="10739" y="9922"/>
                  <a:pt x="10599" y="10412"/>
                </a:cubicBezTo>
                <a:cubicBezTo>
                  <a:pt x="10471" y="10902"/>
                  <a:pt x="10272" y="11369"/>
                  <a:pt x="10016" y="11813"/>
                </a:cubicBezTo>
                <a:cubicBezTo>
                  <a:pt x="9759" y="12245"/>
                  <a:pt x="9444" y="12653"/>
                  <a:pt x="9093" y="13039"/>
                </a:cubicBezTo>
                <a:cubicBezTo>
                  <a:pt x="8743" y="13412"/>
                  <a:pt x="8358" y="13751"/>
                  <a:pt x="7961" y="14077"/>
                </a:cubicBezTo>
                <a:cubicBezTo>
                  <a:pt x="7553" y="14404"/>
                  <a:pt x="7132" y="14708"/>
                  <a:pt x="6701" y="14988"/>
                </a:cubicBezTo>
                <a:cubicBezTo>
                  <a:pt x="6269" y="15268"/>
                  <a:pt x="5813" y="15537"/>
                  <a:pt x="5370" y="15793"/>
                </a:cubicBezTo>
                <a:cubicBezTo>
                  <a:pt x="5336" y="15819"/>
                  <a:pt x="5333" y="15838"/>
                  <a:pt x="5351" y="15838"/>
                </a:cubicBezTo>
                <a:cubicBezTo>
                  <a:pt x="5358" y="15838"/>
                  <a:pt x="5368" y="15835"/>
                  <a:pt x="5382" y="15828"/>
                </a:cubicBezTo>
                <a:cubicBezTo>
                  <a:pt x="5848" y="15595"/>
                  <a:pt x="6304" y="15338"/>
                  <a:pt x="6747" y="15070"/>
                </a:cubicBezTo>
                <a:cubicBezTo>
                  <a:pt x="7191" y="14801"/>
                  <a:pt x="7623" y="14498"/>
                  <a:pt x="8043" y="14182"/>
                </a:cubicBezTo>
                <a:cubicBezTo>
                  <a:pt x="8451" y="13867"/>
                  <a:pt x="8848" y="13517"/>
                  <a:pt x="9210" y="13144"/>
                </a:cubicBezTo>
                <a:cubicBezTo>
                  <a:pt x="9572" y="12758"/>
                  <a:pt x="9887" y="12350"/>
                  <a:pt x="10167" y="11895"/>
                </a:cubicBezTo>
                <a:cubicBezTo>
                  <a:pt x="10436" y="11451"/>
                  <a:pt x="10646" y="10961"/>
                  <a:pt x="10774" y="10459"/>
                </a:cubicBezTo>
                <a:cubicBezTo>
                  <a:pt x="10914" y="9945"/>
                  <a:pt x="10973" y="9420"/>
                  <a:pt x="10961" y="8895"/>
                </a:cubicBezTo>
                <a:cubicBezTo>
                  <a:pt x="10938" y="8369"/>
                  <a:pt x="10868" y="7856"/>
                  <a:pt x="10751" y="7342"/>
                </a:cubicBezTo>
                <a:cubicBezTo>
                  <a:pt x="10646" y="6829"/>
                  <a:pt x="10483" y="6327"/>
                  <a:pt x="10284" y="5848"/>
                </a:cubicBezTo>
                <a:cubicBezTo>
                  <a:pt x="9502" y="3910"/>
                  <a:pt x="8090" y="2195"/>
                  <a:pt x="6245" y="1132"/>
                </a:cubicBezTo>
                <a:cubicBezTo>
                  <a:pt x="4946" y="388"/>
                  <a:pt x="3448" y="1"/>
                  <a:pt x="1958" y="1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9"/>
          <p:cNvSpPr/>
          <p:nvPr/>
        </p:nvSpPr>
        <p:spPr>
          <a:xfrm rot="-1524508">
            <a:off x="8364612" y="2319581"/>
            <a:ext cx="1111462" cy="1530387"/>
          </a:xfrm>
          <a:custGeom>
            <a:avLst/>
            <a:gdLst/>
            <a:ahLst/>
            <a:cxnLst/>
            <a:rect l="l" t="t" r="r" b="b"/>
            <a:pathLst>
              <a:path w="9798" h="13491" extrusionOk="0">
                <a:moveTo>
                  <a:pt x="1332" y="1"/>
                </a:moveTo>
                <a:cubicBezTo>
                  <a:pt x="906" y="1"/>
                  <a:pt x="481" y="34"/>
                  <a:pt x="63" y="99"/>
                </a:cubicBezTo>
                <a:cubicBezTo>
                  <a:pt x="0" y="110"/>
                  <a:pt x="3" y="148"/>
                  <a:pt x="45" y="148"/>
                </a:cubicBezTo>
                <a:cubicBezTo>
                  <a:pt x="50" y="148"/>
                  <a:pt x="56" y="147"/>
                  <a:pt x="63" y="146"/>
                </a:cubicBezTo>
                <a:cubicBezTo>
                  <a:pt x="375" y="114"/>
                  <a:pt x="689" y="98"/>
                  <a:pt x="1003" y="98"/>
                </a:cubicBezTo>
                <a:cubicBezTo>
                  <a:pt x="2412" y="98"/>
                  <a:pt x="3815" y="421"/>
                  <a:pt x="5047" y="1080"/>
                </a:cubicBezTo>
                <a:cubicBezTo>
                  <a:pt x="6541" y="1885"/>
                  <a:pt x="7813" y="3169"/>
                  <a:pt x="8607" y="4699"/>
                </a:cubicBezTo>
                <a:cubicBezTo>
                  <a:pt x="9016" y="5457"/>
                  <a:pt x="9296" y="6274"/>
                  <a:pt x="9471" y="7115"/>
                </a:cubicBezTo>
                <a:cubicBezTo>
                  <a:pt x="9634" y="7955"/>
                  <a:pt x="9658" y="8796"/>
                  <a:pt x="9448" y="9566"/>
                </a:cubicBezTo>
                <a:cubicBezTo>
                  <a:pt x="9343" y="9951"/>
                  <a:pt x="9202" y="10325"/>
                  <a:pt x="9004" y="10687"/>
                </a:cubicBezTo>
                <a:lnTo>
                  <a:pt x="8922" y="10815"/>
                </a:lnTo>
                <a:lnTo>
                  <a:pt x="8841" y="10943"/>
                </a:lnTo>
                <a:lnTo>
                  <a:pt x="8677" y="11212"/>
                </a:lnTo>
                <a:cubicBezTo>
                  <a:pt x="8549" y="11375"/>
                  <a:pt x="8432" y="11550"/>
                  <a:pt x="8280" y="11702"/>
                </a:cubicBezTo>
                <a:cubicBezTo>
                  <a:pt x="7732" y="12356"/>
                  <a:pt x="7043" y="12916"/>
                  <a:pt x="6319" y="13430"/>
                </a:cubicBezTo>
                <a:cubicBezTo>
                  <a:pt x="6278" y="13463"/>
                  <a:pt x="6278" y="13491"/>
                  <a:pt x="6303" y="13491"/>
                </a:cubicBezTo>
                <a:cubicBezTo>
                  <a:pt x="6312" y="13491"/>
                  <a:pt x="6326" y="13486"/>
                  <a:pt x="6343" y="13476"/>
                </a:cubicBezTo>
                <a:cubicBezTo>
                  <a:pt x="7090" y="12975"/>
                  <a:pt x="7778" y="12414"/>
                  <a:pt x="8350" y="11761"/>
                </a:cubicBezTo>
                <a:cubicBezTo>
                  <a:pt x="8502" y="11609"/>
                  <a:pt x="8619" y="11434"/>
                  <a:pt x="8747" y="11270"/>
                </a:cubicBezTo>
                <a:lnTo>
                  <a:pt x="8922" y="11002"/>
                </a:lnTo>
                <a:lnTo>
                  <a:pt x="9016" y="10873"/>
                </a:lnTo>
                <a:lnTo>
                  <a:pt x="9086" y="10733"/>
                </a:lnTo>
                <a:cubicBezTo>
                  <a:pt x="9308" y="10372"/>
                  <a:pt x="9448" y="9986"/>
                  <a:pt x="9564" y="9589"/>
                </a:cubicBezTo>
                <a:cubicBezTo>
                  <a:pt x="9798" y="8807"/>
                  <a:pt x="9774" y="7944"/>
                  <a:pt x="9611" y="7091"/>
                </a:cubicBezTo>
                <a:cubicBezTo>
                  <a:pt x="9448" y="6228"/>
                  <a:pt x="9167" y="5387"/>
                  <a:pt x="8759" y="4617"/>
                </a:cubicBezTo>
                <a:cubicBezTo>
                  <a:pt x="7954" y="3053"/>
                  <a:pt x="6670" y="1734"/>
                  <a:pt x="5129" y="928"/>
                </a:cubicBezTo>
                <a:cubicBezTo>
                  <a:pt x="3966" y="312"/>
                  <a:pt x="2644" y="1"/>
                  <a:pt x="1332" y="1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9"/>
          <p:cNvSpPr/>
          <p:nvPr/>
        </p:nvSpPr>
        <p:spPr>
          <a:xfrm rot="-1524508">
            <a:off x="7973250" y="2206659"/>
            <a:ext cx="1576442" cy="1455064"/>
          </a:xfrm>
          <a:custGeom>
            <a:avLst/>
            <a:gdLst/>
            <a:ahLst/>
            <a:cxnLst/>
            <a:rect l="l" t="t" r="r" b="b"/>
            <a:pathLst>
              <a:path w="13897" h="12827" extrusionOk="0">
                <a:moveTo>
                  <a:pt x="3910" y="1"/>
                </a:moveTo>
                <a:cubicBezTo>
                  <a:pt x="2610" y="1"/>
                  <a:pt x="1303" y="264"/>
                  <a:pt x="135" y="844"/>
                </a:cubicBezTo>
                <a:cubicBezTo>
                  <a:pt x="5" y="899"/>
                  <a:pt x="0" y="977"/>
                  <a:pt x="92" y="977"/>
                </a:cubicBezTo>
                <a:cubicBezTo>
                  <a:pt x="116" y="977"/>
                  <a:pt x="146" y="972"/>
                  <a:pt x="181" y="960"/>
                </a:cubicBezTo>
                <a:cubicBezTo>
                  <a:pt x="1399" y="499"/>
                  <a:pt x="2694" y="248"/>
                  <a:pt x="3986" y="248"/>
                </a:cubicBezTo>
                <a:cubicBezTo>
                  <a:pt x="4491" y="248"/>
                  <a:pt x="4994" y="286"/>
                  <a:pt x="5492" y="365"/>
                </a:cubicBezTo>
                <a:cubicBezTo>
                  <a:pt x="6403" y="517"/>
                  <a:pt x="7290" y="774"/>
                  <a:pt x="8119" y="1182"/>
                </a:cubicBezTo>
                <a:cubicBezTo>
                  <a:pt x="8948" y="1579"/>
                  <a:pt x="9718" y="2093"/>
                  <a:pt x="10407" y="2711"/>
                </a:cubicBezTo>
                <a:cubicBezTo>
                  <a:pt x="11749" y="3925"/>
                  <a:pt x="12765" y="5513"/>
                  <a:pt x="13313" y="7240"/>
                </a:cubicBezTo>
                <a:cubicBezTo>
                  <a:pt x="13570" y="8116"/>
                  <a:pt x="13745" y="9015"/>
                  <a:pt x="13733" y="9960"/>
                </a:cubicBezTo>
                <a:cubicBezTo>
                  <a:pt x="13733" y="10906"/>
                  <a:pt x="13477" y="11875"/>
                  <a:pt x="13033" y="12703"/>
                </a:cubicBezTo>
                <a:cubicBezTo>
                  <a:pt x="12992" y="12779"/>
                  <a:pt x="13003" y="12826"/>
                  <a:pt x="13036" y="12826"/>
                </a:cubicBezTo>
                <a:cubicBezTo>
                  <a:pt x="13059" y="12826"/>
                  <a:pt x="13093" y="12803"/>
                  <a:pt x="13126" y="12750"/>
                </a:cubicBezTo>
                <a:cubicBezTo>
                  <a:pt x="13593" y="11910"/>
                  <a:pt x="13850" y="10929"/>
                  <a:pt x="13874" y="9960"/>
                </a:cubicBezTo>
                <a:cubicBezTo>
                  <a:pt x="13897" y="8991"/>
                  <a:pt x="13722" y="8081"/>
                  <a:pt x="13465" y="7194"/>
                </a:cubicBezTo>
                <a:cubicBezTo>
                  <a:pt x="12916" y="5431"/>
                  <a:pt x="11901" y="3820"/>
                  <a:pt x="10535" y="2560"/>
                </a:cubicBezTo>
                <a:cubicBezTo>
                  <a:pt x="9858" y="1941"/>
                  <a:pt x="9088" y="1416"/>
                  <a:pt x="8271" y="1007"/>
                </a:cubicBezTo>
                <a:cubicBezTo>
                  <a:pt x="7442" y="599"/>
                  <a:pt x="6555" y="318"/>
                  <a:pt x="5644" y="155"/>
                </a:cubicBezTo>
                <a:cubicBezTo>
                  <a:pt x="5076" y="54"/>
                  <a:pt x="4494" y="1"/>
                  <a:pt x="3910" y="1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0"/>
          <p:cNvSpPr/>
          <p:nvPr/>
        </p:nvSpPr>
        <p:spPr>
          <a:xfrm rot="741853">
            <a:off x="7141990" y="2952550"/>
            <a:ext cx="1968974" cy="2282463"/>
          </a:xfrm>
          <a:custGeom>
            <a:avLst/>
            <a:gdLst/>
            <a:ahLst/>
            <a:cxnLst/>
            <a:rect l="l" t="t" r="r" b="b"/>
            <a:pathLst>
              <a:path w="29545" h="34249" extrusionOk="0">
                <a:moveTo>
                  <a:pt x="25319" y="1"/>
                </a:moveTo>
                <a:cubicBezTo>
                  <a:pt x="21514" y="748"/>
                  <a:pt x="17697" y="1483"/>
                  <a:pt x="13891" y="2219"/>
                </a:cubicBezTo>
                <a:cubicBezTo>
                  <a:pt x="14031" y="4997"/>
                  <a:pt x="14650" y="7763"/>
                  <a:pt x="15724" y="10331"/>
                </a:cubicBezTo>
                <a:cubicBezTo>
                  <a:pt x="12654" y="10506"/>
                  <a:pt x="9607" y="11113"/>
                  <a:pt x="6701" y="12117"/>
                </a:cubicBezTo>
                <a:cubicBezTo>
                  <a:pt x="7249" y="15619"/>
                  <a:pt x="8335" y="19051"/>
                  <a:pt x="9911" y="22226"/>
                </a:cubicBezTo>
                <a:cubicBezTo>
                  <a:pt x="6607" y="23545"/>
                  <a:pt x="3304" y="24864"/>
                  <a:pt x="1" y="26183"/>
                </a:cubicBezTo>
                <a:cubicBezTo>
                  <a:pt x="748" y="28879"/>
                  <a:pt x="1495" y="31564"/>
                  <a:pt x="2242" y="34249"/>
                </a:cubicBezTo>
                <a:cubicBezTo>
                  <a:pt x="11253" y="31716"/>
                  <a:pt x="20370" y="29510"/>
                  <a:pt x="29544" y="27642"/>
                </a:cubicBezTo>
                <a:cubicBezTo>
                  <a:pt x="27782" y="18491"/>
                  <a:pt x="26369" y="9269"/>
                  <a:pt x="253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0"/>
          <p:cNvSpPr/>
          <p:nvPr/>
        </p:nvSpPr>
        <p:spPr>
          <a:xfrm rot="4692572" flipH="1">
            <a:off x="48646" y="-131723"/>
            <a:ext cx="1968985" cy="2282476"/>
          </a:xfrm>
          <a:custGeom>
            <a:avLst/>
            <a:gdLst/>
            <a:ahLst/>
            <a:cxnLst/>
            <a:rect l="l" t="t" r="r" b="b"/>
            <a:pathLst>
              <a:path w="29545" h="34249" extrusionOk="0">
                <a:moveTo>
                  <a:pt x="25319" y="1"/>
                </a:moveTo>
                <a:cubicBezTo>
                  <a:pt x="21514" y="748"/>
                  <a:pt x="17697" y="1483"/>
                  <a:pt x="13891" y="2219"/>
                </a:cubicBezTo>
                <a:cubicBezTo>
                  <a:pt x="14031" y="4997"/>
                  <a:pt x="14650" y="7763"/>
                  <a:pt x="15724" y="10331"/>
                </a:cubicBezTo>
                <a:cubicBezTo>
                  <a:pt x="12654" y="10506"/>
                  <a:pt x="9607" y="11113"/>
                  <a:pt x="6701" y="12117"/>
                </a:cubicBezTo>
                <a:cubicBezTo>
                  <a:pt x="7249" y="15619"/>
                  <a:pt x="8335" y="19051"/>
                  <a:pt x="9911" y="22226"/>
                </a:cubicBezTo>
                <a:cubicBezTo>
                  <a:pt x="6607" y="23545"/>
                  <a:pt x="3304" y="24864"/>
                  <a:pt x="1" y="26183"/>
                </a:cubicBezTo>
                <a:cubicBezTo>
                  <a:pt x="748" y="28879"/>
                  <a:pt x="1495" y="31564"/>
                  <a:pt x="2242" y="34249"/>
                </a:cubicBezTo>
                <a:cubicBezTo>
                  <a:pt x="11253" y="31716"/>
                  <a:pt x="20370" y="29510"/>
                  <a:pt x="29544" y="27642"/>
                </a:cubicBezTo>
                <a:cubicBezTo>
                  <a:pt x="27782" y="18491"/>
                  <a:pt x="26369" y="9269"/>
                  <a:pt x="253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0"/>
          <p:cNvSpPr/>
          <p:nvPr/>
        </p:nvSpPr>
        <p:spPr>
          <a:xfrm rot="5400000">
            <a:off x="6453605" y="-344905"/>
            <a:ext cx="373724" cy="1024670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0"/>
          <p:cNvSpPr/>
          <p:nvPr/>
        </p:nvSpPr>
        <p:spPr>
          <a:xfrm rot="-5400000">
            <a:off x="2298163" y="4457251"/>
            <a:ext cx="373724" cy="1024670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0"/>
          <p:cNvSpPr txBox="1">
            <a:spLocks noGrp="1"/>
          </p:cNvSpPr>
          <p:nvPr>
            <p:ph type="title"/>
          </p:nvPr>
        </p:nvSpPr>
        <p:spPr>
          <a:xfrm>
            <a:off x="1454468" y="2445696"/>
            <a:ext cx="6226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60"/>
          <p:cNvSpPr txBox="1">
            <a:spLocks noGrp="1"/>
          </p:cNvSpPr>
          <p:nvPr>
            <p:ph type="title" idx="2"/>
          </p:nvPr>
        </p:nvSpPr>
        <p:spPr>
          <a:xfrm>
            <a:off x="3806487" y="1269596"/>
            <a:ext cx="152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9" name="Google Shape;189;p60"/>
          <p:cNvSpPr txBox="1">
            <a:spLocks noGrp="1"/>
          </p:cNvSpPr>
          <p:nvPr>
            <p:ph type="subTitle" idx="1"/>
          </p:nvPr>
        </p:nvSpPr>
        <p:spPr>
          <a:xfrm>
            <a:off x="2878950" y="3292546"/>
            <a:ext cx="33837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0"/>
          <p:cNvSpPr/>
          <p:nvPr/>
        </p:nvSpPr>
        <p:spPr>
          <a:xfrm rot="10800000">
            <a:off x="-43983" y="-25889"/>
            <a:ext cx="1926804" cy="1496764"/>
          </a:xfrm>
          <a:custGeom>
            <a:avLst/>
            <a:gdLst/>
            <a:ahLst/>
            <a:cxnLst/>
            <a:rect l="l" t="t" r="r" b="b"/>
            <a:pathLst>
              <a:path w="29334" h="22787" extrusionOk="0">
                <a:moveTo>
                  <a:pt x="28042" y="1"/>
                </a:moveTo>
                <a:cubicBezTo>
                  <a:pt x="27628" y="1"/>
                  <a:pt x="27198" y="96"/>
                  <a:pt x="26813" y="235"/>
                </a:cubicBezTo>
                <a:cubicBezTo>
                  <a:pt x="22645" y="1682"/>
                  <a:pt x="20369" y="6643"/>
                  <a:pt x="16097" y="7752"/>
                </a:cubicBezTo>
                <a:cubicBezTo>
                  <a:pt x="15105" y="8009"/>
                  <a:pt x="14078" y="8032"/>
                  <a:pt x="13062" y="8137"/>
                </a:cubicBezTo>
                <a:cubicBezTo>
                  <a:pt x="10027" y="8452"/>
                  <a:pt x="7074" y="9550"/>
                  <a:pt x="4564" y="11277"/>
                </a:cubicBezTo>
                <a:cubicBezTo>
                  <a:pt x="3467" y="12048"/>
                  <a:pt x="2440" y="12935"/>
                  <a:pt x="1693" y="14055"/>
                </a:cubicBezTo>
                <a:cubicBezTo>
                  <a:pt x="642" y="15643"/>
                  <a:pt x="245" y="17592"/>
                  <a:pt x="94" y="19495"/>
                </a:cubicBezTo>
                <a:cubicBezTo>
                  <a:pt x="12" y="20592"/>
                  <a:pt x="0" y="21689"/>
                  <a:pt x="70" y="22787"/>
                </a:cubicBezTo>
                <a:lnTo>
                  <a:pt x="28517" y="22787"/>
                </a:lnTo>
                <a:lnTo>
                  <a:pt x="29334" y="480"/>
                </a:lnTo>
                <a:cubicBezTo>
                  <a:pt x="28993" y="133"/>
                  <a:pt x="28529" y="1"/>
                  <a:pt x="28042" y="1"/>
                </a:cubicBezTo>
                <a:close/>
              </a:path>
            </a:pathLst>
          </a:custGeom>
          <a:solidFill>
            <a:srgbClr val="DC93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0"/>
          <p:cNvSpPr/>
          <p:nvPr/>
        </p:nvSpPr>
        <p:spPr>
          <a:xfrm rot="-1800028">
            <a:off x="6582086" y="3411121"/>
            <a:ext cx="4108039" cy="2394753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0"/>
          <p:cNvSpPr/>
          <p:nvPr/>
        </p:nvSpPr>
        <p:spPr>
          <a:xfrm>
            <a:off x="1677200" y="210925"/>
            <a:ext cx="313125" cy="286600"/>
          </a:xfrm>
          <a:custGeom>
            <a:avLst/>
            <a:gdLst/>
            <a:ahLst/>
            <a:cxnLst/>
            <a:rect l="l" t="t" r="r" b="b"/>
            <a:pathLst>
              <a:path w="12525" h="11464" extrusionOk="0">
                <a:moveTo>
                  <a:pt x="5148" y="0"/>
                </a:moveTo>
                <a:lnTo>
                  <a:pt x="5148" y="0"/>
                </a:lnTo>
                <a:cubicBezTo>
                  <a:pt x="5171" y="981"/>
                  <a:pt x="5194" y="1973"/>
                  <a:pt x="5229" y="2954"/>
                </a:cubicBezTo>
                <a:lnTo>
                  <a:pt x="3479" y="607"/>
                </a:lnTo>
                <a:lnTo>
                  <a:pt x="1529" y="2230"/>
                </a:lnTo>
                <a:lnTo>
                  <a:pt x="4039" y="4950"/>
                </a:lnTo>
                <a:cubicBezTo>
                  <a:pt x="2685" y="5090"/>
                  <a:pt x="1342" y="5241"/>
                  <a:pt x="0" y="5393"/>
                </a:cubicBezTo>
                <a:lnTo>
                  <a:pt x="93" y="6794"/>
                </a:lnTo>
                <a:cubicBezTo>
                  <a:pt x="1354" y="6759"/>
                  <a:pt x="2626" y="6736"/>
                  <a:pt x="3887" y="6724"/>
                </a:cubicBezTo>
                <a:lnTo>
                  <a:pt x="3887" y="6724"/>
                </a:lnTo>
                <a:cubicBezTo>
                  <a:pt x="3000" y="7634"/>
                  <a:pt x="2124" y="8557"/>
                  <a:pt x="1261" y="9490"/>
                </a:cubicBezTo>
                <a:lnTo>
                  <a:pt x="3198" y="11136"/>
                </a:lnTo>
                <a:cubicBezTo>
                  <a:pt x="3957" y="10144"/>
                  <a:pt x="4728" y="9175"/>
                  <a:pt x="5498" y="8206"/>
                </a:cubicBezTo>
                <a:cubicBezTo>
                  <a:pt x="5568" y="9292"/>
                  <a:pt x="5650" y="10378"/>
                  <a:pt x="5743" y="11463"/>
                </a:cubicBezTo>
                <a:lnTo>
                  <a:pt x="7144" y="11416"/>
                </a:lnTo>
                <a:cubicBezTo>
                  <a:pt x="7155" y="10413"/>
                  <a:pt x="7179" y="9409"/>
                  <a:pt x="7214" y="8405"/>
                </a:cubicBezTo>
                <a:lnTo>
                  <a:pt x="9023" y="10378"/>
                </a:lnTo>
                <a:lnTo>
                  <a:pt x="10109" y="9479"/>
                </a:lnTo>
                <a:lnTo>
                  <a:pt x="8031" y="6701"/>
                </a:lnTo>
                <a:lnTo>
                  <a:pt x="8031" y="6701"/>
                </a:lnTo>
                <a:cubicBezTo>
                  <a:pt x="9537" y="6712"/>
                  <a:pt x="11031" y="6736"/>
                  <a:pt x="12525" y="6782"/>
                </a:cubicBezTo>
                <a:lnTo>
                  <a:pt x="12490" y="4249"/>
                </a:lnTo>
                <a:cubicBezTo>
                  <a:pt x="11171" y="4331"/>
                  <a:pt x="9852" y="4424"/>
                  <a:pt x="8545" y="4529"/>
                </a:cubicBezTo>
                <a:cubicBezTo>
                  <a:pt x="9327" y="3619"/>
                  <a:pt x="10109" y="2720"/>
                  <a:pt x="10914" y="1821"/>
                </a:cubicBezTo>
                <a:lnTo>
                  <a:pt x="9910" y="841"/>
                </a:lnTo>
                <a:cubicBezTo>
                  <a:pt x="9093" y="1600"/>
                  <a:pt x="8276" y="2370"/>
                  <a:pt x="7471" y="3152"/>
                </a:cubicBezTo>
                <a:cubicBezTo>
                  <a:pt x="7529" y="2125"/>
                  <a:pt x="7599" y="1098"/>
                  <a:pt x="7692" y="82"/>
                </a:cubicBezTo>
                <a:lnTo>
                  <a:pt x="514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0"/>
          <p:cNvSpPr/>
          <p:nvPr/>
        </p:nvSpPr>
        <p:spPr>
          <a:xfrm rot="5400000">
            <a:off x="4300872" y="-162793"/>
            <a:ext cx="525601" cy="741387"/>
          </a:xfrm>
          <a:custGeom>
            <a:avLst/>
            <a:gdLst/>
            <a:ahLst/>
            <a:cxnLst/>
            <a:rect l="l" t="t" r="r" b="b"/>
            <a:pathLst>
              <a:path w="10576" h="14918" extrusionOk="0">
                <a:moveTo>
                  <a:pt x="2918" y="1"/>
                </a:moveTo>
                <a:cubicBezTo>
                  <a:pt x="2198" y="1"/>
                  <a:pt x="1629" y="91"/>
                  <a:pt x="852" y="210"/>
                </a:cubicBezTo>
                <a:lnTo>
                  <a:pt x="595" y="245"/>
                </a:lnTo>
                <a:lnTo>
                  <a:pt x="560" y="490"/>
                </a:lnTo>
                <a:cubicBezTo>
                  <a:pt x="444" y="1389"/>
                  <a:pt x="374" y="2288"/>
                  <a:pt x="350" y="3175"/>
                </a:cubicBezTo>
                <a:lnTo>
                  <a:pt x="339" y="3548"/>
                </a:lnTo>
                <a:lnTo>
                  <a:pt x="712" y="3513"/>
                </a:lnTo>
                <a:cubicBezTo>
                  <a:pt x="1022" y="3487"/>
                  <a:pt x="1249" y="3472"/>
                  <a:pt x="1466" y="3472"/>
                </a:cubicBezTo>
                <a:cubicBezTo>
                  <a:pt x="1722" y="3472"/>
                  <a:pt x="1963" y="3492"/>
                  <a:pt x="2311" y="3537"/>
                </a:cubicBezTo>
                <a:cubicBezTo>
                  <a:pt x="3992" y="3758"/>
                  <a:pt x="5405" y="4657"/>
                  <a:pt x="6012" y="5871"/>
                </a:cubicBezTo>
                <a:cubicBezTo>
                  <a:pt x="6222" y="6291"/>
                  <a:pt x="6362" y="6782"/>
                  <a:pt x="6420" y="7354"/>
                </a:cubicBezTo>
                <a:cubicBezTo>
                  <a:pt x="6490" y="7972"/>
                  <a:pt x="6467" y="8848"/>
                  <a:pt x="5977" y="9466"/>
                </a:cubicBezTo>
                <a:cubicBezTo>
                  <a:pt x="5521" y="10073"/>
                  <a:pt x="4704" y="10342"/>
                  <a:pt x="3992" y="10552"/>
                </a:cubicBezTo>
                <a:lnTo>
                  <a:pt x="3747" y="10622"/>
                </a:lnTo>
                <a:cubicBezTo>
                  <a:pt x="2533" y="10972"/>
                  <a:pt x="1576" y="11252"/>
                  <a:pt x="292" y="11451"/>
                </a:cubicBezTo>
                <a:lnTo>
                  <a:pt x="0" y="11486"/>
                </a:lnTo>
                <a:lnTo>
                  <a:pt x="0" y="11789"/>
                </a:lnTo>
                <a:cubicBezTo>
                  <a:pt x="12" y="12723"/>
                  <a:pt x="70" y="13669"/>
                  <a:pt x="175" y="14602"/>
                </a:cubicBezTo>
                <a:lnTo>
                  <a:pt x="210" y="14918"/>
                </a:lnTo>
                <a:lnTo>
                  <a:pt x="525" y="14906"/>
                </a:lnTo>
                <a:cubicBezTo>
                  <a:pt x="3782" y="14754"/>
                  <a:pt x="6058" y="14066"/>
                  <a:pt x="8148" y="12595"/>
                </a:cubicBezTo>
                <a:cubicBezTo>
                  <a:pt x="9046" y="11964"/>
                  <a:pt x="9653" y="11299"/>
                  <a:pt x="10004" y="10564"/>
                </a:cubicBezTo>
                <a:cubicBezTo>
                  <a:pt x="10576" y="9385"/>
                  <a:pt x="10482" y="8066"/>
                  <a:pt x="10331" y="6910"/>
                </a:cubicBezTo>
                <a:cubicBezTo>
                  <a:pt x="10132" y="5509"/>
                  <a:pt x="9724" y="3467"/>
                  <a:pt x="8346" y="2031"/>
                </a:cubicBezTo>
                <a:cubicBezTo>
                  <a:pt x="7237" y="852"/>
                  <a:pt x="5533" y="140"/>
                  <a:pt x="3560" y="23"/>
                </a:cubicBezTo>
                <a:cubicBezTo>
                  <a:pt x="3329" y="8"/>
                  <a:pt x="3118" y="1"/>
                  <a:pt x="29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Google Shape;920;p80"/>
          <p:cNvGrpSpPr/>
          <p:nvPr/>
        </p:nvGrpSpPr>
        <p:grpSpPr>
          <a:xfrm>
            <a:off x="7992208" y="2966938"/>
            <a:ext cx="1181096" cy="1206326"/>
            <a:chOff x="5118650" y="3349975"/>
            <a:chExt cx="873075" cy="891725"/>
          </a:xfrm>
        </p:grpSpPr>
        <p:sp>
          <p:nvSpPr>
            <p:cNvPr id="921" name="Google Shape;921;p80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0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0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0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0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0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0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0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0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0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0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0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0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0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0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0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0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0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0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0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0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0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0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0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0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0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0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0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0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0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0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0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0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p80"/>
          <p:cNvSpPr/>
          <p:nvPr/>
        </p:nvSpPr>
        <p:spPr>
          <a:xfrm>
            <a:off x="1243197" y="4321299"/>
            <a:ext cx="1181129" cy="414664"/>
          </a:xfrm>
          <a:custGeom>
            <a:avLst/>
            <a:gdLst/>
            <a:ahLst/>
            <a:cxnLst/>
            <a:rect l="l" t="t" r="r" b="b"/>
            <a:pathLst>
              <a:path w="27101" h="9515" extrusionOk="0">
                <a:moveTo>
                  <a:pt x="8987" y="0"/>
                </a:moveTo>
                <a:cubicBezTo>
                  <a:pt x="8645" y="0"/>
                  <a:pt x="8308" y="147"/>
                  <a:pt x="8078" y="411"/>
                </a:cubicBezTo>
                <a:cubicBezTo>
                  <a:pt x="7401" y="1158"/>
                  <a:pt x="7564" y="2442"/>
                  <a:pt x="7646" y="3353"/>
                </a:cubicBezTo>
                <a:cubicBezTo>
                  <a:pt x="7763" y="4532"/>
                  <a:pt x="7984" y="5699"/>
                  <a:pt x="7949" y="6878"/>
                </a:cubicBezTo>
                <a:cubicBezTo>
                  <a:pt x="7949" y="7310"/>
                  <a:pt x="7926" y="7893"/>
                  <a:pt x="7529" y="8150"/>
                </a:cubicBezTo>
                <a:cubicBezTo>
                  <a:pt x="7445" y="8203"/>
                  <a:pt x="7367" y="8226"/>
                  <a:pt x="7297" y="8226"/>
                </a:cubicBezTo>
                <a:cubicBezTo>
                  <a:pt x="7055" y="8226"/>
                  <a:pt x="6897" y="7955"/>
                  <a:pt x="6852" y="7683"/>
                </a:cubicBezTo>
                <a:cubicBezTo>
                  <a:pt x="6770" y="7146"/>
                  <a:pt x="6887" y="6539"/>
                  <a:pt x="6910" y="5991"/>
                </a:cubicBezTo>
                <a:cubicBezTo>
                  <a:pt x="6934" y="5384"/>
                  <a:pt x="6922" y="4788"/>
                  <a:pt x="6899" y="4181"/>
                </a:cubicBezTo>
                <a:cubicBezTo>
                  <a:pt x="6875" y="3586"/>
                  <a:pt x="6840" y="2979"/>
                  <a:pt x="6770" y="2384"/>
                </a:cubicBezTo>
                <a:cubicBezTo>
                  <a:pt x="6712" y="1882"/>
                  <a:pt x="6689" y="1345"/>
                  <a:pt x="6455" y="890"/>
                </a:cubicBezTo>
                <a:cubicBezTo>
                  <a:pt x="6272" y="523"/>
                  <a:pt x="5928" y="254"/>
                  <a:pt x="5525" y="254"/>
                </a:cubicBezTo>
                <a:cubicBezTo>
                  <a:pt x="5467" y="254"/>
                  <a:pt x="5407" y="259"/>
                  <a:pt x="5346" y="271"/>
                </a:cubicBezTo>
                <a:cubicBezTo>
                  <a:pt x="4821" y="364"/>
                  <a:pt x="4494" y="820"/>
                  <a:pt x="4296" y="1275"/>
                </a:cubicBezTo>
                <a:cubicBezTo>
                  <a:pt x="3864" y="2290"/>
                  <a:pt x="3981" y="3504"/>
                  <a:pt x="3969" y="4590"/>
                </a:cubicBezTo>
                <a:lnTo>
                  <a:pt x="3946" y="6423"/>
                </a:lnTo>
                <a:cubicBezTo>
                  <a:pt x="3946" y="6913"/>
                  <a:pt x="3992" y="7438"/>
                  <a:pt x="3899" y="7928"/>
                </a:cubicBezTo>
                <a:cubicBezTo>
                  <a:pt x="3861" y="8118"/>
                  <a:pt x="3785" y="8414"/>
                  <a:pt x="3596" y="8414"/>
                </a:cubicBezTo>
                <a:cubicBezTo>
                  <a:pt x="3552" y="8414"/>
                  <a:pt x="3501" y="8398"/>
                  <a:pt x="3444" y="8360"/>
                </a:cubicBezTo>
                <a:cubicBezTo>
                  <a:pt x="3047" y="8092"/>
                  <a:pt x="3140" y="7380"/>
                  <a:pt x="3140" y="6971"/>
                </a:cubicBezTo>
                <a:cubicBezTo>
                  <a:pt x="3117" y="5757"/>
                  <a:pt x="3082" y="4555"/>
                  <a:pt x="3012" y="3341"/>
                </a:cubicBezTo>
                <a:cubicBezTo>
                  <a:pt x="2988" y="2781"/>
                  <a:pt x="2977" y="2220"/>
                  <a:pt x="2895" y="1660"/>
                </a:cubicBezTo>
                <a:cubicBezTo>
                  <a:pt x="2825" y="1252"/>
                  <a:pt x="2697" y="820"/>
                  <a:pt x="2381" y="540"/>
                </a:cubicBezTo>
                <a:cubicBezTo>
                  <a:pt x="2166" y="338"/>
                  <a:pt x="1887" y="235"/>
                  <a:pt x="1606" y="235"/>
                </a:cubicBezTo>
                <a:cubicBezTo>
                  <a:pt x="1416" y="235"/>
                  <a:pt x="1225" y="282"/>
                  <a:pt x="1051" y="376"/>
                </a:cubicBezTo>
                <a:cubicBezTo>
                  <a:pt x="584" y="633"/>
                  <a:pt x="327" y="1135"/>
                  <a:pt x="245" y="1648"/>
                </a:cubicBezTo>
                <a:cubicBezTo>
                  <a:pt x="35" y="2839"/>
                  <a:pt x="0" y="4100"/>
                  <a:pt x="0" y="5302"/>
                </a:cubicBezTo>
                <a:cubicBezTo>
                  <a:pt x="0" y="6481"/>
                  <a:pt x="82" y="7660"/>
                  <a:pt x="222" y="8827"/>
                </a:cubicBezTo>
                <a:cubicBezTo>
                  <a:pt x="245" y="9072"/>
                  <a:pt x="409" y="9294"/>
                  <a:pt x="689" y="9294"/>
                </a:cubicBezTo>
                <a:cubicBezTo>
                  <a:pt x="911" y="9294"/>
                  <a:pt x="1179" y="9084"/>
                  <a:pt x="1144" y="8827"/>
                </a:cubicBezTo>
                <a:cubicBezTo>
                  <a:pt x="1004" y="7637"/>
                  <a:pt x="934" y="6446"/>
                  <a:pt x="934" y="5244"/>
                </a:cubicBezTo>
                <a:cubicBezTo>
                  <a:pt x="934" y="4637"/>
                  <a:pt x="957" y="4030"/>
                  <a:pt x="992" y="3423"/>
                </a:cubicBezTo>
                <a:cubicBezTo>
                  <a:pt x="1027" y="2874"/>
                  <a:pt x="1039" y="2290"/>
                  <a:pt x="1167" y="1742"/>
                </a:cubicBezTo>
                <a:cubicBezTo>
                  <a:pt x="1204" y="1568"/>
                  <a:pt x="1390" y="1152"/>
                  <a:pt x="1610" y="1152"/>
                </a:cubicBezTo>
                <a:cubicBezTo>
                  <a:pt x="1671" y="1152"/>
                  <a:pt x="1734" y="1184"/>
                  <a:pt x="1798" y="1263"/>
                </a:cubicBezTo>
                <a:cubicBezTo>
                  <a:pt x="2031" y="1543"/>
                  <a:pt x="2008" y="2045"/>
                  <a:pt x="2031" y="2384"/>
                </a:cubicBezTo>
                <a:cubicBezTo>
                  <a:pt x="2101" y="3551"/>
                  <a:pt x="2160" y="4718"/>
                  <a:pt x="2183" y="5897"/>
                </a:cubicBezTo>
                <a:cubicBezTo>
                  <a:pt x="2206" y="6481"/>
                  <a:pt x="2183" y="7076"/>
                  <a:pt x="2230" y="7660"/>
                </a:cubicBezTo>
                <a:cubicBezTo>
                  <a:pt x="2265" y="8185"/>
                  <a:pt x="2405" y="8711"/>
                  <a:pt x="2837" y="9049"/>
                </a:cubicBezTo>
                <a:cubicBezTo>
                  <a:pt x="3057" y="9234"/>
                  <a:pt x="3334" y="9341"/>
                  <a:pt x="3614" y="9341"/>
                </a:cubicBezTo>
                <a:cubicBezTo>
                  <a:pt x="3794" y="9341"/>
                  <a:pt x="3975" y="9297"/>
                  <a:pt x="4144" y="9201"/>
                </a:cubicBezTo>
                <a:cubicBezTo>
                  <a:pt x="4506" y="9002"/>
                  <a:pt x="4704" y="8605"/>
                  <a:pt x="4786" y="8220"/>
                </a:cubicBezTo>
                <a:cubicBezTo>
                  <a:pt x="4891" y="7718"/>
                  <a:pt x="4868" y="7205"/>
                  <a:pt x="4868" y="6703"/>
                </a:cubicBezTo>
                <a:cubicBezTo>
                  <a:pt x="4879" y="6096"/>
                  <a:pt x="4879" y="5489"/>
                  <a:pt x="4891" y="4882"/>
                </a:cubicBezTo>
                <a:cubicBezTo>
                  <a:pt x="4891" y="4298"/>
                  <a:pt x="4903" y="3726"/>
                  <a:pt x="4914" y="3154"/>
                </a:cubicBezTo>
                <a:cubicBezTo>
                  <a:pt x="4914" y="2664"/>
                  <a:pt x="4938" y="2150"/>
                  <a:pt x="5125" y="1695"/>
                </a:cubicBezTo>
                <a:cubicBezTo>
                  <a:pt x="5183" y="1543"/>
                  <a:pt x="5300" y="1263"/>
                  <a:pt x="5463" y="1193"/>
                </a:cubicBezTo>
                <a:cubicBezTo>
                  <a:pt x="5478" y="1188"/>
                  <a:pt x="5491" y="1185"/>
                  <a:pt x="5504" y="1185"/>
                </a:cubicBezTo>
                <a:cubicBezTo>
                  <a:pt x="5571" y="1185"/>
                  <a:pt x="5612" y="1260"/>
                  <a:pt x="5662" y="1368"/>
                </a:cubicBezTo>
                <a:cubicBezTo>
                  <a:pt x="5848" y="1800"/>
                  <a:pt x="5848" y="2361"/>
                  <a:pt x="5883" y="2827"/>
                </a:cubicBezTo>
                <a:cubicBezTo>
                  <a:pt x="6000" y="4006"/>
                  <a:pt x="6023" y="5197"/>
                  <a:pt x="5965" y="6388"/>
                </a:cubicBezTo>
                <a:cubicBezTo>
                  <a:pt x="5918" y="7333"/>
                  <a:pt x="5743" y="8664"/>
                  <a:pt x="6852" y="9084"/>
                </a:cubicBezTo>
                <a:cubicBezTo>
                  <a:pt x="6989" y="9134"/>
                  <a:pt x="7131" y="9158"/>
                  <a:pt x="7271" y="9158"/>
                </a:cubicBezTo>
                <a:cubicBezTo>
                  <a:pt x="7620" y="9158"/>
                  <a:pt x="7963" y="9014"/>
                  <a:pt x="8230" y="8781"/>
                </a:cubicBezTo>
                <a:cubicBezTo>
                  <a:pt x="8615" y="8442"/>
                  <a:pt x="8778" y="7940"/>
                  <a:pt x="8848" y="7438"/>
                </a:cubicBezTo>
                <a:cubicBezTo>
                  <a:pt x="8988" y="6306"/>
                  <a:pt x="8778" y="5139"/>
                  <a:pt x="8650" y="4018"/>
                </a:cubicBezTo>
                <a:cubicBezTo>
                  <a:pt x="8580" y="3434"/>
                  <a:pt x="8521" y="2851"/>
                  <a:pt x="8521" y="2255"/>
                </a:cubicBezTo>
                <a:cubicBezTo>
                  <a:pt x="8521" y="1894"/>
                  <a:pt x="8486" y="1392"/>
                  <a:pt x="8720" y="1076"/>
                </a:cubicBezTo>
                <a:cubicBezTo>
                  <a:pt x="8795" y="971"/>
                  <a:pt x="8885" y="929"/>
                  <a:pt x="8976" y="929"/>
                </a:cubicBezTo>
                <a:cubicBezTo>
                  <a:pt x="9170" y="929"/>
                  <a:pt x="9372" y="1116"/>
                  <a:pt x="9467" y="1298"/>
                </a:cubicBezTo>
                <a:cubicBezTo>
                  <a:pt x="9712" y="1765"/>
                  <a:pt x="9712" y="2384"/>
                  <a:pt x="9747" y="2897"/>
                </a:cubicBezTo>
                <a:cubicBezTo>
                  <a:pt x="9817" y="4076"/>
                  <a:pt x="9735" y="5255"/>
                  <a:pt x="9689" y="6434"/>
                </a:cubicBezTo>
                <a:cubicBezTo>
                  <a:pt x="9665" y="7006"/>
                  <a:pt x="9630" y="7602"/>
                  <a:pt x="9677" y="8174"/>
                </a:cubicBezTo>
                <a:cubicBezTo>
                  <a:pt x="9712" y="8594"/>
                  <a:pt x="9840" y="9061"/>
                  <a:pt x="10202" y="9294"/>
                </a:cubicBezTo>
                <a:cubicBezTo>
                  <a:pt x="10371" y="9403"/>
                  <a:pt x="10535" y="9450"/>
                  <a:pt x="10694" y="9450"/>
                </a:cubicBezTo>
                <a:cubicBezTo>
                  <a:pt x="11401" y="9450"/>
                  <a:pt x="11973" y="8504"/>
                  <a:pt x="12117" y="7893"/>
                </a:cubicBezTo>
                <a:cubicBezTo>
                  <a:pt x="12350" y="6948"/>
                  <a:pt x="12198" y="5944"/>
                  <a:pt x="12245" y="4987"/>
                </a:cubicBezTo>
                <a:cubicBezTo>
                  <a:pt x="12303" y="3843"/>
                  <a:pt x="12490" y="2722"/>
                  <a:pt x="12805" y="1625"/>
                </a:cubicBezTo>
                <a:cubicBezTo>
                  <a:pt x="12852" y="1485"/>
                  <a:pt x="12887" y="1345"/>
                  <a:pt x="12934" y="1217"/>
                </a:cubicBezTo>
                <a:cubicBezTo>
                  <a:pt x="12934" y="1205"/>
                  <a:pt x="12969" y="1147"/>
                  <a:pt x="12992" y="1088"/>
                </a:cubicBezTo>
                <a:cubicBezTo>
                  <a:pt x="13039" y="1158"/>
                  <a:pt x="13097" y="1217"/>
                  <a:pt x="13120" y="1298"/>
                </a:cubicBezTo>
                <a:cubicBezTo>
                  <a:pt x="13284" y="1695"/>
                  <a:pt x="13225" y="2174"/>
                  <a:pt x="13225" y="2594"/>
                </a:cubicBezTo>
                <a:cubicBezTo>
                  <a:pt x="13237" y="3808"/>
                  <a:pt x="13284" y="5022"/>
                  <a:pt x="13377" y="6224"/>
                </a:cubicBezTo>
                <a:cubicBezTo>
                  <a:pt x="13459" y="7158"/>
                  <a:pt x="13377" y="8594"/>
                  <a:pt x="14358" y="9096"/>
                </a:cubicBezTo>
                <a:cubicBezTo>
                  <a:pt x="14526" y="9180"/>
                  <a:pt x="14703" y="9220"/>
                  <a:pt x="14879" y="9220"/>
                </a:cubicBezTo>
                <a:cubicBezTo>
                  <a:pt x="15191" y="9220"/>
                  <a:pt x="15496" y="9094"/>
                  <a:pt x="15735" y="8862"/>
                </a:cubicBezTo>
                <a:cubicBezTo>
                  <a:pt x="16097" y="8500"/>
                  <a:pt x="16249" y="7998"/>
                  <a:pt x="16295" y="7497"/>
                </a:cubicBezTo>
                <a:cubicBezTo>
                  <a:pt x="16354" y="6960"/>
                  <a:pt x="16330" y="6423"/>
                  <a:pt x="16342" y="5886"/>
                </a:cubicBezTo>
                <a:cubicBezTo>
                  <a:pt x="16342" y="5279"/>
                  <a:pt x="16354" y="4672"/>
                  <a:pt x="16354" y="4065"/>
                </a:cubicBezTo>
                <a:cubicBezTo>
                  <a:pt x="16365" y="3469"/>
                  <a:pt x="16365" y="2886"/>
                  <a:pt x="16377" y="2290"/>
                </a:cubicBezTo>
                <a:cubicBezTo>
                  <a:pt x="16377" y="1987"/>
                  <a:pt x="16284" y="1228"/>
                  <a:pt x="16681" y="1088"/>
                </a:cubicBezTo>
                <a:cubicBezTo>
                  <a:pt x="16704" y="1080"/>
                  <a:pt x="16727" y="1076"/>
                  <a:pt x="16748" y="1076"/>
                </a:cubicBezTo>
                <a:cubicBezTo>
                  <a:pt x="17240" y="1076"/>
                  <a:pt x="17229" y="3153"/>
                  <a:pt x="17229" y="3388"/>
                </a:cubicBezTo>
                <a:cubicBezTo>
                  <a:pt x="17253" y="4578"/>
                  <a:pt x="17183" y="5757"/>
                  <a:pt x="17229" y="6948"/>
                </a:cubicBezTo>
                <a:cubicBezTo>
                  <a:pt x="17253" y="7765"/>
                  <a:pt x="17311" y="9154"/>
                  <a:pt x="18432" y="9189"/>
                </a:cubicBezTo>
                <a:cubicBezTo>
                  <a:pt x="18445" y="9190"/>
                  <a:pt x="18459" y="9190"/>
                  <a:pt x="18473" y="9190"/>
                </a:cubicBezTo>
                <a:cubicBezTo>
                  <a:pt x="19491" y="9190"/>
                  <a:pt x="19834" y="7918"/>
                  <a:pt x="19972" y="7123"/>
                </a:cubicBezTo>
                <a:cubicBezTo>
                  <a:pt x="20159" y="6014"/>
                  <a:pt x="20147" y="4894"/>
                  <a:pt x="20206" y="3773"/>
                </a:cubicBezTo>
                <a:cubicBezTo>
                  <a:pt x="20241" y="3236"/>
                  <a:pt x="20288" y="2699"/>
                  <a:pt x="20404" y="2162"/>
                </a:cubicBezTo>
                <a:cubicBezTo>
                  <a:pt x="20451" y="1894"/>
                  <a:pt x="20544" y="1228"/>
                  <a:pt x="20871" y="1123"/>
                </a:cubicBezTo>
                <a:cubicBezTo>
                  <a:pt x="20901" y="1115"/>
                  <a:pt x="20931" y="1111"/>
                  <a:pt x="20958" y="1111"/>
                </a:cubicBezTo>
                <a:cubicBezTo>
                  <a:pt x="21274" y="1111"/>
                  <a:pt x="21436" y="1622"/>
                  <a:pt x="21490" y="1847"/>
                </a:cubicBezTo>
                <a:cubicBezTo>
                  <a:pt x="21583" y="2302"/>
                  <a:pt x="21536" y="2792"/>
                  <a:pt x="21536" y="3248"/>
                </a:cubicBezTo>
                <a:cubicBezTo>
                  <a:pt x="21536" y="4438"/>
                  <a:pt x="21525" y="5629"/>
                  <a:pt x="21525" y="6808"/>
                </a:cubicBezTo>
                <a:cubicBezTo>
                  <a:pt x="21525" y="7765"/>
                  <a:pt x="21677" y="9037"/>
                  <a:pt x="22832" y="9247"/>
                </a:cubicBezTo>
                <a:cubicBezTo>
                  <a:pt x="22919" y="9263"/>
                  <a:pt x="23002" y="9271"/>
                  <a:pt x="23081" y="9271"/>
                </a:cubicBezTo>
                <a:cubicBezTo>
                  <a:pt x="23927" y="9271"/>
                  <a:pt x="24333" y="8404"/>
                  <a:pt x="24408" y="7625"/>
                </a:cubicBezTo>
                <a:cubicBezTo>
                  <a:pt x="24466" y="7100"/>
                  <a:pt x="24431" y="6563"/>
                  <a:pt x="24431" y="6037"/>
                </a:cubicBezTo>
                <a:cubicBezTo>
                  <a:pt x="24431" y="5442"/>
                  <a:pt x="24443" y="4847"/>
                  <a:pt x="24455" y="4263"/>
                </a:cubicBezTo>
                <a:cubicBezTo>
                  <a:pt x="24466" y="3645"/>
                  <a:pt x="24478" y="3038"/>
                  <a:pt x="24501" y="2419"/>
                </a:cubicBezTo>
                <a:cubicBezTo>
                  <a:pt x="24513" y="2034"/>
                  <a:pt x="24455" y="1520"/>
                  <a:pt x="24665" y="1170"/>
                </a:cubicBezTo>
                <a:cubicBezTo>
                  <a:pt x="24734" y="1041"/>
                  <a:pt x="24837" y="990"/>
                  <a:pt x="24948" y="990"/>
                </a:cubicBezTo>
                <a:cubicBezTo>
                  <a:pt x="25118" y="990"/>
                  <a:pt x="25306" y="1110"/>
                  <a:pt x="25412" y="1252"/>
                </a:cubicBezTo>
                <a:cubicBezTo>
                  <a:pt x="25692" y="1637"/>
                  <a:pt x="25692" y="2209"/>
                  <a:pt x="25715" y="2652"/>
                </a:cubicBezTo>
                <a:cubicBezTo>
                  <a:pt x="25774" y="3761"/>
                  <a:pt x="25680" y="4858"/>
                  <a:pt x="25669" y="5956"/>
                </a:cubicBezTo>
                <a:cubicBezTo>
                  <a:pt x="25657" y="7053"/>
                  <a:pt x="25739" y="8150"/>
                  <a:pt x="26089" y="9189"/>
                </a:cubicBezTo>
                <a:cubicBezTo>
                  <a:pt x="26163" y="9416"/>
                  <a:pt x="26350" y="9515"/>
                  <a:pt x="26536" y="9515"/>
                </a:cubicBezTo>
                <a:cubicBezTo>
                  <a:pt x="26819" y="9515"/>
                  <a:pt x="27100" y="9289"/>
                  <a:pt x="26988" y="8944"/>
                </a:cubicBezTo>
                <a:cubicBezTo>
                  <a:pt x="26252" y="6773"/>
                  <a:pt x="26813" y="4462"/>
                  <a:pt x="26614" y="2232"/>
                </a:cubicBezTo>
                <a:cubicBezTo>
                  <a:pt x="26532" y="1263"/>
                  <a:pt x="26124" y="108"/>
                  <a:pt x="24968" y="61"/>
                </a:cubicBezTo>
                <a:cubicBezTo>
                  <a:pt x="24950" y="60"/>
                  <a:pt x="24931" y="60"/>
                  <a:pt x="24913" y="60"/>
                </a:cubicBezTo>
                <a:cubicBezTo>
                  <a:pt x="24457" y="60"/>
                  <a:pt x="24061" y="334"/>
                  <a:pt x="23848" y="726"/>
                </a:cubicBezTo>
                <a:cubicBezTo>
                  <a:pt x="23626" y="1135"/>
                  <a:pt x="23603" y="1625"/>
                  <a:pt x="23591" y="2080"/>
                </a:cubicBezTo>
                <a:cubicBezTo>
                  <a:pt x="23544" y="3306"/>
                  <a:pt x="23509" y="4520"/>
                  <a:pt x="23509" y="5746"/>
                </a:cubicBezTo>
                <a:cubicBezTo>
                  <a:pt x="23498" y="6306"/>
                  <a:pt x="23533" y="6878"/>
                  <a:pt x="23498" y="7438"/>
                </a:cubicBezTo>
                <a:cubicBezTo>
                  <a:pt x="23486" y="7707"/>
                  <a:pt x="23451" y="8139"/>
                  <a:pt x="23217" y="8302"/>
                </a:cubicBezTo>
                <a:cubicBezTo>
                  <a:pt x="23158" y="8340"/>
                  <a:pt x="23100" y="8356"/>
                  <a:pt x="23044" y="8356"/>
                </a:cubicBezTo>
                <a:cubicBezTo>
                  <a:pt x="22775" y="8356"/>
                  <a:pt x="22565" y="7966"/>
                  <a:pt x="22517" y="7753"/>
                </a:cubicBezTo>
                <a:cubicBezTo>
                  <a:pt x="22389" y="7216"/>
                  <a:pt x="22459" y="6621"/>
                  <a:pt x="22459" y="6072"/>
                </a:cubicBezTo>
                <a:cubicBezTo>
                  <a:pt x="22459" y="4882"/>
                  <a:pt x="22482" y="3703"/>
                  <a:pt x="22459" y="2512"/>
                </a:cubicBezTo>
                <a:cubicBezTo>
                  <a:pt x="22459" y="1625"/>
                  <a:pt x="22237" y="458"/>
                  <a:pt x="21198" y="224"/>
                </a:cubicBezTo>
                <a:cubicBezTo>
                  <a:pt x="21097" y="202"/>
                  <a:pt x="21002" y="191"/>
                  <a:pt x="20911" y="191"/>
                </a:cubicBezTo>
                <a:cubicBezTo>
                  <a:pt x="19980" y="191"/>
                  <a:pt x="19608" y="1329"/>
                  <a:pt x="19459" y="2127"/>
                </a:cubicBezTo>
                <a:cubicBezTo>
                  <a:pt x="19260" y="3248"/>
                  <a:pt x="19260" y="4392"/>
                  <a:pt x="19202" y="5524"/>
                </a:cubicBezTo>
                <a:cubicBezTo>
                  <a:pt x="19179" y="6084"/>
                  <a:pt x="19132" y="6633"/>
                  <a:pt x="19015" y="7181"/>
                </a:cubicBezTo>
                <a:cubicBezTo>
                  <a:pt x="18968" y="7403"/>
                  <a:pt x="18922" y="7637"/>
                  <a:pt x="18828" y="7835"/>
                </a:cubicBezTo>
                <a:cubicBezTo>
                  <a:pt x="18782" y="7963"/>
                  <a:pt x="18653" y="8232"/>
                  <a:pt x="18490" y="8255"/>
                </a:cubicBezTo>
                <a:cubicBezTo>
                  <a:pt x="18482" y="8257"/>
                  <a:pt x="18473" y="8257"/>
                  <a:pt x="18466" y="8257"/>
                </a:cubicBezTo>
                <a:cubicBezTo>
                  <a:pt x="18027" y="8257"/>
                  <a:pt x="18140" y="6079"/>
                  <a:pt x="18140" y="5816"/>
                </a:cubicBezTo>
                <a:cubicBezTo>
                  <a:pt x="18151" y="4613"/>
                  <a:pt x="18210" y="3411"/>
                  <a:pt x="18093" y="2209"/>
                </a:cubicBezTo>
                <a:cubicBezTo>
                  <a:pt x="18024" y="1414"/>
                  <a:pt x="17807" y="142"/>
                  <a:pt x="16758" y="142"/>
                </a:cubicBezTo>
                <a:cubicBezTo>
                  <a:pt x="16744" y="142"/>
                  <a:pt x="16730" y="142"/>
                  <a:pt x="16716" y="143"/>
                </a:cubicBezTo>
                <a:cubicBezTo>
                  <a:pt x="16202" y="166"/>
                  <a:pt x="15793" y="540"/>
                  <a:pt x="15607" y="995"/>
                </a:cubicBezTo>
                <a:cubicBezTo>
                  <a:pt x="15408" y="1508"/>
                  <a:pt x="15455" y="2092"/>
                  <a:pt x="15443" y="2641"/>
                </a:cubicBezTo>
                <a:cubicBezTo>
                  <a:pt x="15432" y="3855"/>
                  <a:pt x="15420" y="5069"/>
                  <a:pt x="15408" y="6283"/>
                </a:cubicBezTo>
                <a:cubicBezTo>
                  <a:pt x="15397" y="6784"/>
                  <a:pt x="15455" y="7333"/>
                  <a:pt x="15303" y="7812"/>
                </a:cubicBezTo>
                <a:cubicBezTo>
                  <a:pt x="15237" y="8035"/>
                  <a:pt x="15072" y="8292"/>
                  <a:pt x="14878" y="8292"/>
                </a:cubicBezTo>
                <a:cubicBezTo>
                  <a:pt x="14797" y="8292"/>
                  <a:pt x="14712" y="8248"/>
                  <a:pt x="14626" y="8139"/>
                </a:cubicBezTo>
                <a:cubicBezTo>
                  <a:pt x="14486" y="7952"/>
                  <a:pt x="14451" y="7683"/>
                  <a:pt x="14428" y="7462"/>
                </a:cubicBezTo>
                <a:cubicBezTo>
                  <a:pt x="14381" y="7146"/>
                  <a:pt x="14358" y="6831"/>
                  <a:pt x="14334" y="6516"/>
                </a:cubicBezTo>
                <a:cubicBezTo>
                  <a:pt x="14276" y="5909"/>
                  <a:pt x="14241" y="5302"/>
                  <a:pt x="14206" y="4695"/>
                </a:cubicBezTo>
                <a:cubicBezTo>
                  <a:pt x="14183" y="4088"/>
                  <a:pt x="14159" y="3481"/>
                  <a:pt x="14159" y="2874"/>
                </a:cubicBezTo>
                <a:cubicBezTo>
                  <a:pt x="14148" y="2361"/>
                  <a:pt x="14183" y="1847"/>
                  <a:pt x="14089" y="1345"/>
                </a:cubicBezTo>
                <a:cubicBezTo>
                  <a:pt x="14008" y="890"/>
                  <a:pt x="13786" y="434"/>
                  <a:pt x="13377" y="201"/>
                </a:cubicBezTo>
                <a:cubicBezTo>
                  <a:pt x="13243" y="121"/>
                  <a:pt x="13106" y="85"/>
                  <a:pt x="12972" y="85"/>
                </a:cubicBezTo>
                <a:cubicBezTo>
                  <a:pt x="12640" y="85"/>
                  <a:pt x="12333" y="308"/>
                  <a:pt x="12175" y="633"/>
                </a:cubicBezTo>
                <a:cubicBezTo>
                  <a:pt x="11930" y="1112"/>
                  <a:pt x="11813" y="1695"/>
                  <a:pt x="11696" y="2220"/>
                </a:cubicBezTo>
                <a:cubicBezTo>
                  <a:pt x="11568" y="2792"/>
                  <a:pt x="11475" y="3376"/>
                  <a:pt x="11405" y="3960"/>
                </a:cubicBezTo>
                <a:cubicBezTo>
                  <a:pt x="11334" y="4532"/>
                  <a:pt x="11299" y="5115"/>
                  <a:pt x="11299" y="5699"/>
                </a:cubicBezTo>
                <a:cubicBezTo>
                  <a:pt x="11311" y="6166"/>
                  <a:pt x="11334" y="6633"/>
                  <a:pt x="11299" y="7111"/>
                </a:cubicBezTo>
                <a:cubicBezTo>
                  <a:pt x="11276" y="7497"/>
                  <a:pt x="11206" y="7917"/>
                  <a:pt x="10973" y="8244"/>
                </a:cubicBezTo>
                <a:cubicBezTo>
                  <a:pt x="10926" y="8314"/>
                  <a:pt x="10856" y="8384"/>
                  <a:pt x="10786" y="8442"/>
                </a:cubicBezTo>
                <a:cubicBezTo>
                  <a:pt x="10727" y="8489"/>
                  <a:pt x="10692" y="8489"/>
                  <a:pt x="10692" y="8500"/>
                </a:cubicBezTo>
                <a:cubicBezTo>
                  <a:pt x="10622" y="8419"/>
                  <a:pt x="10611" y="8220"/>
                  <a:pt x="10599" y="8139"/>
                </a:cubicBezTo>
                <a:cubicBezTo>
                  <a:pt x="10506" y="6960"/>
                  <a:pt x="10657" y="5757"/>
                  <a:pt x="10692" y="4578"/>
                </a:cubicBezTo>
                <a:cubicBezTo>
                  <a:pt x="10704" y="3983"/>
                  <a:pt x="10704" y="3376"/>
                  <a:pt x="10669" y="2781"/>
                </a:cubicBezTo>
                <a:cubicBezTo>
                  <a:pt x="10634" y="2232"/>
                  <a:pt x="10599" y="1637"/>
                  <a:pt x="10401" y="1123"/>
                </a:cubicBezTo>
                <a:cubicBezTo>
                  <a:pt x="10214" y="633"/>
                  <a:pt x="9864" y="224"/>
                  <a:pt x="9362" y="61"/>
                </a:cubicBezTo>
                <a:cubicBezTo>
                  <a:pt x="9239" y="20"/>
                  <a:pt x="9113" y="0"/>
                  <a:pt x="8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80"/>
          <p:cNvSpPr/>
          <p:nvPr/>
        </p:nvSpPr>
        <p:spPr>
          <a:xfrm>
            <a:off x="64675" y="714287"/>
            <a:ext cx="1034397" cy="891729"/>
          </a:xfrm>
          <a:custGeom>
            <a:avLst/>
            <a:gdLst/>
            <a:ahLst/>
            <a:cxnLst/>
            <a:rect l="l" t="t" r="r" b="b"/>
            <a:pathLst>
              <a:path w="20475" h="17651" extrusionOk="0">
                <a:moveTo>
                  <a:pt x="15474" y="0"/>
                </a:moveTo>
                <a:cubicBezTo>
                  <a:pt x="12589" y="0"/>
                  <a:pt x="12842" y="4857"/>
                  <a:pt x="11416" y="6610"/>
                </a:cubicBezTo>
                <a:cubicBezTo>
                  <a:pt x="10925" y="7224"/>
                  <a:pt x="10448" y="7549"/>
                  <a:pt x="10030" y="7549"/>
                </a:cubicBezTo>
                <a:cubicBezTo>
                  <a:pt x="9573" y="7549"/>
                  <a:pt x="9186" y="7160"/>
                  <a:pt x="8930" y="6330"/>
                </a:cubicBezTo>
                <a:cubicBezTo>
                  <a:pt x="8533" y="5058"/>
                  <a:pt x="8416" y="4311"/>
                  <a:pt x="7809" y="3074"/>
                </a:cubicBezTo>
                <a:cubicBezTo>
                  <a:pt x="7259" y="1936"/>
                  <a:pt x="6542" y="1499"/>
                  <a:pt x="5788" y="1499"/>
                </a:cubicBezTo>
                <a:cubicBezTo>
                  <a:pt x="4125" y="1499"/>
                  <a:pt x="2277" y="3621"/>
                  <a:pt x="1611" y="5058"/>
                </a:cubicBezTo>
                <a:cubicBezTo>
                  <a:pt x="350" y="7801"/>
                  <a:pt x="0" y="11314"/>
                  <a:pt x="1109" y="14163"/>
                </a:cubicBezTo>
                <a:cubicBezTo>
                  <a:pt x="1727" y="15766"/>
                  <a:pt x="4014" y="17650"/>
                  <a:pt x="6042" y="17650"/>
                </a:cubicBezTo>
                <a:cubicBezTo>
                  <a:pt x="6657" y="17650"/>
                  <a:pt x="7249" y="17477"/>
                  <a:pt x="7762" y="17069"/>
                </a:cubicBezTo>
                <a:cubicBezTo>
                  <a:pt x="10167" y="15167"/>
                  <a:pt x="7903" y="12027"/>
                  <a:pt x="12000" y="11396"/>
                </a:cubicBezTo>
                <a:cubicBezTo>
                  <a:pt x="15116" y="10906"/>
                  <a:pt x="18373" y="10824"/>
                  <a:pt x="19587" y="7276"/>
                </a:cubicBezTo>
                <a:cubicBezTo>
                  <a:pt x="20474" y="4673"/>
                  <a:pt x="18933" y="330"/>
                  <a:pt x="15758" y="15"/>
                </a:cubicBezTo>
                <a:cubicBezTo>
                  <a:pt x="15660" y="5"/>
                  <a:pt x="15565" y="0"/>
                  <a:pt x="15474" y="0"/>
                </a:cubicBez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80"/>
          <p:cNvSpPr txBox="1">
            <a:spLocks noGrp="1"/>
          </p:cNvSpPr>
          <p:nvPr>
            <p:ph type="subTitle" idx="1"/>
          </p:nvPr>
        </p:nvSpPr>
        <p:spPr>
          <a:xfrm>
            <a:off x="1630572" y="2424391"/>
            <a:ext cx="26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i="1">
                <a:solidFill>
                  <a:schemeClr val="accent2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7" name="Google Shape;957;p80"/>
          <p:cNvSpPr txBox="1">
            <a:spLocks noGrp="1"/>
          </p:cNvSpPr>
          <p:nvPr>
            <p:ph type="subTitle" idx="2"/>
          </p:nvPr>
        </p:nvSpPr>
        <p:spPr>
          <a:xfrm>
            <a:off x="4904383" y="2424391"/>
            <a:ext cx="26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i="1">
                <a:solidFill>
                  <a:schemeClr val="accent2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8" name="Google Shape;958;p80"/>
          <p:cNvSpPr txBox="1">
            <a:spLocks noGrp="1"/>
          </p:cNvSpPr>
          <p:nvPr>
            <p:ph type="subTitle" idx="3"/>
          </p:nvPr>
        </p:nvSpPr>
        <p:spPr>
          <a:xfrm>
            <a:off x="1630572" y="3050116"/>
            <a:ext cx="26043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80"/>
          <p:cNvSpPr txBox="1">
            <a:spLocks noGrp="1"/>
          </p:cNvSpPr>
          <p:nvPr>
            <p:ph type="subTitle" idx="4"/>
          </p:nvPr>
        </p:nvSpPr>
        <p:spPr>
          <a:xfrm>
            <a:off x="4904383" y="3050116"/>
            <a:ext cx="26043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80"/>
          <p:cNvSpPr txBox="1">
            <a:spLocks noGrp="1"/>
          </p:cNvSpPr>
          <p:nvPr>
            <p:ph type="title"/>
          </p:nvPr>
        </p:nvSpPr>
        <p:spPr>
          <a:xfrm>
            <a:off x="715100" y="1161679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84"/>
          <p:cNvSpPr/>
          <p:nvPr/>
        </p:nvSpPr>
        <p:spPr>
          <a:xfrm>
            <a:off x="866650" y="-119225"/>
            <a:ext cx="6594551" cy="5670566"/>
          </a:xfrm>
          <a:custGeom>
            <a:avLst/>
            <a:gdLst/>
            <a:ahLst/>
            <a:cxnLst/>
            <a:rect l="l" t="t" r="r" b="b"/>
            <a:pathLst>
              <a:path w="46506" h="43033" extrusionOk="0">
                <a:moveTo>
                  <a:pt x="24320" y="0"/>
                </a:moveTo>
                <a:cubicBezTo>
                  <a:pt x="24159" y="0"/>
                  <a:pt x="23998" y="9"/>
                  <a:pt x="23837" y="30"/>
                </a:cubicBezTo>
                <a:cubicBezTo>
                  <a:pt x="22751" y="158"/>
                  <a:pt x="21782" y="777"/>
                  <a:pt x="20849" y="1349"/>
                </a:cubicBezTo>
                <a:cubicBezTo>
                  <a:pt x="15829" y="4465"/>
                  <a:pt x="10588" y="7220"/>
                  <a:pt x="5160" y="9555"/>
                </a:cubicBezTo>
                <a:cubicBezTo>
                  <a:pt x="3865" y="10115"/>
                  <a:pt x="2499" y="10699"/>
                  <a:pt x="1612" y="11796"/>
                </a:cubicBezTo>
                <a:cubicBezTo>
                  <a:pt x="1" y="13803"/>
                  <a:pt x="515" y="16722"/>
                  <a:pt x="1203" y="19196"/>
                </a:cubicBezTo>
                <a:cubicBezTo>
                  <a:pt x="3293" y="26597"/>
                  <a:pt x="6293" y="33741"/>
                  <a:pt x="10098" y="40417"/>
                </a:cubicBezTo>
                <a:lnTo>
                  <a:pt x="46505" y="43032"/>
                </a:lnTo>
                <a:lnTo>
                  <a:pt x="46505" y="43032"/>
                </a:lnTo>
                <a:lnTo>
                  <a:pt x="46225" y="9146"/>
                </a:lnTo>
                <a:cubicBezTo>
                  <a:pt x="46225" y="8329"/>
                  <a:pt x="46202" y="7465"/>
                  <a:pt x="45723" y="6800"/>
                </a:cubicBezTo>
                <a:cubicBezTo>
                  <a:pt x="45280" y="6204"/>
                  <a:pt x="44533" y="5901"/>
                  <a:pt x="43832" y="5644"/>
                </a:cubicBezTo>
                <a:cubicBezTo>
                  <a:pt x="38124" y="3520"/>
                  <a:pt x="32276" y="1745"/>
                  <a:pt x="26358" y="321"/>
                </a:cubicBezTo>
                <a:cubicBezTo>
                  <a:pt x="25688" y="161"/>
                  <a:pt x="25003" y="0"/>
                  <a:pt x="243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84"/>
          <p:cNvSpPr txBox="1">
            <a:spLocks noGrp="1"/>
          </p:cNvSpPr>
          <p:nvPr>
            <p:ph type="ctrTitle"/>
          </p:nvPr>
        </p:nvSpPr>
        <p:spPr>
          <a:xfrm>
            <a:off x="2319105" y="452645"/>
            <a:ext cx="44985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1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9" name="Google Shape;1079;p84"/>
          <p:cNvSpPr txBox="1">
            <a:spLocks noGrp="1"/>
          </p:cNvSpPr>
          <p:nvPr>
            <p:ph type="subTitle" idx="1"/>
          </p:nvPr>
        </p:nvSpPr>
        <p:spPr>
          <a:xfrm>
            <a:off x="2425075" y="2506637"/>
            <a:ext cx="42939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0" name="Google Shape;1080;p84"/>
          <p:cNvSpPr txBox="1"/>
          <p:nvPr/>
        </p:nvSpPr>
        <p:spPr>
          <a:xfrm>
            <a:off x="1762000" y="4171800"/>
            <a:ext cx="5610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CRÉDITS: Ce modèle de présentation a été créé par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, comprenant des icônes de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, des infographies et des images de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81" name="Google Shape;1081;p84"/>
          <p:cNvSpPr/>
          <p:nvPr/>
        </p:nvSpPr>
        <p:spPr>
          <a:xfrm>
            <a:off x="313475" y="3206090"/>
            <a:ext cx="623139" cy="604462"/>
          </a:xfrm>
          <a:custGeom>
            <a:avLst/>
            <a:gdLst/>
            <a:ahLst/>
            <a:cxnLst/>
            <a:rect l="l" t="t" r="r" b="b"/>
            <a:pathLst>
              <a:path w="11277" h="10939" extrusionOk="0">
                <a:moveTo>
                  <a:pt x="175" y="1"/>
                </a:moveTo>
                <a:lnTo>
                  <a:pt x="0" y="2557"/>
                </a:lnTo>
                <a:cubicBezTo>
                  <a:pt x="1634" y="2662"/>
                  <a:pt x="3175" y="2977"/>
                  <a:pt x="4506" y="3456"/>
                </a:cubicBezTo>
                <a:cubicBezTo>
                  <a:pt x="2603" y="4775"/>
                  <a:pt x="362" y="6398"/>
                  <a:pt x="222" y="6491"/>
                </a:cubicBezTo>
                <a:lnTo>
                  <a:pt x="1704" y="8569"/>
                </a:lnTo>
                <a:cubicBezTo>
                  <a:pt x="1728" y="8557"/>
                  <a:pt x="3152" y="7553"/>
                  <a:pt x="4704" y="6503"/>
                </a:cubicBezTo>
                <a:lnTo>
                  <a:pt x="4704" y="6503"/>
                </a:lnTo>
                <a:lnTo>
                  <a:pt x="4611" y="6748"/>
                </a:lnTo>
                <a:cubicBezTo>
                  <a:pt x="4214" y="7903"/>
                  <a:pt x="3806" y="9106"/>
                  <a:pt x="3642" y="10413"/>
                </a:cubicBezTo>
                <a:lnTo>
                  <a:pt x="6140" y="10927"/>
                </a:lnTo>
                <a:lnTo>
                  <a:pt x="7541" y="6187"/>
                </a:lnTo>
                <a:cubicBezTo>
                  <a:pt x="8148" y="7705"/>
                  <a:pt x="8545" y="9304"/>
                  <a:pt x="8743" y="10938"/>
                </a:cubicBezTo>
                <a:lnTo>
                  <a:pt x="11276" y="10646"/>
                </a:lnTo>
                <a:cubicBezTo>
                  <a:pt x="10973" y="8020"/>
                  <a:pt x="10191" y="5499"/>
                  <a:pt x="8953" y="3164"/>
                </a:cubicBezTo>
                <a:cubicBezTo>
                  <a:pt x="8591" y="2464"/>
                  <a:pt x="8078" y="2149"/>
                  <a:pt x="7599" y="2067"/>
                </a:cubicBezTo>
                <a:cubicBezTo>
                  <a:pt x="5603" y="923"/>
                  <a:pt x="2988" y="199"/>
                  <a:pt x="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84"/>
          <p:cNvSpPr/>
          <p:nvPr/>
        </p:nvSpPr>
        <p:spPr>
          <a:xfrm>
            <a:off x="1569175" y="-393900"/>
            <a:ext cx="338825" cy="928900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84"/>
          <p:cNvSpPr/>
          <p:nvPr/>
        </p:nvSpPr>
        <p:spPr>
          <a:xfrm rot="4791600">
            <a:off x="8093906" y="-241571"/>
            <a:ext cx="1335759" cy="1226101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1"/>
          <p:cNvSpPr/>
          <p:nvPr/>
        </p:nvSpPr>
        <p:spPr>
          <a:xfrm flipH="1">
            <a:off x="-306701" y="3927650"/>
            <a:ext cx="1661456" cy="1580423"/>
          </a:xfrm>
          <a:custGeom>
            <a:avLst/>
            <a:gdLst/>
            <a:ahLst/>
            <a:cxnLst/>
            <a:rect l="l" t="t" r="r" b="b"/>
            <a:pathLst>
              <a:path w="7670" h="7296" extrusionOk="0">
                <a:moveTo>
                  <a:pt x="2505" y="1"/>
                </a:moveTo>
                <a:cubicBezTo>
                  <a:pt x="2095" y="1"/>
                  <a:pt x="1721" y="198"/>
                  <a:pt x="1518" y="636"/>
                </a:cubicBezTo>
                <a:cubicBezTo>
                  <a:pt x="1226" y="1290"/>
                  <a:pt x="1448" y="2119"/>
                  <a:pt x="1752" y="2854"/>
                </a:cubicBezTo>
                <a:cubicBezTo>
                  <a:pt x="1238" y="3169"/>
                  <a:pt x="759" y="3531"/>
                  <a:pt x="468" y="3986"/>
                </a:cubicBezTo>
                <a:cubicBezTo>
                  <a:pt x="1" y="4663"/>
                  <a:pt x="47" y="5527"/>
                  <a:pt x="794" y="5866"/>
                </a:cubicBezTo>
                <a:cubicBezTo>
                  <a:pt x="1007" y="5962"/>
                  <a:pt x="1241" y="6003"/>
                  <a:pt x="1484" y="6003"/>
                </a:cubicBezTo>
                <a:cubicBezTo>
                  <a:pt x="1976" y="6003"/>
                  <a:pt x="2509" y="5839"/>
                  <a:pt x="3001" y="5644"/>
                </a:cubicBezTo>
                <a:cubicBezTo>
                  <a:pt x="3327" y="6227"/>
                  <a:pt x="3724" y="6764"/>
                  <a:pt x="4203" y="7068"/>
                </a:cubicBezTo>
                <a:cubicBezTo>
                  <a:pt x="4447" y="7220"/>
                  <a:pt x="4699" y="7295"/>
                  <a:pt x="4932" y="7295"/>
                </a:cubicBezTo>
                <a:cubicBezTo>
                  <a:pt x="5378" y="7295"/>
                  <a:pt x="5757" y="7021"/>
                  <a:pt x="5895" y="6484"/>
                </a:cubicBezTo>
                <a:cubicBezTo>
                  <a:pt x="6047" y="5901"/>
                  <a:pt x="5942" y="5154"/>
                  <a:pt x="5744" y="4430"/>
                </a:cubicBezTo>
                <a:cubicBezTo>
                  <a:pt x="6351" y="4091"/>
                  <a:pt x="6923" y="3671"/>
                  <a:pt x="7226" y="3181"/>
                </a:cubicBezTo>
                <a:cubicBezTo>
                  <a:pt x="7670" y="2480"/>
                  <a:pt x="7460" y="1710"/>
                  <a:pt x="6642" y="1500"/>
                </a:cubicBezTo>
                <a:cubicBezTo>
                  <a:pt x="6438" y="1448"/>
                  <a:pt x="6216" y="1425"/>
                  <a:pt x="5983" y="1425"/>
                </a:cubicBezTo>
                <a:cubicBezTo>
                  <a:pt x="5537" y="1425"/>
                  <a:pt x="5052" y="1510"/>
                  <a:pt x="4576" y="1640"/>
                </a:cubicBezTo>
                <a:cubicBezTo>
                  <a:pt x="4250" y="1103"/>
                  <a:pt x="3876" y="613"/>
                  <a:pt x="3409" y="298"/>
                </a:cubicBezTo>
                <a:cubicBezTo>
                  <a:pt x="3123" y="106"/>
                  <a:pt x="2805" y="1"/>
                  <a:pt x="25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91"/>
          <p:cNvSpPr/>
          <p:nvPr/>
        </p:nvSpPr>
        <p:spPr>
          <a:xfrm rot="10619862" flipH="1">
            <a:off x="8207293" y="-272243"/>
            <a:ext cx="1329240" cy="1353911"/>
          </a:xfrm>
          <a:custGeom>
            <a:avLst/>
            <a:gdLst/>
            <a:ahLst/>
            <a:cxnLst/>
            <a:rect l="l" t="t" r="r" b="b"/>
            <a:pathLst>
              <a:path w="29848" h="30402" extrusionOk="0">
                <a:moveTo>
                  <a:pt x="11206" y="8754"/>
                </a:moveTo>
                <a:cubicBezTo>
                  <a:pt x="11195" y="8813"/>
                  <a:pt x="11148" y="8859"/>
                  <a:pt x="11089" y="8918"/>
                </a:cubicBezTo>
                <a:cubicBezTo>
                  <a:pt x="11148" y="8836"/>
                  <a:pt x="11206" y="8754"/>
                  <a:pt x="11206" y="8754"/>
                </a:cubicBezTo>
                <a:close/>
                <a:moveTo>
                  <a:pt x="8361" y="10610"/>
                </a:moveTo>
                <a:lnTo>
                  <a:pt x="8361" y="10610"/>
                </a:lnTo>
                <a:cubicBezTo>
                  <a:pt x="8361" y="10610"/>
                  <a:pt x="8356" y="10612"/>
                  <a:pt x="8346" y="10617"/>
                </a:cubicBezTo>
                <a:lnTo>
                  <a:pt x="8346" y="10617"/>
                </a:lnTo>
                <a:cubicBezTo>
                  <a:pt x="8356" y="10613"/>
                  <a:pt x="8361" y="10610"/>
                  <a:pt x="8361" y="10610"/>
                </a:cubicBezTo>
                <a:close/>
                <a:moveTo>
                  <a:pt x="17696" y="20952"/>
                </a:moveTo>
                <a:lnTo>
                  <a:pt x="17696" y="20952"/>
                </a:lnTo>
                <a:cubicBezTo>
                  <a:pt x="17642" y="20997"/>
                  <a:pt x="17581" y="21042"/>
                  <a:pt x="17524" y="21088"/>
                </a:cubicBezTo>
                <a:lnTo>
                  <a:pt x="17524" y="21088"/>
                </a:lnTo>
                <a:cubicBezTo>
                  <a:pt x="17549" y="21066"/>
                  <a:pt x="17574" y="21044"/>
                  <a:pt x="17603" y="21022"/>
                </a:cubicBezTo>
                <a:cubicBezTo>
                  <a:pt x="17638" y="20999"/>
                  <a:pt x="17661" y="20976"/>
                  <a:pt x="17696" y="20952"/>
                </a:cubicBezTo>
                <a:close/>
                <a:moveTo>
                  <a:pt x="4865" y="20940"/>
                </a:moveTo>
                <a:cubicBezTo>
                  <a:pt x="4875" y="20940"/>
                  <a:pt x="4905" y="21018"/>
                  <a:pt x="4948" y="21227"/>
                </a:cubicBezTo>
                <a:lnTo>
                  <a:pt x="4948" y="21227"/>
                </a:lnTo>
                <a:cubicBezTo>
                  <a:pt x="4945" y="21221"/>
                  <a:pt x="4938" y="21221"/>
                  <a:pt x="4938" y="21221"/>
                </a:cubicBezTo>
                <a:cubicBezTo>
                  <a:pt x="4926" y="21151"/>
                  <a:pt x="4891" y="21081"/>
                  <a:pt x="4868" y="21011"/>
                </a:cubicBezTo>
                <a:cubicBezTo>
                  <a:pt x="4859" y="20968"/>
                  <a:pt x="4859" y="20940"/>
                  <a:pt x="4865" y="20940"/>
                </a:cubicBezTo>
                <a:close/>
                <a:moveTo>
                  <a:pt x="8090" y="24022"/>
                </a:moveTo>
                <a:cubicBezTo>
                  <a:pt x="8219" y="24064"/>
                  <a:pt x="8266" y="24080"/>
                  <a:pt x="8263" y="24080"/>
                </a:cubicBezTo>
                <a:cubicBezTo>
                  <a:pt x="8260" y="24080"/>
                  <a:pt x="8180" y="24055"/>
                  <a:pt x="8090" y="24022"/>
                </a:cubicBezTo>
                <a:close/>
                <a:moveTo>
                  <a:pt x="20102" y="1"/>
                </a:moveTo>
                <a:cubicBezTo>
                  <a:pt x="19545" y="1"/>
                  <a:pt x="18989" y="60"/>
                  <a:pt x="18455" y="163"/>
                </a:cubicBezTo>
                <a:cubicBezTo>
                  <a:pt x="16389" y="560"/>
                  <a:pt x="14731" y="2077"/>
                  <a:pt x="13529" y="3723"/>
                </a:cubicBezTo>
                <a:cubicBezTo>
                  <a:pt x="13097" y="4330"/>
                  <a:pt x="12759" y="5007"/>
                  <a:pt x="12479" y="5696"/>
                </a:cubicBezTo>
                <a:cubicBezTo>
                  <a:pt x="12175" y="6291"/>
                  <a:pt x="11988" y="6968"/>
                  <a:pt x="11766" y="7575"/>
                </a:cubicBezTo>
                <a:cubicBezTo>
                  <a:pt x="11720" y="7692"/>
                  <a:pt x="11673" y="7821"/>
                  <a:pt x="11626" y="7937"/>
                </a:cubicBezTo>
                <a:cubicBezTo>
                  <a:pt x="11626" y="7949"/>
                  <a:pt x="11615" y="7961"/>
                  <a:pt x="11615" y="7972"/>
                </a:cubicBezTo>
                <a:cubicBezTo>
                  <a:pt x="11475" y="8252"/>
                  <a:pt x="11323" y="8533"/>
                  <a:pt x="11160" y="8789"/>
                </a:cubicBezTo>
                <a:cubicBezTo>
                  <a:pt x="11124" y="8848"/>
                  <a:pt x="11078" y="8906"/>
                  <a:pt x="11043" y="8964"/>
                </a:cubicBezTo>
                <a:cubicBezTo>
                  <a:pt x="11008" y="8988"/>
                  <a:pt x="10973" y="9023"/>
                  <a:pt x="10949" y="9046"/>
                </a:cubicBezTo>
                <a:cubicBezTo>
                  <a:pt x="10856" y="9151"/>
                  <a:pt x="10751" y="9245"/>
                  <a:pt x="10646" y="9338"/>
                </a:cubicBezTo>
                <a:cubicBezTo>
                  <a:pt x="10623" y="9361"/>
                  <a:pt x="10576" y="9408"/>
                  <a:pt x="10529" y="9443"/>
                </a:cubicBezTo>
                <a:cubicBezTo>
                  <a:pt x="10459" y="9501"/>
                  <a:pt x="10366" y="9560"/>
                  <a:pt x="10331" y="9583"/>
                </a:cubicBezTo>
                <a:cubicBezTo>
                  <a:pt x="10226" y="9653"/>
                  <a:pt x="10121" y="9723"/>
                  <a:pt x="10004" y="9793"/>
                </a:cubicBezTo>
                <a:cubicBezTo>
                  <a:pt x="9747" y="9945"/>
                  <a:pt x="9490" y="10085"/>
                  <a:pt x="9222" y="10225"/>
                </a:cubicBezTo>
                <a:cubicBezTo>
                  <a:pt x="8965" y="10342"/>
                  <a:pt x="8708" y="10470"/>
                  <a:pt x="8440" y="10587"/>
                </a:cubicBezTo>
                <a:cubicBezTo>
                  <a:pt x="8311" y="10634"/>
                  <a:pt x="8195" y="10692"/>
                  <a:pt x="8066" y="10739"/>
                </a:cubicBezTo>
                <a:cubicBezTo>
                  <a:pt x="8230" y="10667"/>
                  <a:pt x="8314" y="10631"/>
                  <a:pt x="8346" y="10617"/>
                </a:cubicBezTo>
                <a:lnTo>
                  <a:pt x="8346" y="10617"/>
                </a:lnTo>
                <a:cubicBezTo>
                  <a:pt x="8285" y="10643"/>
                  <a:pt x="8059" y="10741"/>
                  <a:pt x="7973" y="10774"/>
                </a:cubicBezTo>
                <a:cubicBezTo>
                  <a:pt x="6759" y="11287"/>
                  <a:pt x="5498" y="11754"/>
                  <a:pt x="4366" y="12455"/>
                </a:cubicBezTo>
                <a:cubicBezTo>
                  <a:pt x="3117" y="13213"/>
                  <a:pt x="1985" y="14264"/>
                  <a:pt x="1331" y="15595"/>
                </a:cubicBezTo>
                <a:cubicBezTo>
                  <a:pt x="1296" y="15665"/>
                  <a:pt x="1261" y="15746"/>
                  <a:pt x="1226" y="15828"/>
                </a:cubicBezTo>
                <a:cubicBezTo>
                  <a:pt x="1191" y="15898"/>
                  <a:pt x="1156" y="15968"/>
                  <a:pt x="1133" y="16038"/>
                </a:cubicBezTo>
                <a:cubicBezTo>
                  <a:pt x="1072" y="16183"/>
                  <a:pt x="1040" y="16256"/>
                  <a:pt x="1039" y="16256"/>
                </a:cubicBezTo>
                <a:cubicBezTo>
                  <a:pt x="1038" y="16256"/>
                  <a:pt x="1064" y="16191"/>
                  <a:pt x="1121" y="16061"/>
                </a:cubicBezTo>
                <a:cubicBezTo>
                  <a:pt x="1074" y="16061"/>
                  <a:pt x="922" y="16412"/>
                  <a:pt x="911" y="16447"/>
                </a:cubicBezTo>
                <a:cubicBezTo>
                  <a:pt x="712" y="16867"/>
                  <a:pt x="526" y="17299"/>
                  <a:pt x="386" y="17742"/>
                </a:cubicBezTo>
                <a:cubicBezTo>
                  <a:pt x="152" y="18513"/>
                  <a:pt x="35" y="19342"/>
                  <a:pt x="12" y="20147"/>
                </a:cubicBezTo>
                <a:cubicBezTo>
                  <a:pt x="0" y="20450"/>
                  <a:pt x="12" y="20754"/>
                  <a:pt x="35" y="21057"/>
                </a:cubicBezTo>
                <a:cubicBezTo>
                  <a:pt x="59" y="21268"/>
                  <a:pt x="94" y="21478"/>
                  <a:pt x="117" y="21699"/>
                </a:cubicBezTo>
                <a:cubicBezTo>
                  <a:pt x="129" y="21769"/>
                  <a:pt x="164" y="21980"/>
                  <a:pt x="210" y="22341"/>
                </a:cubicBezTo>
                <a:cubicBezTo>
                  <a:pt x="234" y="22423"/>
                  <a:pt x="257" y="22505"/>
                  <a:pt x="280" y="22587"/>
                </a:cubicBezTo>
                <a:cubicBezTo>
                  <a:pt x="549" y="23392"/>
                  <a:pt x="887" y="24186"/>
                  <a:pt x="1354" y="24886"/>
                </a:cubicBezTo>
                <a:cubicBezTo>
                  <a:pt x="2347" y="26392"/>
                  <a:pt x="3689" y="27629"/>
                  <a:pt x="5241" y="28516"/>
                </a:cubicBezTo>
                <a:cubicBezTo>
                  <a:pt x="7495" y="29811"/>
                  <a:pt x="9987" y="30402"/>
                  <a:pt x="12487" y="30402"/>
                </a:cubicBezTo>
                <a:cubicBezTo>
                  <a:pt x="16772" y="30402"/>
                  <a:pt x="21083" y="28666"/>
                  <a:pt x="24268" y="25762"/>
                </a:cubicBezTo>
                <a:cubicBezTo>
                  <a:pt x="26766" y="23497"/>
                  <a:pt x="28540" y="20334"/>
                  <a:pt x="29276" y="17054"/>
                </a:cubicBezTo>
                <a:cubicBezTo>
                  <a:pt x="29661" y="15384"/>
                  <a:pt x="29848" y="13610"/>
                  <a:pt x="29719" y="11894"/>
                </a:cubicBezTo>
                <a:cubicBezTo>
                  <a:pt x="29567" y="9910"/>
                  <a:pt x="29089" y="8101"/>
                  <a:pt x="28307" y="6280"/>
                </a:cubicBezTo>
                <a:cubicBezTo>
                  <a:pt x="27653" y="4751"/>
                  <a:pt x="26649" y="3245"/>
                  <a:pt x="25354" y="2183"/>
                </a:cubicBezTo>
                <a:cubicBezTo>
                  <a:pt x="24361" y="1365"/>
                  <a:pt x="23393" y="758"/>
                  <a:pt x="22179" y="327"/>
                </a:cubicBezTo>
                <a:cubicBezTo>
                  <a:pt x="21518" y="98"/>
                  <a:pt x="20810" y="1"/>
                  <a:pt x="201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91"/>
          <p:cNvSpPr/>
          <p:nvPr/>
        </p:nvSpPr>
        <p:spPr>
          <a:xfrm flipH="1">
            <a:off x="8272789" y="453975"/>
            <a:ext cx="1359967" cy="1248369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5" name="Google Shape;1135;p91"/>
          <p:cNvGrpSpPr/>
          <p:nvPr/>
        </p:nvGrpSpPr>
        <p:grpSpPr>
          <a:xfrm flipH="1">
            <a:off x="249301" y="3636589"/>
            <a:ext cx="1070964" cy="956818"/>
            <a:chOff x="1459650" y="2283425"/>
            <a:chExt cx="393000" cy="351100"/>
          </a:xfrm>
        </p:grpSpPr>
        <p:sp>
          <p:nvSpPr>
            <p:cNvPr id="1136" name="Google Shape;1136;p91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1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1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1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1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1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1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1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1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1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1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1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1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1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1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1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1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1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1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1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1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1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1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1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1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1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1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1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1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1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1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91"/>
          <p:cNvGrpSpPr/>
          <p:nvPr/>
        </p:nvGrpSpPr>
        <p:grpSpPr>
          <a:xfrm flipH="1">
            <a:off x="8348836" y="80603"/>
            <a:ext cx="505433" cy="773597"/>
            <a:chOff x="4781525" y="1984575"/>
            <a:chExt cx="523928" cy="801904"/>
          </a:xfrm>
        </p:grpSpPr>
        <p:sp>
          <p:nvSpPr>
            <p:cNvPr id="1168" name="Google Shape;1168;p91"/>
            <p:cNvSpPr/>
            <p:nvPr/>
          </p:nvSpPr>
          <p:spPr>
            <a:xfrm>
              <a:off x="4874029" y="2005836"/>
              <a:ext cx="431424" cy="663576"/>
            </a:xfrm>
            <a:custGeom>
              <a:avLst/>
              <a:gdLst/>
              <a:ahLst/>
              <a:cxnLst/>
              <a:rect l="l" t="t" r="r" b="b"/>
              <a:pathLst>
                <a:path w="6534" h="10050" extrusionOk="0">
                  <a:moveTo>
                    <a:pt x="5349" y="0"/>
                  </a:moveTo>
                  <a:cubicBezTo>
                    <a:pt x="5180" y="0"/>
                    <a:pt x="5011" y="15"/>
                    <a:pt x="4844" y="42"/>
                  </a:cubicBezTo>
                  <a:cubicBezTo>
                    <a:pt x="4272" y="147"/>
                    <a:pt x="3724" y="380"/>
                    <a:pt x="3233" y="695"/>
                  </a:cubicBezTo>
                  <a:cubicBezTo>
                    <a:pt x="2253" y="1337"/>
                    <a:pt x="1459" y="2248"/>
                    <a:pt x="899" y="3275"/>
                  </a:cubicBezTo>
                  <a:cubicBezTo>
                    <a:pt x="619" y="3800"/>
                    <a:pt x="397" y="4337"/>
                    <a:pt x="233" y="4909"/>
                  </a:cubicBezTo>
                  <a:cubicBezTo>
                    <a:pt x="82" y="5481"/>
                    <a:pt x="0" y="6077"/>
                    <a:pt x="0" y="6684"/>
                  </a:cubicBezTo>
                  <a:cubicBezTo>
                    <a:pt x="12" y="7874"/>
                    <a:pt x="374" y="9076"/>
                    <a:pt x="1074" y="10010"/>
                  </a:cubicBezTo>
                  <a:cubicBezTo>
                    <a:pt x="1085" y="10038"/>
                    <a:pt x="1109" y="10050"/>
                    <a:pt x="1137" y="10050"/>
                  </a:cubicBezTo>
                  <a:cubicBezTo>
                    <a:pt x="1169" y="10050"/>
                    <a:pt x="1207" y="10035"/>
                    <a:pt x="1237" y="10010"/>
                  </a:cubicBezTo>
                  <a:cubicBezTo>
                    <a:pt x="1296" y="9975"/>
                    <a:pt x="1354" y="9917"/>
                    <a:pt x="1319" y="9882"/>
                  </a:cubicBezTo>
                  <a:cubicBezTo>
                    <a:pt x="899" y="8831"/>
                    <a:pt x="630" y="7757"/>
                    <a:pt x="584" y="6660"/>
                  </a:cubicBezTo>
                  <a:cubicBezTo>
                    <a:pt x="560" y="6112"/>
                    <a:pt x="595" y="5563"/>
                    <a:pt x="700" y="5026"/>
                  </a:cubicBezTo>
                  <a:cubicBezTo>
                    <a:pt x="805" y="4477"/>
                    <a:pt x="992" y="3952"/>
                    <a:pt x="1237" y="3450"/>
                  </a:cubicBezTo>
                  <a:cubicBezTo>
                    <a:pt x="1728" y="2458"/>
                    <a:pt x="2498" y="1594"/>
                    <a:pt x="3408" y="964"/>
                  </a:cubicBezTo>
                  <a:cubicBezTo>
                    <a:pt x="3864" y="660"/>
                    <a:pt x="4366" y="415"/>
                    <a:pt x="4891" y="287"/>
                  </a:cubicBezTo>
                  <a:cubicBezTo>
                    <a:pt x="5139" y="226"/>
                    <a:pt x="5395" y="192"/>
                    <a:pt x="5648" y="192"/>
                  </a:cubicBezTo>
                  <a:cubicBezTo>
                    <a:pt x="5932" y="192"/>
                    <a:pt x="6213" y="235"/>
                    <a:pt x="6478" y="334"/>
                  </a:cubicBezTo>
                  <a:cubicBezTo>
                    <a:pt x="6481" y="335"/>
                    <a:pt x="6483" y="335"/>
                    <a:pt x="6485" y="335"/>
                  </a:cubicBezTo>
                  <a:cubicBezTo>
                    <a:pt x="6507" y="335"/>
                    <a:pt x="6534" y="286"/>
                    <a:pt x="6502" y="275"/>
                  </a:cubicBezTo>
                  <a:cubicBezTo>
                    <a:pt x="6163" y="85"/>
                    <a:pt x="5759" y="0"/>
                    <a:pt x="5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1"/>
            <p:cNvSpPr/>
            <p:nvPr/>
          </p:nvSpPr>
          <p:spPr>
            <a:xfrm>
              <a:off x="4956497" y="2086389"/>
              <a:ext cx="276721" cy="529607"/>
            </a:xfrm>
            <a:custGeom>
              <a:avLst/>
              <a:gdLst/>
              <a:ahLst/>
              <a:cxnLst/>
              <a:rect l="l" t="t" r="r" b="b"/>
              <a:pathLst>
                <a:path w="4191" h="8021" extrusionOk="0">
                  <a:moveTo>
                    <a:pt x="4167" y="1"/>
                  </a:moveTo>
                  <a:cubicBezTo>
                    <a:pt x="3864" y="1"/>
                    <a:pt x="3490" y="94"/>
                    <a:pt x="3128" y="257"/>
                  </a:cubicBezTo>
                  <a:cubicBezTo>
                    <a:pt x="2953" y="328"/>
                    <a:pt x="2778" y="433"/>
                    <a:pt x="2603" y="538"/>
                  </a:cubicBezTo>
                  <a:cubicBezTo>
                    <a:pt x="2440" y="654"/>
                    <a:pt x="2265" y="783"/>
                    <a:pt x="2101" y="923"/>
                  </a:cubicBezTo>
                  <a:cubicBezTo>
                    <a:pt x="1436" y="1471"/>
                    <a:pt x="899" y="2195"/>
                    <a:pt x="537" y="3001"/>
                  </a:cubicBezTo>
                  <a:cubicBezTo>
                    <a:pt x="175" y="3806"/>
                    <a:pt x="0" y="4670"/>
                    <a:pt x="47" y="5545"/>
                  </a:cubicBezTo>
                  <a:cubicBezTo>
                    <a:pt x="93" y="6421"/>
                    <a:pt x="362" y="7285"/>
                    <a:pt x="840" y="8008"/>
                  </a:cubicBezTo>
                  <a:cubicBezTo>
                    <a:pt x="843" y="8017"/>
                    <a:pt x="851" y="8021"/>
                    <a:pt x="861" y="8021"/>
                  </a:cubicBezTo>
                  <a:cubicBezTo>
                    <a:pt x="888" y="8021"/>
                    <a:pt x="931" y="7991"/>
                    <a:pt x="922" y="7973"/>
                  </a:cubicBezTo>
                  <a:cubicBezTo>
                    <a:pt x="595" y="7191"/>
                    <a:pt x="409" y="6351"/>
                    <a:pt x="374" y="5534"/>
                  </a:cubicBezTo>
                  <a:cubicBezTo>
                    <a:pt x="350" y="4705"/>
                    <a:pt x="490" y="3888"/>
                    <a:pt x="817" y="3117"/>
                  </a:cubicBezTo>
                  <a:cubicBezTo>
                    <a:pt x="1144" y="2359"/>
                    <a:pt x="1623" y="1647"/>
                    <a:pt x="2241" y="1086"/>
                  </a:cubicBezTo>
                  <a:cubicBezTo>
                    <a:pt x="2393" y="958"/>
                    <a:pt x="2556" y="818"/>
                    <a:pt x="2720" y="701"/>
                  </a:cubicBezTo>
                  <a:cubicBezTo>
                    <a:pt x="2872" y="584"/>
                    <a:pt x="3035" y="491"/>
                    <a:pt x="3210" y="398"/>
                  </a:cubicBezTo>
                  <a:cubicBezTo>
                    <a:pt x="3537" y="234"/>
                    <a:pt x="3887" y="117"/>
                    <a:pt x="4167" y="94"/>
                  </a:cubicBezTo>
                  <a:cubicBezTo>
                    <a:pt x="4191" y="94"/>
                    <a:pt x="4191" y="1"/>
                    <a:pt x="4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1"/>
            <p:cNvSpPr/>
            <p:nvPr/>
          </p:nvSpPr>
          <p:spPr>
            <a:xfrm>
              <a:off x="4781525" y="1984575"/>
              <a:ext cx="257507" cy="801904"/>
            </a:xfrm>
            <a:custGeom>
              <a:avLst/>
              <a:gdLst/>
              <a:ahLst/>
              <a:cxnLst/>
              <a:rect l="l" t="t" r="r" b="b"/>
              <a:pathLst>
                <a:path w="3900" h="12145" extrusionOk="0">
                  <a:moveTo>
                    <a:pt x="3763" y="0"/>
                  </a:moveTo>
                  <a:cubicBezTo>
                    <a:pt x="3750" y="0"/>
                    <a:pt x="3737" y="4"/>
                    <a:pt x="3724" y="14"/>
                  </a:cubicBezTo>
                  <a:cubicBezTo>
                    <a:pt x="1821" y="1309"/>
                    <a:pt x="526" y="3375"/>
                    <a:pt x="175" y="5675"/>
                  </a:cubicBezTo>
                  <a:cubicBezTo>
                    <a:pt x="0" y="6819"/>
                    <a:pt x="82" y="7974"/>
                    <a:pt x="374" y="9072"/>
                  </a:cubicBezTo>
                  <a:cubicBezTo>
                    <a:pt x="514" y="9632"/>
                    <a:pt x="712" y="10192"/>
                    <a:pt x="981" y="10706"/>
                  </a:cubicBezTo>
                  <a:cubicBezTo>
                    <a:pt x="1238" y="11231"/>
                    <a:pt x="1588" y="11710"/>
                    <a:pt x="2008" y="12118"/>
                  </a:cubicBezTo>
                  <a:cubicBezTo>
                    <a:pt x="2026" y="12136"/>
                    <a:pt x="2048" y="12144"/>
                    <a:pt x="2071" y="12144"/>
                  </a:cubicBezTo>
                  <a:cubicBezTo>
                    <a:pt x="2151" y="12144"/>
                    <a:pt x="2240" y="12048"/>
                    <a:pt x="2195" y="11966"/>
                  </a:cubicBezTo>
                  <a:cubicBezTo>
                    <a:pt x="1634" y="11009"/>
                    <a:pt x="1098" y="10076"/>
                    <a:pt x="794" y="9025"/>
                  </a:cubicBezTo>
                  <a:cubicBezTo>
                    <a:pt x="491" y="7963"/>
                    <a:pt x="397" y="6842"/>
                    <a:pt x="537" y="5733"/>
                  </a:cubicBezTo>
                  <a:cubicBezTo>
                    <a:pt x="829" y="3527"/>
                    <a:pt x="2031" y="1508"/>
                    <a:pt x="3841" y="165"/>
                  </a:cubicBezTo>
                  <a:cubicBezTo>
                    <a:pt x="3900" y="116"/>
                    <a:pt x="3834" y="0"/>
                    <a:pt x="3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1" name="Google Shape;1171;p91"/>
          <p:cNvSpPr/>
          <p:nvPr/>
        </p:nvSpPr>
        <p:spPr>
          <a:xfrm rot="-3830933">
            <a:off x="7672220" y="4325476"/>
            <a:ext cx="2153228" cy="1398616"/>
          </a:xfrm>
          <a:custGeom>
            <a:avLst/>
            <a:gdLst/>
            <a:ahLst/>
            <a:cxnLst/>
            <a:rect l="l" t="t" r="r" b="b"/>
            <a:pathLst>
              <a:path w="44171" h="28691" extrusionOk="0">
                <a:moveTo>
                  <a:pt x="25108" y="1"/>
                </a:moveTo>
                <a:cubicBezTo>
                  <a:pt x="23961" y="1"/>
                  <a:pt x="22810" y="68"/>
                  <a:pt x="21665" y="151"/>
                </a:cubicBezTo>
                <a:cubicBezTo>
                  <a:pt x="19949" y="279"/>
                  <a:pt x="18233" y="443"/>
                  <a:pt x="16541" y="793"/>
                </a:cubicBezTo>
                <a:cubicBezTo>
                  <a:pt x="12374" y="1668"/>
                  <a:pt x="8463" y="3735"/>
                  <a:pt x="5440" y="6734"/>
                </a:cubicBezTo>
                <a:cubicBezTo>
                  <a:pt x="2907" y="9244"/>
                  <a:pt x="1016" y="12419"/>
                  <a:pt x="0" y="15839"/>
                </a:cubicBezTo>
                <a:cubicBezTo>
                  <a:pt x="1273" y="16318"/>
                  <a:pt x="2557" y="16773"/>
                  <a:pt x="3829" y="17228"/>
                </a:cubicBezTo>
                <a:cubicBezTo>
                  <a:pt x="7194" y="9697"/>
                  <a:pt x="15332" y="4852"/>
                  <a:pt x="23515" y="4852"/>
                </a:cubicBezTo>
                <a:cubicBezTo>
                  <a:pt x="25466" y="4852"/>
                  <a:pt x="27419" y="5128"/>
                  <a:pt x="29311" y="5707"/>
                </a:cubicBezTo>
                <a:cubicBezTo>
                  <a:pt x="34062" y="7155"/>
                  <a:pt x="37879" y="11100"/>
                  <a:pt x="39373" y="15816"/>
                </a:cubicBezTo>
                <a:cubicBezTo>
                  <a:pt x="40225" y="18512"/>
                  <a:pt x="40120" y="21325"/>
                  <a:pt x="39688" y="24092"/>
                </a:cubicBezTo>
                <a:cubicBezTo>
                  <a:pt x="39501" y="25318"/>
                  <a:pt x="39326" y="26602"/>
                  <a:pt x="39034" y="27839"/>
                </a:cubicBezTo>
                <a:cubicBezTo>
                  <a:pt x="40190" y="28131"/>
                  <a:pt x="41345" y="28411"/>
                  <a:pt x="42513" y="28691"/>
                </a:cubicBezTo>
                <a:cubicBezTo>
                  <a:pt x="42443" y="26730"/>
                  <a:pt x="43026" y="24769"/>
                  <a:pt x="43353" y="22820"/>
                </a:cubicBezTo>
                <a:cubicBezTo>
                  <a:pt x="44170" y="17870"/>
                  <a:pt x="43248" y="12618"/>
                  <a:pt x="40563" y="8380"/>
                </a:cubicBezTo>
                <a:cubicBezTo>
                  <a:pt x="37879" y="4155"/>
                  <a:pt x="33408" y="1038"/>
                  <a:pt x="28459" y="244"/>
                </a:cubicBezTo>
                <a:cubicBezTo>
                  <a:pt x="27351" y="65"/>
                  <a:pt x="26231" y="1"/>
                  <a:pt x="25108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91"/>
          <p:cNvSpPr/>
          <p:nvPr/>
        </p:nvSpPr>
        <p:spPr>
          <a:xfrm rot="-3830933">
            <a:off x="8575679" y="4886325"/>
            <a:ext cx="802336" cy="547679"/>
          </a:xfrm>
          <a:custGeom>
            <a:avLst/>
            <a:gdLst/>
            <a:ahLst/>
            <a:cxnLst/>
            <a:rect l="l" t="t" r="r" b="b"/>
            <a:pathLst>
              <a:path w="16459" h="11235" extrusionOk="0">
                <a:moveTo>
                  <a:pt x="9255" y="0"/>
                </a:moveTo>
                <a:cubicBezTo>
                  <a:pt x="6285" y="0"/>
                  <a:pt x="3233" y="2245"/>
                  <a:pt x="1378" y="4301"/>
                </a:cubicBezTo>
                <a:cubicBezTo>
                  <a:pt x="899" y="4826"/>
                  <a:pt x="455" y="5573"/>
                  <a:pt x="0" y="6355"/>
                </a:cubicBezTo>
                <a:cubicBezTo>
                  <a:pt x="5358" y="8106"/>
                  <a:pt x="10762" y="9740"/>
                  <a:pt x="16202" y="11235"/>
                </a:cubicBezTo>
                <a:cubicBezTo>
                  <a:pt x="16354" y="10242"/>
                  <a:pt x="16459" y="9250"/>
                  <a:pt x="16389" y="8281"/>
                </a:cubicBezTo>
                <a:cubicBezTo>
                  <a:pt x="16132" y="4698"/>
                  <a:pt x="14428" y="1219"/>
                  <a:pt x="10704" y="192"/>
                </a:cubicBezTo>
                <a:cubicBezTo>
                  <a:pt x="10227" y="61"/>
                  <a:pt x="9742" y="0"/>
                  <a:pt x="9255" y="0"/>
                </a:cubicBez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91"/>
          <p:cNvSpPr/>
          <p:nvPr/>
        </p:nvSpPr>
        <p:spPr>
          <a:xfrm rot="-3830933">
            <a:off x="8104165" y="4622344"/>
            <a:ext cx="1535840" cy="954380"/>
          </a:xfrm>
          <a:custGeom>
            <a:avLst/>
            <a:gdLst/>
            <a:ahLst/>
            <a:cxnLst/>
            <a:rect l="l" t="t" r="r" b="b"/>
            <a:pathLst>
              <a:path w="31506" h="19578" extrusionOk="0">
                <a:moveTo>
                  <a:pt x="16442" y="1"/>
                </a:moveTo>
                <a:cubicBezTo>
                  <a:pt x="13210" y="1"/>
                  <a:pt x="9971" y="770"/>
                  <a:pt x="7249" y="2430"/>
                </a:cubicBezTo>
                <a:cubicBezTo>
                  <a:pt x="3887" y="4484"/>
                  <a:pt x="1880" y="7379"/>
                  <a:pt x="0" y="10519"/>
                </a:cubicBezTo>
                <a:cubicBezTo>
                  <a:pt x="1506" y="11056"/>
                  <a:pt x="3012" y="11581"/>
                  <a:pt x="4529" y="12083"/>
                </a:cubicBezTo>
                <a:cubicBezTo>
                  <a:pt x="5755" y="10087"/>
                  <a:pt x="7821" y="8149"/>
                  <a:pt x="8895" y="7181"/>
                </a:cubicBezTo>
                <a:cubicBezTo>
                  <a:pt x="11081" y="5199"/>
                  <a:pt x="13786" y="3737"/>
                  <a:pt x="16650" y="3737"/>
                </a:cubicBezTo>
                <a:cubicBezTo>
                  <a:pt x="17532" y="3737"/>
                  <a:pt x="18429" y="3876"/>
                  <a:pt x="19330" y="4181"/>
                </a:cubicBezTo>
                <a:cubicBezTo>
                  <a:pt x="23264" y="5500"/>
                  <a:pt x="25669" y="8780"/>
                  <a:pt x="26428" y="12772"/>
                </a:cubicBezTo>
                <a:cubicBezTo>
                  <a:pt x="26743" y="14429"/>
                  <a:pt x="26929" y="16601"/>
                  <a:pt x="26801" y="18760"/>
                </a:cubicBezTo>
                <a:cubicBezTo>
                  <a:pt x="27840" y="19040"/>
                  <a:pt x="28890" y="19309"/>
                  <a:pt x="29941" y="19577"/>
                </a:cubicBezTo>
                <a:cubicBezTo>
                  <a:pt x="30431" y="16531"/>
                  <a:pt x="31505" y="13402"/>
                  <a:pt x="30887" y="10309"/>
                </a:cubicBezTo>
                <a:cubicBezTo>
                  <a:pt x="29976" y="5768"/>
                  <a:pt x="26428" y="1998"/>
                  <a:pt x="21980" y="761"/>
                </a:cubicBezTo>
                <a:cubicBezTo>
                  <a:pt x="20205" y="262"/>
                  <a:pt x="18325" y="1"/>
                  <a:pt x="16442" y="1"/>
                </a:cubicBezTo>
                <a:close/>
              </a:path>
            </a:pathLst>
          </a:custGeom>
          <a:solidFill>
            <a:srgbClr val="F8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91"/>
          <p:cNvSpPr/>
          <p:nvPr/>
        </p:nvSpPr>
        <p:spPr>
          <a:xfrm rot="10800000">
            <a:off x="-83376" y="-29525"/>
            <a:ext cx="1645784" cy="1278465"/>
          </a:xfrm>
          <a:custGeom>
            <a:avLst/>
            <a:gdLst/>
            <a:ahLst/>
            <a:cxnLst/>
            <a:rect l="l" t="t" r="r" b="b"/>
            <a:pathLst>
              <a:path w="29334" h="22787" extrusionOk="0">
                <a:moveTo>
                  <a:pt x="28042" y="1"/>
                </a:moveTo>
                <a:cubicBezTo>
                  <a:pt x="27628" y="1"/>
                  <a:pt x="27198" y="96"/>
                  <a:pt x="26813" y="235"/>
                </a:cubicBezTo>
                <a:cubicBezTo>
                  <a:pt x="22645" y="1682"/>
                  <a:pt x="20369" y="6643"/>
                  <a:pt x="16097" y="7752"/>
                </a:cubicBezTo>
                <a:cubicBezTo>
                  <a:pt x="15105" y="8009"/>
                  <a:pt x="14078" y="8032"/>
                  <a:pt x="13062" y="8137"/>
                </a:cubicBezTo>
                <a:cubicBezTo>
                  <a:pt x="10027" y="8452"/>
                  <a:pt x="7074" y="9550"/>
                  <a:pt x="4564" y="11277"/>
                </a:cubicBezTo>
                <a:cubicBezTo>
                  <a:pt x="3467" y="12048"/>
                  <a:pt x="2440" y="12935"/>
                  <a:pt x="1693" y="14055"/>
                </a:cubicBezTo>
                <a:cubicBezTo>
                  <a:pt x="642" y="15643"/>
                  <a:pt x="245" y="17592"/>
                  <a:pt x="94" y="19495"/>
                </a:cubicBezTo>
                <a:cubicBezTo>
                  <a:pt x="12" y="20592"/>
                  <a:pt x="0" y="21689"/>
                  <a:pt x="70" y="22787"/>
                </a:cubicBezTo>
                <a:lnTo>
                  <a:pt x="28517" y="22787"/>
                </a:lnTo>
                <a:lnTo>
                  <a:pt x="29334" y="480"/>
                </a:lnTo>
                <a:cubicBezTo>
                  <a:pt x="28993" y="133"/>
                  <a:pt x="28529" y="1"/>
                  <a:pt x="280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5" name="Google Shape;1175;p91"/>
          <p:cNvGrpSpPr/>
          <p:nvPr/>
        </p:nvGrpSpPr>
        <p:grpSpPr>
          <a:xfrm rot="-9638022">
            <a:off x="300052" y="394690"/>
            <a:ext cx="878924" cy="729172"/>
            <a:chOff x="4841125" y="2837200"/>
            <a:chExt cx="878940" cy="729186"/>
          </a:xfrm>
        </p:grpSpPr>
        <p:sp>
          <p:nvSpPr>
            <p:cNvPr id="1176" name="Google Shape;1176;p91"/>
            <p:cNvSpPr/>
            <p:nvPr/>
          </p:nvSpPr>
          <p:spPr>
            <a:xfrm>
              <a:off x="4970474" y="2837200"/>
              <a:ext cx="609435" cy="605819"/>
            </a:xfrm>
            <a:custGeom>
              <a:avLst/>
              <a:gdLst/>
              <a:ahLst/>
              <a:cxnLst/>
              <a:rect l="l" t="t" r="r" b="b"/>
              <a:pathLst>
                <a:path w="13145" h="13067" extrusionOk="0">
                  <a:moveTo>
                    <a:pt x="5014" y="1"/>
                  </a:moveTo>
                  <a:cubicBezTo>
                    <a:pt x="5012" y="1"/>
                    <a:pt x="5010" y="1"/>
                    <a:pt x="5008" y="2"/>
                  </a:cubicBezTo>
                  <a:cubicBezTo>
                    <a:pt x="3911" y="235"/>
                    <a:pt x="2861" y="795"/>
                    <a:pt x="2032" y="1601"/>
                  </a:cubicBezTo>
                  <a:cubicBezTo>
                    <a:pt x="1612" y="1998"/>
                    <a:pt x="1250" y="2465"/>
                    <a:pt x="958" y="2967"/>
                  </a:cubicBezTo>
                  <a:cubicBezTo>
                    <a:pt x="654" y="3457"/>
                    <a:pt x="409" y="3994"/>
                    <a:pt x="258" y="4554"/>
                  </a:cubicBezTo>
                  <a:cubicBezTo>
                    <a:pt x="94" y="5114"/>
                    <a:pt x="1" y="5698"/>
                    <a:pt x="12" y="6282"/>
                  </a:cubicBezTo>
                  <a:cubicBezTo>
                    <a:pt x="12" y="6865"/>
                    <a:pt x="94" y="7461"/>
                    <a:pt x="269" y="8021"/>
                  </a:cubicBezTo>
                  <a:cubicBezTo>
                    <a:pt x="433" y="8581"/>
                    <a:pt x="678" y="9118"/>
                    <a:pt x="981" y="9620"/>
                  </a:cubicBezTo>
                  <a:cubicBezTo>
                    <a:pt x="1285" y="10122"/>
                    <a:pt x="1647" y="10589"/>
                    <a:pt x="2055" y="11009"/>
                  </a:cubicBezTo>
                  <a:cubicBezTo>
                    <a:pt x="2464" y="11429"/>
                    <a:pt x="2942" y="11791"/>
                    <a:pt x="3433" y="12106"/>
                  </a:cubicBezTo>
                  <a:cubicBezTo>
                    <a:pt x="3934" y="12422"/>
                    <a:pt x="4495" y="12655"/>
                    <a:pt x="5067" y="12830"/>
                  </a:cubicBezTo>
                  <a:cubicBezTo>
                    <a:pt x="5347" y="12923"/>
                    <a:pt x="5650" y="12958"/>
                    <a:pt x="5942" y="13017"/>
                  </a:cubicBezTo>
                  <a:lnTo>
                    <a:pt x="6397" y="13052"/>
                  </a:lnTo>
                  <a:cubicBezTo>
                    <a:pt x="6473" y="13064"/>
                    <a:pt x="6549" y="13066"/>
                    <a:pt x="6625" y="13066"/>
                  </a:cubicBezTo>
                  <a:cubicBezTo>
                    <a:pt x="6701" y="13066"/>
                    <a:pt x="6777" y="13064"/>
                    <a:pt x="6853" y="13064"/>
                  </a:cubicBezTo>
                  <a:cubicBezTo>
                    <a:pt x="7448" y="13052"/>
                    <a:pt x="8055" y="12982"/>
                    <a:pt x="8639" y="12795"/>
                  </a:cubicBezTo>
                  <a:cubicBezTo>
                    <a:pt x="9222" y="12632"/>
                    <a:pt x="9783" y="12387"/>
                    <a:pt x="10296" y="12071"/>
                  </a:cubicBezTo>
                  <a:cubicBezTo>
                    <a:pt x="10810" y="11745"/>
                    <a:pt x="11288" y="11359"/>
                    <a:pt x="11697" y="10916"/>
                  </a:cubicBezTo>
                  <a:cubicBezTo>
                    <a:pt x="12094" y="10472"/>
                    <a:pt x="12432" y="9959"/>
                    <a:pt x="12677" y="9422"/>
                  </a:cubicBezTo>
                  <a:cubicBezTo>
                    <a:pt x="12934" y="8873"/>
                    <a:pt x="13086" y="8289"/>
                    <a:pt x="13109" y="7706"/>
                  </a:cubicBezTo>
                  <a:cubicBezTo>
                    <a:pt x="13144" y="7601"/>
                    <a:pt x="13004" y="7531"/>
                    <a:pt x="12864" y="7519"/>
                  </a:cubicBezTo>
                  <a:cubicBezTo>
                    <a:pt x="12825" y="7510"/>
                    <a:pt x="12787" y="7506"/>
                    <a:pt x="12752" y="7506"/>
                  </a:cubicBezTo>
                  <a:cubicBezTo>
                    <a:pt x="12650" y="7506"/>
                    <a:pt x="12572" y="7543"/>
                    <a:pt x="12572" y="7612"/>
                  </a:cubicBezTo>
                  <a:cubicBezTo>
                    <a:pt x="11884" y="9562"/>
                    <a:pt x="10226" y="11056"/>
                    <a:pt x="8300" y="11698"/>
                  </a:cubicBezTo>
                  <a:cubicBezTo>
                    <a:pt x="7810" y="11861"/>
                    <a:pt x="7308" y="11955"/>
                    <a:pt x="6806" y="11990"/>
                  </a:cubicBezTo>
                  <a:cubicBezTo>
                    <a:pt x="6702" y="11999"/>
                    <a:pt x="6598" y="12016"/>
                    <a:pt x="6494" y="12016"/>
                  </a:cubicBezTo>
                  <a:cubicBezTo>
                    <a:pt x="6470" y="12016"/>
                    <a:pt x="6445" y="12015"/>
                    <a:pt x="6421" y="12013"/>
                  </a:cubicBezTo>
                  <a:lnTo>
                    <a:pt x="6047" y="12001"/>
                  </a:lnTo>
                  <a:cubicBezTo>
                    <a:pt x="5802" y="11978"/>
                    <a:pt x="5545" y="11966"/>
                    <a:pt x="5300" y="11896"/>
                  </a:cubicBezTo>
                  <a:cubicBezTo>
                    <a:pt x="4798" y="11803"/>
                    <a:pt x="4308" y="11628"/>
                    <a:pt x="3853" y="11383"/>
                  </a:cubicBezTo>
                  <a:cubicBezTo>
                    <a:pt x="3398" y="11126"/>
                    <a:pt x="2966" y="10834"/>
                    <a:pt x="2580" y="10461"/>
                  </a:cubicBezTo>
                  <a:cubicBezTo>
                    <a:pt x="2207" y="10099"/>
                    <a:pt x="1868" y="9690"/>
                    <a:pt x="1588" y="9247"/>
                  </a:cubicBezTo>
                  <a:cubicBezTo>
                    <a:pt x="1308" y="8803"/>
                    <a:pt x="1086" y="8313"/>
                    <a:pt x="923" y="7822"/>
                  </a:cubicBezTo>
                  <a:cubicBezTo>
                    <a:pt x="771" y="7321"/>
                    <a:pt x="689" y="6795"/>
                    <a:pt x="678" y="6282"/>
                  </a:cubicBezTo>
                  <a:cubicBezTo>
                    <a:pt x="654" y="5756"/>
                    <a:pt x="748" y="5231"/>
                    <a:pt x="865" y="4729"/>
                  </a:cubicBezTo>
                  <a:cubicBezTo>
                    <a:pt x="1413" y="2686"/>
                    <a:pt x="2977" y="877"/>
                    <a:pt x="5043" y="142"/>
                  </a:cubicBezTo>
                  <a:cubicBezTo>
                    <a:pt x="5088" y="119"/>
                    <a:pt x="5058" y="1"/>
                    <a:pt x="5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1"/>
            <p:cNvSpPr/>
            <p:nvPr/>
          </p:nvSpPr>
          <p:spPr>
            <a:xfrm>
              <a:off x="5084153" y="2971231"/>
              <a:ext cx="377113" cy="354766"/>
            </a:xfrm>
            <a:custGeom>
              <a:avLst/>
              <a:gdLst/>
              <a:ahLst/>
              <a:cxnLst/>
              <a:rect l="l" t="t" r="r" b="b"/>
              <a:pathLst>
                <a:path w="8134" h="7652" extrusionOk="0">
                  <a:moveTo>
                    <a:pt x="1868" y="1"/>
                  </a:moveTo>
                  <a:cubicBezTo>
                    <a:pt x="1864" y="1"/>
                    <a:pt x="1859" y="2"/>
                    <a:pt x="1856" y="6"/>
                  </a:cubicBezTo>
                  <a:cubicBezTo>
                    <a:pt x="1319" y="379"/>
                    <a:pt x="852" y="916"/>
                    <a:pt x="525" y="1500"/>
                  </a:cubicBezTo>
                  <a:cubicBezTo>
                    <a:pt x="362" y="1791"/>
                    <a:pt x="234" y="2107"/>
                    <a:pt x="140" y="2422"/>
                  </a:cubicBezTo>
                  <a:cubicBezTo>
                    <a:pt x="117" y="2504"/>
                    <a:pt x="105" y="2574"/>
                    <a:pt x="82" y="2655"/>
                  </a:cubicBezTo>
                  <a:lnTo>
                    <a:pt x="58" y="2772"/>
                  </a:lnTo>
                  <a:lnTo>
                    <a:pt x="47" y="2889"/>
                  </a:lnTo>
                  <a:lnTo>
                    <a:pt x="12" y="3122"/>
                  </a:lnTo>
                  <a:cubicBezTo>
                    <a:pt x="12" y="3204"/>
                    <a:pt x="12" y="3286"/>
                    <a:pt x="0" y="3356"/>
                  </a:cubicBezTo>
                  <a:cubicBezTo>
                    <a:pt x="0" y="3671"/>
                    <a:pt x="23" y="3986"/>
                    <a:pt x="105" y="4301"/>
                  </a:cubicBezTo>
                  <a:cubicBezTo>
                    <a:pt x="140" y="4465"/>
                    <a:pt x="210" y="4616"/>
                    <a:pt x="257" y="4780"/>
                  </a:cubicBezTo>
                  <a:lnTo>
                    <a:pt x="350" y="5013"/>
                  </a:lnTo>
                  <a:cubicBezTo>
                    <a:pt x="385" y="5095"/>
                    <a:pt x="420" y="5165"/>
                    <a:pt x="467" y="5247"/>
                  </a:cubicBezTo>
                  <a:cubicBezTo>
                    <a:pt x="770" y="5865"/>
                    <a:pt x="1249" y="6414"/>
                    <a:pt x="1798" y="6834"/>
                  </a:cubicBezTo>
                  <a:cubicBezTo>
                    <a:pt x="2078" y="7033"/>
                    <a:pt x="2370" y="7208"/>
                    <a:pt x="2673" y="7336"/>
                  </a:cubicBezTo>
                  <a:cubicBezTo>
                    <a:pt x="2988" y="7464"/>
                    <a:pt x="3292" y="7570"/>
                    <a:pt x="3607" y="7605"/>
                  </a:cubicBezTo>
                  <a:lnTo>
                    <a:pt x="3724" y="7628"/>
                  </a:lnTo>
                  <a:lnTo>
                    <a:pt x="3852" y="7628"/>
                  </a:lnTo>
                  <a:cubicBezTo>
                    <a:pt x="3934" y="7640"/>
                    <a:pt x="4015" y="7640"/>
                    <a:pt x="4097" y="7651"/>
                  </a:cubicBezTo>
                  <a:cubicBezTo>
                    <a:pt x="4261" y="7640"/>
                    <a:pt x="4424" y="7651"/>
                    <a:pt x="4599" y="7616"/>
                  </a:cubicBezTo>
                  <a:cubicBezTo>
                    <a:pt x="4938" y="7593"/>
                    <a:pt x="5276" y="7499"/>
                    <a:pt x="5603" y="7383"/>
                  </a:cubicBezTo>
                  <a:lnTo>
                    <a:pt x="5848" y="7278"/>
                  </a:lnTo>
                  <a:lnTo>
                    <a:pt x="6082" y="7161"/>
                  </a:lnTo>
                  <a:cubicBezTo>
                    <a:pt x="6163" y="7126"/>
                    <a:pt x="6245" y="7091"/>
                    <a:pt x="6315" y="7044"/>
                  </a:cubicBezTo>
                  <a:cubicBezTo>
                    <a:pt x="6397" y="6998"/>
                    <a:pt x="6467" y="6951"/>
                    <a:pt x="6537" y="6904"/>
                  </a:cubicBezTo>
                  <a:cubicBezTo>
                    <a:pt x="6829" y="6706"/>
                    <a:pt x="7097" y="6472"/>
                    <a:pt x="7319" y="6227"/>
                  </a:cubicBezTo>
                  <a:cubicBezTo>
                    <a:pt x="7377" y="6169"/>
                    <a:pt x="7424" y="6099"/>
                    <a:pt x="7482" y="6029"/>
                  </a:cubicBezTo>
                  <a:cubicBezTo>
                    <a:pt x="7541" y="5970"/>
                    <a:pt x="7587" y="5900"/>
                    <a:pt x="7622" y="5830"/>
                  </a:cubicBezTo>
                  <a:lnTo>
                    <a:pt x="7762" y="5632"/>
                  </a:lnTo>
                  <a:lnTo>
                    <a:pt x="7868" y="5422"/>
                  </a:lnTo>
                  <a:cubicBezTo>
                    <a:pt x="7914" y="5352"/>
                    <a:pt x="7938" y="5270"/>
                    <a:pt x="7961" y="5200"/>
                  </a:cubicBezTo>
                  <a:cubicBezTo>
                    <a:pt x="7984" y="5130"/>
                    <a:pt x="8031" y="5060"/>
                    <a:pt x="8043" y="4990"/>
                  </a:cubicBezTo>
                  <a:cubicBezTo>
                    <a:pt x="8089" y="4861"/>
                    <a:pt x="8113" y="4721"/>
                    <a:pt x="8124" y="4593"/>
                  </a:cubicBezTo>
                  <a:cubicBezTo>
                    <a:pt x="8133" y="4567"/>
                    <a:pt x="8043" y="4534"/>
                    <a:pt x="7988" y="4534"/>
                  </a:cubicBezTo>
                  <a:cubicBezTo>
                    <a:pt x="7970" y="4534"/>
                    <a:pt x="7955" y="4538"/>
                    <a:pt x="7949" y="4546"/>
                  </a:cubicBezTo>
                  <a:cubicBezTo>
                    <a:pt x="7903" y="4651"/>
                    <a:pt x="7844" y="4768"/>
                    <a:pt x="7786" y="4873"/>
                  </a:cubicBezTo>
                  <a:cubicBezTo>
                    <a:pt x="7751" y="4931"/>
                    <a:pt x="7704" y="4990"/>
                    <a:pt x="7669" y="5048"/>
                  </a:cubicBezTo>
                  <a:cubicBezTo>
                    <a:pt x="7622" y="5107"/>
                    <a:pt x="7599" y="5165"/>
                    <a:pt x="7541" y="5223"/>
                  </a:cubicBezTo>
                  <a:cubicBezTo>
                    <a:pt x="7494" y="5270"/>
                    <a:pt x="7459" y="5328"/>
                    <a:pt x="7412" y="5387"/>
                  </a:cubicBezTo>
                  <a:cubicBezTo>
                    <a:pt x="7366" y="5445"/>
                    <a:pt x="7319" y="5492"/>
                    <a:pt x="7272" y="5550"/>
                  </a:cubicBezTo>
                  <a:cubicBezTo>
                    <a:pt x="7225" y="5608"/>
                    <a:pt x="7167" y="5655"/>
                    <a:pt x="7120" y="5702"/>
                  </a:cubicBezTo>
                  <a:cubicBezTo>
                    <a:pt x="7062" y="5760"/>
                    <a:pt x="7015" y="5807"/>
                    <a:pt x="6957" y="5854"/>
                  </a:cubicBezTo>
                  <a:cubicBezTo>
                    <a:pt x="6735" y="6052"/>
                    <a:pt x="6478" y="6227"/>
                    <a:pt x="6222" y="6391"/>
                  </a:cubicBezTo>
                  <a:cubicBezTo>
                    <a:pt x="6152" y="6426"/>
                    <a:pt x="6082" y="6461"/>
                    <a:pt x="6012" y="6496"/>
                  </a:cubicBezTo>
                  <a:cubicBezTo>
                    <a:pt x="5953" y="6531"/>
                    <a:pt x="5883" y="6566"/>
                    <a:pt x="5813" y="6589"/>
                  </a:cubicBezTo>
                  <a:lnTo>
                    <a:pt x="5603" y="6682"/>
                  </a:lnTo>
                  <a:cubicBezTo>
                    <a:pt x="5533" y="6706"/>
                    <a:pt x="5451" y="6729"/>
                    <a:pt x="5381" y="6764"/>
                  </a:cubicBezTo>
                  <a:cubicBezTo>
                    <a:pt x="5101" y="6857"/>
                    <a:pt x="4809" y="6928"/>
                    <a:pt x="4517" y="6951"/>
                  </a:cubicBezTo>
                  <a:cubicBezTo>
                    <a:pt x="4377" y="6974"/>
                    <a:pt x="4237" y="6963"/>
                    <a:pt x="4097" y="6986"/>
                  </a:cubicBezTo>
                  <a:lnTo>
                    <a:pt x="3899" y="6974"/>
                  </a:lnTo>
                  <a:lnTo>
                    <a:pt x="3794" y="6963"/>
                  </a:lnTo>
                  <a:lnTo>
                    <a:pt x="3700" y="6951"/>
                  </a:lnTo>
                  <a:cubicBezTo>
                    <a:pt x="3432" y="6928"/>
                    <a:pt x="3187" y="6846"/>
                    <a:pt x="2918" y="6752"/>
                  </a:cubicBezTo>
                  <a:cubicBezTo>
                    <a:pt x="2661" y="6647"/>
                    <a:pt x="2405" y="6496"/>
                    <a:pt x="2160" y="6344"/>
                  </a:cubicBezTo>
                  <a:cubicBezTo>
                    <a:pt x="1681" y="5982"/>
                    <a:pt x="1237" y="5515"/>
                    <a:pt x="946" y="4990"/>
                  </a:cubicBezTo>
                  <a:cubicBezTo>
                    <a:pt x="899" y="4920"/>
                    <a:pt x="864" y="4861"/>
                    <a:pt x="829" y="4791"/>
                  </a:cubicBezTo>
                  <a:lnTo>
                    <a:pt x="735" y="4581"/>
                  </a:lnTo>
                  <a:cubicBezTo>
                    <a:pt x="689" y="4453"/>
                    <a:pt x="619" y="4313"/>
                    <a:pt x="595" y="4173"/>
                  </a:cubicBezTo>
                  <a:cubicBezTo>
                    <a:pt x="502" y="3904"/>
                    <a:pt x="467" y="3624"/>
                    <a:pt x="455" y="3356"/>
                  </a:cubicBezTo>
                  <a:cubicBezTo>
                    <a:pt x="455" y="3286"/>
                    <a:pt x="444" y="3216"/>
                    <a:pt x="444" y="3157"/>
                  </a:cubicBezTo>
                  <a:lnTo>
                    <a:pt x="455" y="2947"/>
                  </a:lnTo>
                  <a:lnTo>
                    <a:pt x="467" y="2830"/>
                  </a:lnTo>
                  <a:lnTo>
                    <a:pt x="490" y="2725"/>
                  </a:lnTo>
                  <a:cubicBezTo>
                    <a:pt x="502" y="2655"/>
                    <a:pt x="502" y="2585"/>
                    <a:pt x="525" y="2515"/>
                  </a:cubicBezTo>
                  <a:cubicBezTo>
                    <a:pt x="584" y="2223"/>
                    <a:pt x="689" y="1932"/>
                    <a:pt x="817" y="1651"/>
                  </a:cubicBezTo>
                  <a:cubicBezTo>
                    <a:pt x="1086" y="1091"/>
                    <a:pt x="1494" y="554"/>
                    <a:pt x="1973" y="157"/>
                  </a:cubicBezTo>
                  <a:cubicBezTo>
                    <a:pt x="2004" y="136"/>
                    <a:pt x="1912" y="1"/>
                    <a:pt x="1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1"/>
            <p:cNvSpPr/>
            <p:nvPr/>
          </p:nvSpPr>
          <p:spPr>
            <a:xfrm>
              <a:off x="4841125" y="3026541"/>
              <a:ext cx="878940" cy="539845"/>
            </a:xfrm>
            <a:custGeom>
              <a:avLst/>
              <a:gdLst/>
              <a:ahLst/>
              <a:cxnLst/>
              <a:rect l="l" t="t" r="r" b="b"/>
              <a:pathLst>
                <a:path w="18958" h="11644" extrusionOk="0">
                  <a:moveTo>
                    <a:pt x="17795" y="1"/>
                  </a:moveTo>
                  <a:cubicBezTo>
                    <a:pt x="17645" y="1"/>
                    <a:pt x="17539" y="175"/>
                    <a:pt x="17639" y="388"/>
                  </a:cubicBezTo>
                  <a:cubicBezTo>
                    <a:pt x="18000" y="1205"/>
                    <a:pt x="18117" y="2046"/>
                    <a:pt x="18105" y="2793"/>
                  </a:cubicBezTo>
                  <a:cubicBezTo>
                    <a:pt x="18082" y="3540"/>
                    <a:pt x="17954" y="4205"/>
                    <a:pt x="17755" y="4836"/>
                  </a:cubicBezTo>
                  <a:cubicBezTo>
                    <a:pt x="17650" y="5151"/>
                    <a:pt x="17533" y="5466"/>
                    <a:pt x="17405" y="5758"/>
                  </a:cubicBezTo>
                  <a:lnTo>
                    <a:pt x="17195" y="6178"/>
                  </a:lnTo>
                  <a:cubicBezTo>
                    <a:pt x="17160" y="6248"/>
                    <a:pt x="17125" y="6318"/>
                    <a:pt x="17078" y="6388"/>
                  </a:cubicBezTo>
                  <a:lnTo>
                    <a:pt x="16962" y="6598"/>
                  </a:lnTo>
                  <a:lnTo>
                    <a:pt x="16716" y="6995"/>
                  </a:lnTo>
                  <a:cubicBezTo>
                    <a:pt x="16623" y="7124"/>
                    <a:pt x="16530" y="7252"/>
                    <a:pt x="16436" y="7369"/>
                  </a:cubicBezTo>
                  <a:cubicBezTo>
                    <a:pt x="16261" y="7626"/>
                    <a:pt x="16039" y="7847"/>
                    <a:pt x="15841" y="8081"/>
                  </a:cubicBezTo>
                  <a:cubicBezTo>
                    <a:pt x="14965" y="8991"/>
                    <a:pt x="13915" y="9703"/>
                    <a:pt x="12771" y="10194"/>
                  </a:cubicBezTo>
                  <a:cubicBezTo>
                    <a:pt x="12479" y="10299"/>
                    <a:pt x="12187" y="10427"/>
                    <a:pt x="11884" y="10509"/>
                  </a:cubicBezTo>
                  <a:lnTo>
                    <a:pt x="11429" y="10637"/>
                  </a:lnTo>
                  <a:lnTo>
                    <a:pt x="10973" y="10742"/>
                  </a:lnTo>
                  <a:lnTo>
                    <a:pt x="10740" y="10789"/>
                  </a:lnTo>
                  <a:lnTo>
                    <a:pt x="10506" y="10824"/>
                  </a:lnTo>
                  <a:lnTo>
                    <a:pt x="10028" y="10882"/>
                  </a:lnTo>
                  <a:cubicBezTo>
                    <a:pt x="9864" y="10894"/>
                    <a:pt x="9701" y="10894"/>
                    <a:pt x="9549" y="10894"/>
                  </a:cubicBezTo>
                  <a:cubicBezTo>
                    <a:pt x="9434" y="10902"/>
                    <a:pt x="9318" y="10910"/>
                    <a:pt x="9203" y="10910"/>
                  </a:cubicBezTo>
                  <a:cubicBezTo>
                    <a:pt x="9155" y="10910"/>
                    <a:pt x="9107" y="10909"/>
                    <a:pt x="9059" y="10906"/>
                  </a:cubicBezTo>
                  <a:lnTo>
                    <a:pt x="8580" y="10871"/>
                  </a:lnTo>
                  <a:cubicBezTo>
                    <a:pt x="8429" y="10859"/>
                    <a:pt x="8265" y="10836"/>
                    <a:pt x="8102" y="10812"/>
                  </a:cubicBezTo>
                  <a:cubicBezTo>
                    <a:pt x="7775" y="10777"/>
                    <a:pt x="7472" y="10695"/>
                    <a:pt x="7156" y="10625"/>
                  </a:cubicBezTo>
                  <a:cubicBezTo>
                    <a:pt x="6993" y="10590"/>
                    <a:pt x="6841" y="10520"/>
                    <a:pt x="6689" y="10474"/>
                  </a:cubicBezTo>
                  <a:cubicBezTo>
                    <a:pt x="6538" y="10427"/>
                    <a:pt x="6386" y="10380"/>
                    <a:pt x="6234" y="10310"/>
                  </a:cubicBezTo>
                  <a:cubicBezTo>
                    <a:pt x="5942" y="10182"/>
                    <a:pt x="5651" y="10065"/>
                    <a:pt x="5370" y="9913"/>
                  </a:cubicBezTo>
                  <a:cubicBezTo>
                    <a:pt x="5242" y="9832"/>
                    <a:pt x="5102" y="9762"/>
                    <a:pt x="4962" y="9680"/>
                  </a:cubicBezTo>
                  <a:lnTo>
                    <a:pt x="4565" y="9423"/>
                  </a:lnTo>
                  <a:lnTo>
                    <a:pt x="4367" y="9295"/>
                  </a:lnTo>
                  <a:lnTo>
                    <a:pt x="4180" y="9155"/>
                  </a:lnTo>
                  <a:lnTo>
                    <a:pt x="3818" y="8863"/>
                  </a:lnTo>
                  <a:cubicBezTo>
                    <a:pt x="3339" y="8454"/>
                    <a:pt x="2896" y="8011"/>
                    <a:pt x="2511" y="7520"/>
                  </a:cubicBezTo>
                  <a:cubicBezTo>
                    <a:pt x="2114" y="7042"/>
                    <a:pt x="1787" y="6505"/>
                    <a:pt x="1495" y="5945"/>
                  </a:cubicBezTo>
                  <a:cubicBezTo>
                    <a:pt x="1355" y="5664"/>
                    <a:pt x="1215" y="5384"/>
                    <a:pt x="1110" y="5081"/>
                  </a:cubicBezTo>
                  <a:lnTo>
                    <a:pt x="946" y="4626"/>
                  </a:lnTo>
                  <a:lnTo>
                    <a:pt x="806" y="4159"/>
                  </a:lnTo>
                  <a:cubicBezTo>
                    <a:pt x="468" y="2921"/>
                    <a:pt x="445" y="1544"/>
                    <a:pt x="701" y="283"/>
                  </a:cubicBezTo>
                  <a:cubicBezTo>
                    <a:pt x="729" y="159"/>
                    <a:pt x="613" y="79"/>
                    <a:pt x="504" y="79"/>
                  </a:cubicBezTo>
                  <a:cubicBezTo>
                    <a:pt x="429" y="79"/>
                    <a:pt x="358" y="116"/>
                    <a:pt x="339" y="202"/>
                  </a:cubicBezTo>
                  <a:cubicBezTo>
                    <a:pt x="24" y="1509"/>
                    <a:pt x="1" y="2956"/>
                    <a:pt x="328" y="4287"/>
                  </a:cubicBezTo>
                  <a:lnTo>
                    <a:pt x="456" y="4777"/>
                  </a:lnTo>
                  <a:lnTo>
                    <a:pt x="620" y="5256"/>
                  </a:lnTo>
                  <a:cubicBezTo>
                    <a:pt x="725" y="5583"/>
                    <a:pt x="865" y="5886"/>
                    <a:pt x="1005" y="6190"/>
                  </a:cubicBezTo>
                  <a:cubicBezTo>
                    <a:pt x="1297" y="6785"/>
                    <a:pt x="1635" y="7369"/>
                    <a:pt x="2044" y="7882"/>
                  </a:cubicBezTo>
                  <a:cubicBezTo>
                    <a:pt x="2441" y="8419"/>
                    <a:pt x="2907" y="8898"/>
                    <a:pt x="3398" y="9341"/>
                  </a:cubicBezTo>
                  <a:lnTo>
                    <a:pt x="3795" y="9657"/>
                  </a:lnTo>
                  <a:lnTo>
                    <a:pt x="3981" y="9820"/>
                  </a:lnTo>
                  <a:lnTo>
                    <a:pt x="4191" y="9960"/>
                  </a:lnTo>
                  <a:lnTo>
                    <a:pt x="4612" y="10240"/>
                  </a:lnTo>
                  <a:cubicBezTo>
                    <a:pt x="4763" y="10334"/>
                    <a:pt x="4904" y="10415"/>
                    <a:pt x="5055" y="10497"/>
                  </a:cubicBezTo>
                  <a:cubicBezTo>
                    <a:pt x="5347" y="10672"/>
                    <a:pt x="5662" y="10812"/>
                    <a:pt x="5977" y="10952"/>
                  </a:cubicBezTo>
                  <a:cubicBezTo>
                    <a:pt x="6141" y="11022"/>
                    <a:pt x="6304" y="11069"/>
                    <a:pt x="6468" y="11139"/>
                  </a:cubicBezTo>
                  <a:cubicBezTo>
                    <a:pt x="6631" y="11186"/>
                    <a:pt x="6795" y="11256"/>
                    <a:pt x="6958" y="11302"/>
                  </a:cubicBezTo>
                  <a:cubicBezTo>
                    <a:pt x="7308" y="11384"/>
                    <a:pt x="7647" y="11478"/>
                    <a:pt x="7997" y="11524"/>
                  </a:cubicBezTo>
                  <a:cubicBezTo>
                    <a:pt x="8172" y="11548"/>
                    <a:pt x="8335" y="11583"/>
                    <a:pt x="8510" y="11594"/>
                  </a:cubicBezTo>
                  <a:lnTo>
                    <a:pt x="9036" y="11629"/>
                  </a:lnTo>
                  <a:cubicBezTo>
                    <a:pt x="9123" y="11641"/>
                    <a:pt x="9208" y="11644"/>
                    <a:pt x="9293" y="11644"/>
                  </a:cubicBezTo>
                  <a:cubicBezTo>
                    <a:pt x="9377" y="11644"/>
                    <a:pt x="9462" y="11641"/>
                    <a:pt x="9549" y="11641"/>
                  </a:cubicBezTo>
                  <a:lnTo>
                    <a:pt x="10063" y="11629"/>
                  </a:lnTo>
                  <a:lnTo>
                    <a:pt x="10565" y="11571"/>
                  </a:lnTo>
                  <a:cubicBezTo>
                    <a:pt x="10740" y="11559"/>
                    <a:pt x="10903" y="11536"/>
                    <a:pt x="11067" y="11501"/>
                  </a:cubicBezTo>
                  <a:lnTo>
                    <a:pt x="11557" y="11407"/>
                  </a:lnTo>
                  <a:cubicBezTo>
                    <a:pt x="11720" y="11372"/>
                    <a:pt x="11884" y="11326"/>
                    <a:pt x="12047" y="11279"/>
                  </a:cubicBezTo>
                  <a:cubicBezTo>
                    <a:pt x="12374" y="11197"/>
                    <a:pt x="12678" y="11081"/>
                    <a:pt x="12993" y="10964"/>
                  </a:cubicBezTo>
                  <a:cubicBezTo>
                    <a:pt x="14230" y="10474"/>
                    <a:pt x="15351" y="9738"/>
                    <a:pt x="16320" y="8793"/>
                  </a:cubicBezTo>
                  <a:cubicBezTo>
                    <a:pt x="16810" y="8303"/>
                    <a:pt x="17265" y="7777"/>
                    <a:pt x="17650" y="7170"/>
                  </a:cubicBezTo>
                  <a:cubicBezTo>
                    <a:pt x="17849" y="6878"/>
                    <a:pt x="18012" y="6563"/>
                    <a:pt x="18175" y="6236"/>
                  </a:cubicBezTo>
                  <a:cubicBezTo>
                    <a:pt x="18339" y="5921"/>
                    <a:pt x="18479" y="5559"/>
                    <a:pt x="18596" y="5198"/>
                  </a:cubicBezTo>
                  <a:cubicBezTo>
                    <a:pt x="18817" y="4474"/>
                    <a:pt x="18958" y="3692"/>
                    <a:pt x="18911" y="2816"/>
                  </a:cubicBezTo>
                  <a:cubicBezTo>
                    <a:pt x="18888" y="2384"/>
                    <a:pt x="18806" y="1929"/>
                    <a:pt x="18666" y="1486"/>
                  </a:cubicBezTo>
                  <a:cubicBezTo>
                    <a:pt x="18537" y="1030"/>
                    <a:pt x="18316" y="575"/>
                    <a:pt x="18047" y="167"/>
                  </a:cubicBezTo>
                  <a:cubicBezTo>
                    <a:pt x="17966" y="49"/>
                    <a:pt x="17874" y="1"/>
                    <a:pt x="17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2"/>
          <p:cNvSpPr/>
          <p:nvPr/>
        </p:nvSpPr>
        <p:spPr>
          <a:xfrm rot="899855" flipH="1">
            <a:off x="7041653" y="-334121"/>
            <a:ext cx="2774504" cy="1617378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92"/>
          <p:cNvSpPr/>
          <p:nvPr/>
        </p:nvSpPr>
        <p:spPr>
          <a:xfrm rot="5400000">
            <a:off x="6694674" y="-417563"/>
            <a:ext cx="449790" cy="1233115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92"/>
          <p:cNvSpPr/>
          <p:nvPr/>
        </p:nvSpPr>
        <p:spPr>
          <a:xfrm rot="7200044">
            <a:off x="-267706" y="4518500"/>
            <a:ext cx="738609" cy="856206"/>
          </a:xfrm>
          <a:custGeom>
            <a:avLst/>
            <a:gdLst/>
            <a:ahLst/>
            <a:cxnLst/>
            <a:rect l="l" t="t" r="r" b="b"/>
            <a:pathLst>
              <a:path w="29545" h="34249" extrusionOk="0">
                <a:moveTo>
                  <a:pt x="25319" y="1"/>
                </a:moveTo>
                <a:cubicBezTo>
                  <a:pt x="21514" y="748"/>
                  <a:pt x="17697" y="1483"/>
                  <a:pt x="13891" y="2219"/>
                </a:cubicBezTo>
                <a:cubicBezTo>
                  <a:pt x="14031" y="4997"/>
                  <a:pt x="14650" y="7763"/>
                  <a:pt x="15724" y="10331"/>
                </a:cubicBezTo>
                <a:cubicBezTo>
                  <a:pt x="12654" y="10506"/>
                  <a:pt x="9607" y="11113"/>
                  <a:pt x="6701" y="12117"/>
                </a:cubicBezTo>
                <a:cubicBezTo>
                  <a:pt x="7249" y="15619"/>
                  <a:pt x="8335" y="19051"/>
                  <a:pt x="9911" y="22226"/>
                </a:cubicBezTo>
                <a:cubicBezTo>
                  <a:pt x="6607" y="23545"/>
                  <a:pt x="3304" y="24864"/>
                  <a:pt x="1" y="26183"/>
                </a:cubicBezTo>
                <a:cubicBezTo>
                  <a:pt x="748" y="28879"/>
                  <a:pt x="1495" y="31564"/>
                  <a:pt x="2242" y="34249"/>
                </a:cubicBezTo>
                <a:cubicBezTo>
                  <a:pt x="11253" y="31716"/>
                  <a:pt x="20370" y="29510"/>
                  <a:pt x="29544" y="27642"/>
                </a:cubicBezTo>
                <a:cubicBezTo>
                  <a:pt x="27782" y="18491"/>
                  <a:pt x="26369" y="9269"/>
                  <a:pt x="253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92"/>
          <p:cNvSpPr/>
          <p:nvPr/>
        </p:nvSpPr>
        <p:spPr>
          <a:xfrm>
            <a:off x="8165465" y="85271"/>
            <a:ext cx="1636931" cy="1210969"/>
          </a:xfrm>
          <a:custGeom>
            <a:avLst/>
            <a:gdLst/>
            <a:ahLst/>
            <a:cxnLst/>
            <a:rect l="l" t="t" r="r" b="b"/>
            <a:pathLst>
              <a:path w="40143" h="29697" extrusionOk="0">
                <a:moveTo>
                  <a:pt x="17124" y="841"/>
                </a:moveTo>
                <a:cubicBezTo>
                  <a:pt x="17941" y="1658"/>
                  <a:pt x="18747" y="2475"/>
                  <a:pt x="19564" y="3293"/>
                </a:cubicBezTo>
                <a:cubicBezTo>
                  <a:pt x="19389" y="3479"/>
                  <a:pt x="19202" y="3654"/>
                  <a:pt x="19027" y="3829"/>
                </a:cubicBezTo>
                <a:cubicBezTo>
                  <a:pt x="18677" y="4191"/>
                  <a:pt x="18303" y="4612"/>
                  <a:pt x="18151" y="4845"/>
                </a:cubicBezTo>
                <a:cubicBezTo>
                  <a:pt x="17976" y="4938"/>
                  <a:pt x="17673" y="5183"/>
                  <a:pt x="17241" y="5615"/>
                </a:cubicBezTo>
                <a:cubicBezTo>
                  <a:pt x="17206" y="5650"/>
                  <a:pt x="17171" y="5685"/>
                  <a:pt x="17148" y="5720"/>
                </a:cubicBezTo>
                <a:cubicBezTo>
                  <a:pt x="16330" y="4903"/>
                  <a:pt x="15513" y="4098"/>
                  <a:pt x="14696" y="3281"/>
                </a:cubicBezTo>
                <a:cubicBezTo>
                  <a:pt x="15502" y="2475"/>
                  <a:pt x="16319" y="1658"/>
                  <a:pt x="17124" y="841"/>
                </a:cubicBezTo>
                <a:close/>
                <a:moveTo>
                  <a:pt x="11778" y="923"/>
                </a:moveTo>
                <a:cubicBezTo>
                  <a:pt x="12595" y="1740"/>
                  <a:pt x="13424" y="2557"/>
                  <a:pt x="14241" y="3374"/>
                </a:cubicBezTo>
                <a:cubicBezTo>
                  <a:pt x="13424" y="4191"/>
                  <a:pt x="12607" y="5008"/>
                  <a:pt x="11801" y="5826"/>
                </a:cubicBezTo>
                <a:cubicBezTo>
                  <a:pt x="10984" y="5008"/>
                  <a:pt x="10156" y="4191"/>
                  <a:pt x="9327" y="3374"/>
                </a:cubicBezTo>
                <a:cubicBezTo>
                  <a:pt x="10144" y="2557"/>
                  <a:pt x="10961" y="1740"/>
                  <a:pt x="11778" y="923"/>
                </a:cubicBezTo>
                <a:close/>
                <a:moveTo>
                  <a:pt x="14416" y="3561"/>
                </a:moveTo>
                <a:cubicBezTo>
                  <a:pt x="15233" y="4366"/>
                  <a:pt x="16050" y="5183"/>
                  <a:pt x="16867" y="6001"/>
                </a:cubicBezTo>
                <a:cubicBezTo>
                  <a:pt x="16062" y="6806"/>
                  <a:pt x="15245" y="7623"/>
                  <a:pt x="14439" y="8429"/>
                </a:cubicBezTo>
                <a:cubicBezTo>
                  <a:pt x="13622" y="7623"/>
                  <a:pt x="12805" y="6818"/>
                  <a:pt x="11988" y="6001"/>
                </a:cubicBezTo>
                <a:cubicBezTo>
                  <a:pt x="12794" y="5183"/>
                  <a:pt x="13611" y="4378"/>
                  <a:pt x="14416" y="3561"/>
                </a:cubicBezTo>
                <a:close/>
                <a:moveTo>
                  <a:pt x="9187" y="3514"/>
                </a:moveTo>
                <a:cubicBezTo>
                  <a:pt x="10015" y="4331"/>
                  <a:pt x="10844" y="5148"/>
                  <a:pt x="11661" y="5954"/>
                </a:cubicBezTo>
                <a:cubicBezTo>
                  <a:pt x="10821" y="6806"/>
                  <a:pt x="9980" y="7646"/>
                  <a:pt x="9140" y="8487"/>
                </a:cubicBezTo>
                <a:cubicBezTo>
                  <a:pt x="8323" y="7670"/>
                  <a:pt x="7494" y="6841"/>
                  <a:pt x="6677" y="6024"/>
                </a:cubicBezTo>
                <a:cubicBezTo>
                  <a:pt x="7518" y="5183"/>
                  <a:pt x="8358" y="4355"/>
                  <a:pt x="9187" y="3514"/>
                </a:cubicBezTo>
                <a:close/>
                <a:moveTo>
                  <a:pt x="20019" y="3759"/>
                </a:moveTo>
                <a:cubicBezTo>
                  <a:pt x="20498" y="4226"/>
                  <a:pt x="20965" y="4705"/>
                  <a:pt x="21443" y="5172"/>
                </a:cubicBezTo>
                <a:cubicBezTo>
                  <a:pt x="21513" y="5254"/>
                  <a:pt x="21595" y="5335"/>
                  <a:pt x="21677" y="5417"/>
                </a:cubicBezTo>
                <a:cubicBezTo>
                  <a:pt x="21863" y="5604"/>
                  <a:pt x="22050" y="5790"/>
                  <a:pt x="22237" y="5977"/>
                </a:cubicBezTo>
                <a:cubicBezTo>
                  <a:pt x="22307" y="6047"/>
                  <a:pt x="22377" y="6117"/>
                  <a:pt x="22447" y="6187"/>
                </a:cubicBezTo>
                <a:cubicBezTo>
                  <a:pt x="21642" y="6993"/>
                  <a:pt x="20836" y="7798"/>
                  <a:pt x="20031" y="8604"/>
                </a:cubicBezTo>
                <a:cubicBezTo>
                  <a:pt x="19214" y="7787"/>
                  <a:pt x="18408" y="6981"/>
                  <a:pt x="17591" y="6176"/>
                </a:cubicBezTo>
                <a:cubicBezTo>
                  <a:pt x="17685" y="6082"/>
                  <a:pt x="17778" y="5989"/>
                  <a:pt x="17871" y="5896"/>
                </a:cubicBezTo>
                <a:cubicBezTo>
                  <a:pt x="18151" y="5615"/>
                  <a:pt x="18490" y="5242"/>
                  <a:pt x="18665" y="4997"/>
                </a:cubicBezTo>
                <a:cubicBezTo>
                  <a:pt x="18922" y="4810"/>
                  <a:pt x="19295" y="4483"/>
                  <a:pt x="19646" y="4133"/>
                </a:cubicBezTo>
                <a:cubicBezTo>
                  <a:pt x="19774" y="4005"/>
                  <a:pt x="19902" y="3876"/>
                  <a:pt x="20019" y="3759"/>
                </a:cubicBezTo>
                <a:close/>
                <a:moveTo>
                  <a:pt x="11848" y="6141"/>
                </a:moveTo>
                <a:cubicBezTo>
                  <a:pt x="12665" y="6946"/>
                  <a:pt x="13482" y="7763"/>
                  <a:pt x="14299" y="8569"/>
                </a:cubicBezTo>
                <a:cubicBezTo>
                  <a:pt x="13459" y="9421"/>
                  <a:pt x="12607" y="10261"/>
                  <a:pt x="11766" y="11113"/>
                </a:cubicBezTo>
                <a:cubicBezTo>
                  <a:pt x="10949" y="10296"/>
                  <a:pt x="10132" y="9479"/>
                  <a:pt x="9327" y="8674"/>
                </a:cubicBezTo>
                <a:cubicBezTo>
                  <a:pt x="10167" y="7822"/>
                  <a:pt x="11008" y="6981"/>
                  <a:pt x="11848" y="6141"/>
                </a:cubicBezTo>
                <a:close/>
                <a:moveTo>
                  <a:pt x="6549" y="6164"/>
                </a:moveTo>
                <a:cubicBezTo>
                  <a:pt x="7366" y="6981"/>
                  <a:pt x="8183" y="7798"/>
                  <a:pt x="9000" y="8627"/>
                </a:cubicBezTo>
                <a:cubicBezTo>
                  <a:pt x="8171" y="9456"/>
                  <a:pt x="7342" y="10296"/>
                  <a:pt x="6514" y="11125"/>
                </a:cubicBezTo>
                <a:cubicBezTo>
                  <a:pt x="5685" y="10308"/>
                  <a:pt x="4856" y="9502"/>
                  <a:pt x="4027" y="8685"/>
                </a:cubicBezTo>
                <a:cubicBezTo>
                  <a:pt x="4868" y="7845"/>
                  <a:pt x="5708" y="7004"/>
                  <a:pt x="6549" y="6164"/>
                </a:cubicBezTo>
                <a:close/>
                <a:moveTo>
                  <a:pt x="17323" y="6444"/>
                </a:moveTo>
                <a:cubicBezTo>
                  <a:pt x="18128" y="7261"/>
                  <a:pt x="18945" y="8067"/>
                  <a:pt x="19751" y="8872"/>
                </a:cubicBezTo>
                <a:cubicBezTo>
                  <a:pt x="18945" y="9689"/>
                  <a:pt x="18128" y="10495"/>
                  <a:pt x="17323" y="11300"/>
                </a:cubicBezTo>
                <a:cubicBezTo>
                  <a:pt x="16517" y="10495"/>
                  <a:pt x="15700" y="9689"/>
                  <a:pt x="14883" y="8884"/>
                </a:cubicBezTo>
                <a:cubicBezTo>
                  <a:pt x="15700" y="8067"/>
                  <a:pt x="16506" y="7261"/>
                  <a:pt x="17323" y="6444"/>
                </a:cubicBezTo>
                <a:close/>
                <a:moveTo>
                  <a:pt x="9187" y="8814"/>
                </a:moveTo>
                <a:cubicBezTo>
                  <a:pt x="10004" y="9619"/>
                  <a:pt x="10809" y="10436"/>
                  <a:pt x="11626" y="11242"/>
                </a:cubicBezTo>
                <a:cubicBezTo>
                  <a:pt x="10798" y="12070"/>
                  <a:pt x="9969" y="12899"/>
                  <a:pt x="9152" y="13728"/>
                </a:cubicBezTo>
                <a:cubicBezTo>
                  <a:pt x="8335" y="12923"/>
                  <a:pt x="7506" y="12117"/>
                  <a:pt x="6689" y="11312"/>
                </a:cubicBezTo>
                <a:cubicBezTo>
                  <a:pt x="7529" y="10471"/>
                  <a:pt x="8358" y="9643"/>
                  <a:pt x="9187" y="8814"/>
                </a:cubicBezTo>
                <a:close/>
                <a:moveTo>
                  <a:pt x="3899" y="8814"/>
                </a:moveTo>
                <a:cubicBezTo>
                  <a:pt x="4716" y="9631"/>
                  <a:pt x="5545" y="10448"/>
                  <a:pt x="6374" y="11265"/>
                </a:cubicBezTo>
                <a:cubicBezTo>
                  <a:pt x="5510" y="12129"/>
                  <a:pt x="4646" y="13004"/>
                  <a:pt x="3771" y="13868"/>
                </a:cubicBezTo>
                <a:cubicBezTo>
                  <a:pt x="2942" y="13039"/>
                  <a:pt x="2136" y="12211"/>
                  <a:pt x="1331" y="11393"/>
                </a:cubicBezTo>
                <a:cubicBezTo>
                  <a:pt x="2183" y="10530"/>
                  <a:pt x="3035" y="9678"/>
                  <a:pt x="3899" y="8814"/>
                </a:cubicBezTo>
                <a:close/>
                <a:moveTo>
                  <a:pt x="14743" y="9012"/>
                </a:moveTo>
                <a:cubicBezTo>
                  <a:pt x="15560" y="9829"/>
                  <a:pt x="16377" y="10635"/>
                  <a:pt x="17183" y="11440"/>
                </a:cubicBezTo>
                <a:cubicBezTo>
                  <a:pt x="16342" y="12281"/>
                  <a:pt x="15490" y="13133"/>
                  <a:pt x="14650" y="13973"/>
                </a:cubicBezTo>
                <a:cubicBezTo>
                  <a:pt x="13832" y="13168"/>
                  <a:pt x="13027" y="12351"/>
                  <a:pt x="12210" y="11545"/>
                </a:cubicBezTo>
                <a:cubicBezTo>
                  <a:pt x="13062" y="10705"/>
                  <a:pt x="13903" y="9864"/>
                  <a:pt x="14743" y="9012"/>
                </a:cubicBezTo>
                <a:close/>
                <a:moveTo>
                  <a:pt x="22879" y="6619"/>
                </a:moveTo>
                <a:cubicBezTo>
                  <a:pt x="22937" y="6678"/>
                  <a:pt x="22984" y="6736"/>
                  <a:pt x="23042" y="6783"/>
                </a:cubicBezTo>
                <a:cubicBezTo>
                  <a:pt x="23136" y="6876"/>
                  <a:pt x="23229" y="6969"/>
                  <a:pt x="23322" y="7051"/>
                </a:cubicBezTo>
                <a:cubicBezTo>
                  <a:pt x="23999" y="7728"/>
                  <a:pt x="24688" y="8417"/>
                  <a:pt x="25365" y="9094"/>
                </a:cubicBezTo>
                <a:cubicBezTo>
                  <a:pt x="25365" y="9117"/>
                  <a:pt x="25377" y="9117"/>
                  <a:pt x="25389" y="9117"/>
                </a:cubicBezTo>
                <a:cubicBezTo>
                  <a:pt x="26276" y="10004"/>
                  <a:pt x="27163" y="10880"/>
                  <a:pt x="28050" y="11767"/>
                </a:cubicBezTo>
                <a:cubicBezTo>
                  <a:pt x="27245" y="12572"/>
                  <a:pt x="26439" y="13378"/>
                  <a:pt x="25622" y="14195"/>
                </a:cubicBezTo>
                <a:cubicBezTo>
                  <a:pt x="24758" y="13319"/>
                  <a:pt x="23883" y="12444"/>
                  <a:pt x="23007" y="11580"/>
                </a:cubicBezTo>
                <a:cubicBezTo>
                  <a:pt x="23124" y="11463"/>
                  <a:pt x="23241" y="11335"/>
                  <a:pt x="23357" y="11218"/>
                </a:cubicBezTo>
                <a:cubicBezTo>
                  <a:pt x="23552" y="11013"/>
                  <a:pt x="23607" y="10917"/>
                  <a:pt x="23566" y="10917"/>
                </a:cubicBezTo>
                <a:cubicBezTo>
                  <a:pt x="23519" y="10917"/>
                  <a:pt x="23344" y="11045"/>
                  <a:pt x="23112" y="11277"/>
                </a:cubicBezTo>
                <a:cubicBezTo>
                  <a:pt x="23054" y="11347"/>
                  <a:pt x="22984" y="11417"/>
                  <a:pt x="22914" y="11487"/>
                </a:cubicBezTo>
                <a:cubicBezTo>
                  <a:pt x="22097" y="10670"/>
                  <a:pt x="21280" y="9853"/>
                  <a:pt x="20463" y="9036"/>
                </a:cubicBezTo>
                <a:cubicBezTo>
                  <a:pt x="21268" y="8230"/>
                  <a:pt x="22073" y="7425"/>
                  <a:pt x="22879" y="6619"/>
                </a:cubicBezTo>
                <a:close/>
                <a:moveTo>
                  <a:pt x="20194" y="9316"/>
                </a:moveTo>
                <a:cubicBezTo>
                  <a:pt x="21011" y="10133"/>
                  <a:pt x="21828" y="10950"/>
                  <a:pt x="22645" y="11767"/>
                </a:cubicBezTo>
                <a:cubicBezTo>
                  <a:pt x="21852" y="12596"/>
                  <a:pt x="21058" y="13413"/>
                  <a:pt x="20253" y="14242"/>
                </a:cubicBezTo>
                <a:cubicBezTo>
                  <a:pt x="19424" y="13401"/>
                  <a:pt x="18595" y="12572"/>
                  <a:pt x="17755" y="11744"/>
                </a:cubicBezTo>
                <a:cubicBezTo>
                  <a:pt x="18572" y="10927"/>
                  <a:pt x="19377" y="10121"/>
                  <a:pt x="20194" y="9316"/>
                </a:cubicBezTo>
                <a:close/>
                <a:moveTo>
                  <a:pt x="6560" y="11452"/>
                </a:moveTo>
                <a:cubicBezTo>
                  <a:pt x="7377" y="12257"/>
                  <a:pt x="8195" y="13063"/>
                  <a:pt x="9012" y="13868"/>
                </a:cubicBezTo>
                <a:cubicBezTo>
                  <a:pt x="8136" y="14744"/>
                  <a:pt x="7261" y="15607"/>
                  <a:pt x="6397" y="16483"/>
                </a:cubicBezTo>
                <a:cubicBezTo>
                  <a:pt x="5568" y="15666"/>
                  <a:pt x="4751" y="14849"/>
                  <a:pt x="3957" y="14055"/>
                </a:cubicBezTo>
                <a:cubicBezTo>
                  <a:pt x="4821" y="13179"/>
                  <a:pt x="5697" y="12316"/>
                  <a:pt x="6560" y="11452"/>
                </a:cubicBezTo>
                <a:close/>
                <a:moveTo>
                  <a:pt x="12070" y="11685"/>
                </a:moveTo>
                <a:cubicBezTo>
                  <a:pt x="12887" y="12491"/>
                  <a:pt x="13692" y="13296"/>
                  <a:pt x="14510" y="14113"/>
                </a:cubicBezTo>
                <a:cubicBezTo>
                  <a:pt x="13692" y="14930"/>
                  <a:pt x="12864" y="15759"/>
                  <a:pt x="12035" y="16588"/>
                </a:cubicBezTo>
                <a:cubicBezTo>
                  <a:pt x="11218" y="15782"/>
                  <a:pt x="10401" y="14977"/>
                  <a:pt x="9595" y="14172"/>
                </a:cubicBezTo>
                <a:cubicBezTo>
                  <a:pt x="10424" y="13343"/>
                  <a:pt x="11241" y="12514"/>
                  <a:pt x="12070" y="11685"/>
                </a:cubicBezTo>
                <a:close/>
                <a:moveTo>
                  <a:pt x="28143" y="11860"/>
                </a:moveTo>
                <a:cubicBezTo>
                  <a:pt x="28949" y="12666"/>
                  <a:pt x="29754" y="13471"/>
                  <a:pt x="30560" y="14265"/>
                </a:cubicBezTo>
                <a:cubicBezTo>
                  <a:pt x="30221" y="14615"/>
                  <a:pt x="29883" y="14954"/>
                  <a:pt x="29544" y="15292"/>
                </a:cubicBezTo>
                <a:cubicBezTo>
                  <a:pt x="29317" y="15514"/>
                  <a:pt x="29212" y="15664"/>
                  <a:pt x="29224" y="15699"/>
                </a:cubicBezTo>
                <a:lnTo>
                  <a:pt x="29224" y="15699"/>
                </a:lnTo>
                <a:cubicBezTo>
                  <a:pt x="29222" y="15696"/>
                  <a:pt x="29218" y="15695"/>
                  <a:pt x="29213" y="15695"/>
                </a:cubicBezTo>
                <a:cubicBezTo>
                  <a:pt x="29177" y="15695"/>
                  <a:pt x="29069" y="15774"/>
                  <a:pt x="28890" y="15957"/>
                </a:cubicBezTo>
                <a:cubicBezTo>
                  <a:pt x="28634" y="16203"/>
                  <a:pt x="28388" y="16448"/>
                  <a:pt x="28143" y="16705"/>
                </a:cubicBezTo>
                <a:cubicBezTo>
                  <a:pt x="27326" y="15887"/>
                  <a:pt x="26521" y="15082"/>
                  <a:pt x="25715" y="14277"/>
                </a:cubicBezTo>
                <a:cubicBezTo>
                  <a:pt x="26532" y="13471"/>
                  <a:pt x="27338" y="12666"/>
                  <a:pt x="28143" y="11860"/>
                </a:cubicBezTo>
                <a:close/>
                <a:moveTo>
                  <a:pt x="22739" y="11860"/>
                </a:moveTo>
                <a:cubicBezTo>
                  <a:pt x="23614" y="12724"/>
                  <a:pt x="24478" y="13600"/>
                  <a:pt x="25354" y="14463"/>
                </a:cubicBezTo>
                <a:cubicBezTo>
                  <a:pt x="24536" y="15280"/>
                  <a:pt x="23719" y="16086"/>
                  <a:pt x="22902" y="16891"/>
                </a:cubicBezTo>
                <a:cubicBezTo>
                  <a:pt x="22050" y="16039"/>
                  <a:pt x="21198" y="15187"/>
                  <a:pt x="20346" y="14335"/>
                </a:cubicBezTo>
                <a:cubicBezTo>
                  <a:pt x="21151" y="13506"/>
                  <a:pt x="21945" y="12677"/>
                  <a:pt x="22739" y="11860"/>
                </a:cubicBezTo>
                <a:close/>
                <a:moveTo>
                  <a:pt x="17614" y="11872"/>
                </a:moveTo>
                <a:cubicBezTo>
                  <a:pt x="18455" y="12712"/>
                  <a:pt x="19284" y="13541"/>
                  <a:pt x="20124" y="14382"/>
                </a:cubicBezTo>
                <a:cubicBezTo>
                  <a:pt x="19295" y="15222"/>
                  <a:pt x="18467" y="16074"/>
                  <a:pt x="17638" y="16915"/>
                </a:cubicBezTo>
                <a:cubicBezTo>
                  <a:pt x="16821" y="16109"/>
                  <a:pt x="15992" y="15304"/>
                  <a:pt x="15175" y="14487"/>
                </a:cubicBezTo>
                <a:cubicBezTo>
                  <a:pt x="15140" y="14463"/>
                  <a:pt x="15117" y="14440"/>
                  <a:pt x="15081" y="14405"/>
                </a:cubicBezTo>
                <a:cubicBezTo>
                  <a:pt x="15934" y="13565"/>
                  <a:pt x="16774" y="12724"/>
                  <a:pt x="17614" y="11872"/>
                </a:cubicBezTo>
                <a:close/>
                <a:moveTo>
                  <a:pt x="3829" y="14195"/>
                </a:moveTo>
                <a:cubicBezTo>
                  <a:pt x="4623" y="14989"/>
                  <a:pt x="5428" y="15806"/>
                  <a:pt x="6257" y="16623"/>
                </a:cubicBezTo>
                <a:cubicBezTo>
                  <a:pt x="5416" y="17463"/>
                  <a:pt x="4564" y="18315"/>
                  <a:pt x="3724" y="19156"/>
                </a:cubicBezTo>
                <a:cubicBezTo>
                  <a:pt x="2907" y="18350"/>
                  <a:pt x="2101" y="17533"/>
                  <a:pt x="1296" y="16728"/>
                </a:cubicBezTo>
                <a:cubicBezTo>
                  <a:pt x="2136" y="15876"/>
                  <a:pt x="2977" y="15035"/>
                  <a:pt x="3829" y="14195"/>
                </a:cubicBezTo>
                <a:close/>
                <a:moveTo>
                  <a:pt x="9455" y="14312"/>
                </a:moveTo>
                <a:cubicBezTo>
                  <a:pt x="10272" y="15105"/>
                  <a:pt x="11078" y="15911"/>
                  <a:pt x="11895" y="16716"/>
                </a:cubicBezTo>
                <a:cubicBezTo>
                  <a:pt x="11031" y="17592"/>
                  <a:pt x="10156" y="18467"/>
                  <a:pt x="9280" y="19331"/>
                </a:cubicBezTo>
                <a:cubicBezTo>
                  <a:pt x="9082" y="19144"/>
                  <a:pt x="8883" y="18946"/>
                  <a:pt x="8685" y="18759"/>
                </a:cubicBezTo>
                <a:cubicBezTo>
                  <a:pt x="8638" y="18701"/>
                  <a:pt x="8591" y="18666"/>
                  <a:pt x="8545" y="18619"/>
                </a:cubicBezTo>
                <a:cubicBezTo>
                  <a:pt x="8498" y="18572"/>
                  <a:pt x="8451" y="18514"/>
                  <a:pt x="8381" y="18455"/>
                </a:cubicBezTo>
                <a:cubicBezTo>
                  <a:pt x="7856" y="17930"/>
                  <a:pt x="7342" y="17428"/>
                  <a:pt x="6829" y="16926"/>
                </a:cubicBezTo>
                <a:cubicBezTo>
                  <a:pt x="7704" y="16051"/>
                  <a:pt x="8580" y="15175"/>
                  <a:pt x="9455" y="14312"/>
                </a:cubicBezTo>
                <a:close/>
                <a:moveTo>
                  <a:pt x="25447" y="14557"/>
                </a:moveTo>
                <a:cubicBezTo>
                  <a:pt x="26252" y="15362"/>
                  <a:pt x="27058" y="16168"/>
                  <a:pt x="27863" y="16973"/>
                </a:cubicBezTo>
                <a:cubicBezTo>
                  <a:pt x="27046" y="17790"/>
                  <a:pt x="26229" y="18596"/>
                  <a:pt x="25412" y="19413"/>
                </a:cubicBezTo>
                <a:cubicBezTo>
                  <a:pt x="24606" y="18607"/>
                  <a:pt x="23801" y="17802"/>
                  <a:pt x="22996" y="16985"/>
                </a:cubicBezTo>
                <a:cubicBezTo>
                  <a:pt x="23813" y="16179"/>
                  <a:pt x="24630" y="15362"/>
                  <a:pt x="25447" y="14557"/>
                </a:cubicBezTo>
                <a:close/>
                <a:moveTo>
                  <a:pt x="20206" y="14463"/>
                </a:moveTo>
                <a:cubicBezTo>
                  <a:pt x="21070" y="15327"/>
                  <a:pt x="21922" y="16179"/>
                  <a:pt x="22774" y="17031"/>
                </a:cubicBezTo>
                <a:cubicBezTo>
                  <a:pt x="21933" y="17860"/>
                  <a:pt x="21105" y="18689"/>
                  <a:pt x="20264" y="19506"/>
                </a:cubicBezTo>
                <a:cubicBezTo>
                  <a:pt x="19424" y="18677"/>
                  <a:pt x="18572" y="17837"/>
                  <a:pt x="17731" y="17008"/>
                </a:cubicBezTo>
                <a:cubicBezTo>
                  <a:pt x="18560" y="16156"/>
                  <a:pt x="19389" y="15315"/>
                  <a:pt x="20206" y="14463"/>
                </a:cubicBezTo>
                <a:close/>
                <a:moveTo>
                  <a:pt x="14953" y="14545"/>
                </a:moveTo>
                <a:cubicBezTo>
                  <a:pt x="14965" y="14557"/>
                  <a:pt x="14965" y="14568"/>
                  <a:pt x="14988" y="14580"/>
                </a:cubicBezTo>
                <a:cubicBezTo>
                  <a:pt x="15829" y="15409"/>
                  <a:pt x="16669" y="16226"/>
                  <a:pt x="17498" y="17055"/>
                </a:cubicBezTo>
                <a:cubicBezTo>
                  <a:pt x="16681" y="17883"/>
                  <a:pt x="15852" y="18712"/>
                  <a:pt x="15035" y="19541"/>
                </a:cubicBezTo>
                <a:cubicBezTo>
                  <a:pt x="14183" y="18701"/>
                  <a:pt x="13319" y="17860"/>
                  <a:pt x="12467" y="17008"/>
                </a:cubicBezTo>
                <a:cubicBezTo>
                  <a:pt x="13296" y="16191"/>
                  <a:pt x="14124" y="15362"/>
                  <a:pt x="14953" y="14545"/>
                </a:cubicBezTo>
                <a:close/>
                <a:moveTo>
                  <a:pt x="30653" y="14358"/>
                </a:moveTo>
                <a:cubicBezTo>
                  <a:pt x="31470" y="15175"/>
                  <a:pt x="32275" y="15981"/>
                  <a:pt x="33093" y="16798"/>
                </a:cubicBezTo>
                <a:cubicBezTo>
                  <a:pt x="33011" y="16880"/>
                  <a:pt x="32917" y="16961"/>
                  <a:pt x="32836" y="17055"/>
                </a:cubicBezTo>
                <a:cubicBezTo>
                  <a:pt x="32459" y="17425"/>
                  <a:pt x="32330" y="17641"/>
                  <a:pt x="32406" y="17641"/>
                </a:cubicBezTo>
                <a:cubicBezTo>
                  <a:pt x="32465" y="17641"/>
                  <a:pt x="32645" y="17514"/>
                  <a:pt x="32929" y="17230"/>
                </a:cubicBezTo>
                <a:cubicBezTo>
                  <a:pt x="33034" y="17136"/>
                  <a:pt x="33139" y="17031"/>
                  <a:pt x="33233" y="16938"/>
                </a:cubicBezTo>
                <a:cubicBezTo>
                  <a:pt x="34038" y="17743"/>
                  <a:pt x="34855" y="18549"/>
                  <a:pt x="35661" y="19354"/>
                </a:cubicBezTo>
                <a:cubicBezTo>
                  <a:pt x="34855" y="20171"/>
                  <a:pt x="34038" y="20977"/>
                  <a:pt x="33233" y="21794"/>
                </a:cubicBezTo>
                <a:cubicBezTo>
                  <a:pt x="32416" y="20977"/>
                  <a:pt x="31610" y="20171"/>
                  <a:pt x="30805" y="19366"/>
                </a:cubicBezTo>
                <a:cubicBezTo>
                  <a:pt x="30886" y="19284"/>
                  <a:pt x="30968" y="19203"/>
                  <a:pt x="31050" y="19121"/>
                </a:cubicBezTo>
                <a:cubicBezTo>
                  <a:pt x="31422" y="18748"/>
                  <a:pt x="31556" y="18527"/>
                  <a:pt x="31479" y="18527"/>
                </a:cubicBezTo>
                <a:cubicBezTo>
                  <a:pt x="31421" y="18527"/>
                  <a:pt x="31243" y="18653"/>
                  <a:pt x="30956" y="18934"/>
                </a:cubicBezTo>
                <a:cubicBezTo>
                  <a:pt x="30863" y="19027"/>
                  <a:pt x="30758" y="19121"/>
                  <a:pt x="30665" y="19226"/>
                </a:cubicBezTo>
                <a:cubicBezTo>
                  <a:pt x="29848" y="18409"/>
                  <a:pt x="29042" y="17603"/>
                  <a:pt x="28225" y="16786"/>
                </a:cubicBezTo>
                <a:cubicBezTo>
                  <a:pt x="28458" y="16564"/>
                  <a:pt x="28680" y="16343"/>
                  <a:pt x="28914" y="16109"/>
                </a:cubicBezTo>
                <a:cubicBezTo>
                  <a:pt x="29135" y="15888"/>
                  <a:pt x="29237" y="15737"/>
                  <a:pt x="29225" y="15702"/>
                </a:cubicBezTo>
                <a:lnTo>
                  <a:pt x="29225" y="15702"/>
                </a:lnTo>
                <a:cubicBezTo>
                  <a:pt x="29227" y="15705"/>
                  <a:pt x="29231" y="15707"/>
                  <a:pt x="29236" y="15707"/>
                </a:cubicBezTo>
                <a:cubicBezTo>
                  <a:pt x="29273" y="15707"/>
                  <a:pt x="29384" y="15627"/>
                  <a:pt x="29567" y="15444"/>
                </a:cubicBezTo>
                <a:cubicBezTo>
                  <a:pt x="29929" y="15082"/>
                  <a:pt x="30291" y="14720"/>
                  <a:pt x="30653" y="14358"/>
                </a:cubicBezTo>
                <a:close/>
                <a:moveTo>
                  <a:pt x="27957" y="17066"/>
                </a:moveTo>
                <a:cubicBezTo>
                  <a:pt x="28762" y="17872"/>
                  <a:pt x="29579" y="18689"/>
                  <a:pt x="30385" y="19494"/>
                </a:cubicBezTo>
                <a:cubicBezTo>
                  <a:pt x="29567" y="20311"/>
                  <a:pt x="28750" y="21129"/>
                  <a:pt x="27922" y="21946"/>
                </a:cubicBezTo>
                <a:cubicBezTo>
                  <a:pt x="27116" y="21129"/>
                  <a:pt x="26311" y="20323"/>
                  <a:pt x="25505" y="19506"/>
                </a:cubicBezTo>
                <a:cubicBezTo>
                  <a:pt x="26322" y="18689"/>
                  <a:pt x="27139" y="17883"/>
                  <a:pt x="27957" y="17066"/>
                </a:cubicBezTo>
                <a:close/>
                <a:moveTo>
                  <a:pt x="6700" y="17055"/>
                </a:moveTo>
                <a:cubicBezTo>
                  <a:pt x="7249" y="17603"/>
                  <a:pt x="7809" y="18164"/>
                  <a:pt x="8393" y="18724"/>
                </a:cubicBezTo>
                <a:cubicBezTo>
                  <a:pt x="8393" y="18736"/>
                  <a:pt x="8405" y="18747"/>
                  <a:pt x="8416" y="18759"/>
                </a:cubicBezTo>
                <a:cubicBezTo>
                  <a:pt x="8440" y="18782"/>
                  <a:pt x="8475" y="18817"/>
                  <a:pt x="8498" y="18841"/>
                </a:cubicBezTo>
                <a:cubicBezTo>
                  <a:pt x="8720" y="19051"/>
                  <a:pt x="8930" y="19261"/>
                  <a:pt x="9140" y="19471"/>
                </a:cubicBezTo>
                <a:cubicBezTo>
                  <a:pt x="8300" y="20323"/>
                  <a:pt x="7447" y="21164"/>
                  <a:pt x="6607" y="22004"/>
                </a:cubicBezTo>
                <a:cubicBezTo>
                  <a:pt x="5790" y="21210"/>
                  <a:pt x="4973" y="20393"/>
                  <a:pt x="4156" y="19588"/>
                </a:cubicBezTo>
                <a:cubicBezTo>
                  <a:pt x="5008" y="18747"/>
                  <a:pt x="5848" y="17907"/>
                  <a:pt x="6700" y="17055"/>
                </a:cubicBezTo>
                <a:close/>
                <a:moveTo>
                  <a:pt x="22856" y="17125"/>
                </a:moveTo>
                <a:cubicBezTo>
                  <a:pt x="23673" y="17930"/>
                  <a:pt x="24478" y="18747"/>
                  <a:pt x="25272" y="19553"/>
                </a:cubicBezTo>
                <a:cubicBezTo>
                  <a:pt x="24455" y="20381"/>
                  <a:pt x="23626" y="21199"/>
                  <a:pt x="22797" y="22027"/>
                </a:cubicBezTo>
                <a:cubicBezTo>
                  <a:pt x="21992" y="21222"/>
                  <a:pt x="21175" y="20416"/>
                  <a:pt x="20358" y="19599"/>
                </a:cubicBezTo>
                <a:cubicBezTo>
                  <a:pt x="21198" y="18782"/>
                  <a:pt x="22027" y="17954"/>
                  <a:pt x="22856" y="17125"/>
                </a:cubicBezTo>
                <a:close/>
                <a:moveTo>
                  <a:pt x="17591" y="17136"/>
                </a:moveTo>
                <a:cubicBezTo>
                  <a:pt x="18443" y="17977"/>
                  <a:pt x="19284" y="18817"/>
                  <a:pt x="20124" y="19646"/>
                </a:cubicBezTo>
                <a:cubicBezTo>
                  <a:pt x="19295" y="20475"/>
                  <a:pt x="18467" y="21292"/>
                  <a:pt x="17626" y="22109"/>
                </a:cubicBezTo>
                <a:cubicBezTo>
                  <a:pt x="16797" y="21292"/>
                  <a:pt x="15957" y="20463"/>
                  <a:pt x="15128" y="19634"/>
                </a:cubicBezTo>
                <a:cubicBezTo>
                  <a:pt x="15945" y="18806"/>
                  <a:pt x="16774" y="17977"/>
                  <a:pt x="17591" y="17136"/>
                </a:cubicBezTo>
                <a:close/>
                <a:moveTo>
                  <a:pt x="12338" y="17148"/>
                </a:moveTo>
                <a:cubicBezTo>
                  <a:pt x="13190" y="17989"/>
                  <a:pt x="14043" y="18841"/>
                  <a:pt x="14895" y="19681"/>
                </a:cubicBezTo>
                <a:cubicBezTo>
                  <a:pt x="14019" y="20557"/>
                  <a:pt x="13155" y="21432"/>
                  <a:pt x="12280" y="22307"/>
                </a:cubicBezTo>
                <a:cubicBezTo>
                  <a:pt x="11428" y="21455"/>
                  <a:pt x="10564" y="20615"/>
                  <a:pt x="9712" y="19763"/>
                </a:cubicBezTo>
                <a:cubicBezTo>
                  <a:pt x="10587" y="18899"/>
                  <a:pt x="11463" y="18024"/>
                  <a:pt x="12338" y="17148"/>
                </a:cubicBezTo>
                <a:close/>
                <a:moveTo>
                  <a:pt x="35801" y="19494"/>
                </a:moveTo>
                <a:cubicBezTo>
                  <a:pt x="36618" y="20311"/>
                  <a:pt x="37435" y="21129"/>
                  <a:pt x="38252" y="21946"/>
                </a:cubicBezTo>
                <a:cubicBezTo>
                  <a:pt x="38007" y="22179"/>
                  <a:pt x="37843" y="22354"/>
                  <a:pt x="37727" y="22471"/>
                </a:cubicBezTo>
                <a:cubicBezTo>
                  <a:pt x="37482" y="22739"/>
                  <a:pt x="37318" y="22961"/>
                  <a:pt x="37213" y="23113"/>
                </a:cubicBezTo>
                <a:cubicBezTo>
                  <a:pt x="37038" y="23206"/>
                  <a:pt x="36734" y="23451"/>
                  <a:pt x="36303" y="23883"/>
                </a:cubicBezTo>
                <a:lnTo>
                  <a:pt x="35812" y="24374"/>
                </a:lnTo>
                <a:cubicBezTo>
                  <a:pt x="34995" y="23556"/>
                  <a:pt x="34178" y="22739"/>
                  <a:pt x="33361" y="21934"/>
                </a:cubicBezTo>
                <a:cubicBezTo>
                  <a:pt x="34178" y="21117"/>
                  <a:pt x="34984" y="20311"/>
                  <a:pt x="35801" y="19494"/>
                </a:cubicBezTo>
                <a:close/>
                <a:moveTo>
                  <a:pt x="30525" y="19634"/>
                </a:moveTo>
                <a:cubicBezTo>
                  <a:pt x="31330" y="20440"/>
                  <a:pt x="32147" y="21257"/>
                  <a:pt x="32953" y="22062"/>
                </a:cubicBezTo>
                <a:cubicBezTo>
                  <a:pt x="32135" y="22891"/>
                  <a:pt x="31318" y="23708"/>
                  <a:pt x="30490" y="24525"/>
                </a:cubicBezTo>
                <a:cubicBezTo>
                  <a:pt x="29684" y="23708"/>
                  <a:pt x="28879" y="22891"/>
                  <a:pt x="28062" y="22086"/>
                </a:cubicBezTo>
                <a:cubicBezTo>
                  <a:pt x="28879" y="21269"/>
                  <a:pt x="29707" y="20452"/>
                  <a:pt x="30525" y="19634"/>
                </a:cubicBezTo>
                <a:close/>
                <a:moveTo>
                  <a:pt x="25365" y="19646"/>
                </a:moveTo>
                <a:cubicBezTo>
                  <a:pt x="26171" y="20452"/>
                  <a:pt x="26988" y="21269"/>
                  <a:pt x="27793" y="22074"/>
                </a:cubicBezTo>
                <a:cubicBezTo>
                  <a:pt x="26964" y="22903"/>
                  <a:pt x="26147" y="23720"/>
                  <a:pt x="25319" y="24537"/>
                </a:cubicBezTo>
                <a:cubicBezTo>
                  <a:pt x="24513" y="23732"/>
                  <a:pt x="23708" y="22926"/>
                  <a:pt x="22891" y="22109"/>
                </a:cubicBezTo>
                <a:cubicBezTo>
                  <a:pt x="23719" y="21292"/>
                  <a:pt x="24548" y="20463"/>
                  <a:pt x="25365" y="19646"/>
                </a:cubicBezTo>
                <a:close/>
                <a:moveTo>
                  <a:pt x="20218" y="19739"/>
                </a:moveTo>
                <a:cubicBezTo>
                  <a:pt x="21035" y="20545"/>
                  <a:pt x="21852" y="21350"/>
                  <a:pt x="22657" y="22156"/>
                </a:cubicBezTo>
                <a:cubicBezTo>
                  <a:pt x="21828" y="22985"/>
                  <a:pt x="21011" y="23813"/>
                  <a:pt x="20182" y="24642"/>
                </a:cubicBezTo>
                <a:cubicBezTo>
                  <a:pt x="19354" y="23825"/>
                  <a:pt x="18537" y="23020"/>
                  <a:pt x="17720" y="22202"/>
                </a:cubicBezTo>
                <a:cubicBezTo>
                  <a:pt x="18548" y="21385"/>
                  <a:pt x="19389" y="20557"/>
                  <a:pt x="20218" y="19739"/>
                </a:cubicBezTo>
                <a:close/>
                <a:moveTo>
                  <a:pt x="14988" y="19774"/>
                </a:moveTo>
                <a:cubicBezTo>
                  <a:pt x="15817" y="20603"/>
                  <a:pt x="16657" y="21420"/>
                  <a:pt x="17486" y="22249"/>
                </a:cubicBezTo>
                <a:cubicBezTo>
                  <a:pt x="16611" y="23113"/>
                  <a:pt x="15735" y="23977"/>
                  <a:pt x="14860" y="24840"/>
                </a:cubicBezTo>
                <a:cubicBezTo>
                  <a:pt x="14031" y="24023"/>
                  <a:pt x="13202" y="23206"/>
                  <a:pt x="12373" y="22389"/>
                </a:cubicBezTo>
                <a:cubicBezTo>
                  <a:pt x="13249" y="21525"/>
                  <a:pt x="14113" y="20650"/>
                  <a:pt x="14988" y="19774"/>
                </a:cubicBezTo>
                <a:close/>
                <a:moveTo>
                  <a:pt x="9572" y="19903"/>
                </a:moveTo>
                <a:cubicBezTo>
                  <a:pt x="10436" y="20743"/>
                  <a:pt x="11288" y="21595"/>
                  <a:pt x="12140" y="22436"/>
                </a:cubicBezTo>
                <a:cubicBezTo>
                  <a:pt x="11300" y="23276"/>
                  <a:pt x="10459" y="24117"/>
                  <a:pt x="9607" y="24957"/>
                </a:cubicBezTo>
                <a:cubicBezTo>
                  <a:pt x="8872" y="24245"/>
                  <a:pt x="8148" y="23533"/>
                  <a:pt x="7412" y="22821"/>
                </a:cubicBezTo>
                <a:cubicBezTo>
                  <a:pt x="7307" y="22704"/>
                  <a:pt x="7191" y="22588"/>
                  <a:pt x="7062" y="22459"/>
                </a:cubicBezTo>
                <a:cubicBezTo>
                  <a:pt x="7051" y="22459"/>
                  <a:pt x="7051" y="22448"/>
                  <a:pt x="7039" y="22436"/>
                </a:cubicBezTo>
                <a:lnTo>
                  <a:pt x="9572" y="19903"/>
                </a:lnTo>
                <a:close/>
                <a:moveTo>
                  <a:pt x="27922" y="22214"/>
                </a:moveTo>
                <a:cubicBezTo>
                  <a:pt x="28739" y="23031"/>
                  <a:pt x="29544" y="23848"/>
                  <a:pt x="30361" y="24665"/>
                </a:cubicBezTo>
                <a:cubicBezTo>
                  <a:pt x="29544" y="25482"/>
                  <a:pt x="28727" y="26300"/>
                  <a:pt x="27910" y="27117"/>
                </a:cubicBezTo>
                <a:cubicBezTo>
                  <a:pt x="27093" y="26311"/>
                  <a:pt x="26276" y="25494"/>
                  <a:pt x="25459" y="24677"/>
                </a:cubicBezTo>
                <a:cubicBezTo>
                  <a:pt x="26276" y="23860"/>
                  <a:pt x="27104" y="23031"/>
                  <a:pt x="27922" y="22214"/>
                </a:cubicBezTo>
                <a:close/>
                <a:moveTo>
                  <a:pt x="33093" y="22202"/>
                </a:moveTo>
                <a:cubicBezTo>
                  <a:pt x="33910" y="23020"/>
                  <a:pt x="34727" y="23837"/>
                  <a:pt x="35532" y="24654"/>
                </a:cubicBezTo>
                <a:cubicBezTo>
                  <a:pt x="34715" y="25471"/>
                  <a:pt x="33886" y="26300"/>
                  <a:pt x="33069" y="27117"/>
                </a:cubicBezTo>
                <a:cubicBezTo>
                  <a:pt x="32252" y="26300"/>
                  <a:pt x="31447" y="25482"/>
                  <a:pt x="30630" y="24665"/>
                </a:cubicBezTo>
                <a:cubicBezTo>
                  <a:pt x="31447" y="23848"/>
                  <a:pt x="32275" y="23020"/>
                  <a:pt x="33093" y="22202"/>
                </a:cubicBezTo>
                <a:close/>
                <a:moveTo>
                  <a:pt x="16272" y="1"/>
                </a:moveTo>
                <a:cubicBezTo>
                  <a:pt x="16494" y="223"/>
                  <a:pt x="16716" y="444"/>
                  <a:pt x="16937" y="666"/>
                </a:cubicBezTo>
                <a:cubicBezTo>
                  <a:pt x="16132" y="1472"/>
                  <a:pt x="15327" y="2289"/>
                  <a:pt x="14510" y="3094"/>
                </a:cubicBezTo>
                <a:cubicBezTo>
                  <a:pt x="13692" y="2277"/>
                  <a:pt x="12875" y="1460"/>
                  <a:pt x="12047" y="643"/>
                </a:cubicBezTo>
                <a:cubicBezTo>
                  <a:pt x="12210" y="468"/>
                  <a:pt x="12327" y="316"/>
                  <a:pt x="12385" y="223"/>
                </a:cubicBezTo>
                <a:lnTo>
                  <a:pt x="12385" y="223"/>
                </a:lnTo>
                <a:cubicBezTo>
                  <a:pt x="12292" y="234"/>
                  <a:pt x="12198" y="258"/>
                  <a:pt x="12093" y="269"/>
                </a:cubicBezTo>
                <a:cubicBezTo>
                  <a:pt x="12035" y="328"/>
                  <a:pt x="11953" y="386"/>
                  <a:pt x="11871" y="468"/>
                </a:cubicBezTo>
                <a:cubicBezTo>
                  <a:pt x="11825" y="421"/>
                  <a:pt x="11778" y="374"/>
                  <a:pt x="11731" y="328"/>
                </a:cubicBezTo>
                <a:cubicBezTo>
                  <a:pt x="11580" y="351"/>
                  <a:pt x="11416" y="386"/>
                  <a:pt x="11264" y="409"/>
                </a:cubicBezTo>
                <a:cubicBezTo>
                  <a:pt x="11370" y="526"/>
                  <a:pt x="11486" y="631"/>
                  <a:pt x="11591" y="736"/>
                </a:cubicBezTo>
                <a:cubicBezTo>
                  <a:pt x="10774" y="1565"/>
                  <a:pt x="9957" y="2382"/>
                  <a:pt x="9140" y="3199"/>
                </a:cubicBezTo>
                <a:cubicBezTo>
                  <a:pt x="8521" y="2592"/>
                  <a:pt x="7903" y="1973"/>
                  <a:pt x="7284" y="1366"/>
                </a:cubicBezTo>
                <a:cubicBezTo>
                  <a:pt x="7261" y="1366"/>
                  <a:pt x="7226" y="1378"/>
                  <a:pt x="7202" y="1390"/>
                </a:cubicBezTo>
                <a:cubicBezTo>
                  <a:pt x="7179" y="1390"/>
                  <a:pt x="7144" y="1402"/>
                  <a:pt x="7109" y="1413"/>
                </a:cubicBezTo>
                <a:cubicBezTo>
                  <a:pt x="7097" y="1413"/>
                  <a:pt x="7074" y="1425"/>
                  <a:pt x="7062" y="1425"/>
                </a:cubicBezTo>
                <a:cubicBezTo>
                  <a:pt x="7716" y="2067"/>
                  <a:pt x="8358" y="2697"/>
                  <a:pt x="9000" y="3339"/>
                </a:cubicBezTo>
                <a:cubicBezTo>
                  <a:pt x="8171" y="4168"/>
                  <a:pt x="7331" y="5008"/>
                  <a:pt x="6502" y="5849"/>
                </a:cubicBezTo>
                <a:cubicBezTo>
                  <a:pt x="5592" y="4938"/>
                  <a:pt x="4693" y="4040"/>
                  <a:pt x="3806" y="3141"/>
                </a:cubicBezTo>
                <a:cubicBezTo>
                  <a:pt x="3689" y="3024"/>
                  <a:pt x="3584" y="2919"/>
                  <a:pt x="3479" y="2814"/>
                </a:cubicBezTo>
                <a:cubicBezTo>
                  <a:pt x="3572" y="2709"/>
                  <a:pt x="3677" y="2615"/>
                  <a:pt x="3782" y="2510"/>
                </a:cubicBezTo>
                <a:lnTo>
                  <a:pt x="3782" y="2510"/>
                </a:lnTo>
                <a:cubicBezTo>
                  <a:pt x="3642" y="2580"/>
                  <a:pt x="3514" y="2651"/>
                  <a:pt x="3385" y="2721"/>
                </a:cubicBezTo>
                <a:cubicBezTo>
                  <a:pt x="3327" y="2756"/>
                  <a:pt x="3269" y="2791"/>
                  <a:pt x="3210" y="2826"/>
                </a:cubicBezTo>
                <a:cubicBezTo>
                  <a:pt x="2276" y="3421"/>
                  <a:pt x="1564" y="4250"/>
                  <a:pt x="1051" y="5230"/>
                </a:cubicBezTo>
                <a:cubicBezTo>
                  <a:pt x="1821" y="4471"/>
                  <a:pt x="2580" y="3713"/>
                  <a:pt x="3339" y="2954"/>
                </a:cubicBezTo>
                <a:cubicBezTo>
                  <a:pt x="3444" y="3059"/>
                  <a:pt x="3560" y="3164"/>
                  <a:pt x="3666" y="3269"/>
                </a:cubicBezTo>
                <a:cubicBezTo>
                  <a:pt x="4564" y="4180"/>
                  <a:pt x="5463" y="5078"/>
                  <a:pt x="6362" y="5977"/>
                </a:cubicBezTo>
                <a:cubicBezTo>
                  <a:pt x="5521" y="6818"/>
                  <a:pt x="4681" y="7658"/>
                  <a:pt x="3852" y="8499"/>
                </a:cubicBezTo>
                <a:cubicBezTo>
                  <a:pt x="2942" y="7600"/>
                  <a:pt x="2031" y="6713"/>
                  <a:pt x="1133" y="5814"/>
                </a:cubicBezTo>
                <a:cubicBezTo>
                  <a:pt x="1051" y="5732"/>
                  <a:pt x="969" y="5650"/>
                  <a:pt x="887" y="5580"/>
                </a:cubicBezTo>
                <a:cubicBezTo>
                  <a:pt x="864" y="5639"/>
                  <a:pt x="829" y="5697"/>
                  <a:pt x="806" y="5767"/>
                </a:cubicBezTo>
                <a:cubicBezTo>
                  <a:pt x="864" y="5826"/>
                  <a:pt x="922" y="5884"/>
                  <a:pt x="992" y="5954"/>
                </a:cubicBezTo>
                <a:cubicBezTo>
                  <a:pt x="1891" y="6841"/>
                  <a:pt x="2802" y="7740"/>
                  <a:pt x="3712" y="8639"/>
                </a:cubicBezTo>
                <a:cubicBezTo>
                  <a:pt x="2860" y="9491"/>
                  <a:pt x="1996" y="10355"/>
                  <a:pt x="1144" y="11207"/>
                </a:cubicBezTo>
                <a:cubicBezTo>
                  <a:pt x="759" y="10821"/>
                  <a:pt x="385" y="10436"/>
                  <a:pt x="0" y="10051"/>
                </a:cubicBezTo>
                <a:cubicBezTo>
                  <a:pt x="0" y="10144"/>
                  <a:pt x="0" y="10226"/>
                  <a:pt x="0" y="10320"/>
                </a:cubicBezTo>
                <a:cubicBezTo>
                  <a:pt x="339" y="10658"/>
                  <a:pt x="677" y="11008"/>
                  <a:pt x="1016" y="11347"/>
                </a:cubicBezTo>
                <a:cubicBezTo>
                  <a:pt x="712" y="11639"/>
                  <a:pt x="420" y="11942"/>
                  <a:pt x="129" y="12234"/>
                </a:cubicBezTo>
                <a:cubicBezTo>
                  <a:pt x="140" y="12339"/>
                  <a:pt x="152" y="12456"/>
                  <a:pt x="164" y="12561"/>
                </a:cubicBezTo>
                <a:cubicBezTo>
                  <a:pt x="502" y="12222"/>
                  <a:pt x="852" y="11872"/>
                  <a:pt x="1191" y="11533"/>
                </a:cubicBezTo>
                <a:cubicBezTo>
                  <a:pt x="1996" y="12351"/>
                  <a:pt x="2813" y="13168"/>
                  <a:pt x="3642" y="14008"/>
                </a:cubicBezTo>
                <a:cubicBezTo>
                  <a:pt x="2802" y="14849"/>
                  <a:pt x="1950" y="15701"/>
                  <a:pt x="1109" y="16541"/>
                </a:cubicBezTo>
                <a:cubicBezTo>
                  <a:pt x="1097" y="16518"/>
                  <a:pt x="1074" y="16494"/>
                  <a:pt x="1051" y="16483"/>
                </a:cubicBezTo>
                <a:lnTo>
                  <a:pt x="1051" y="16483"/>
                </a:lnTo>
                <a:cubicBezTo>
                  <a:pt x="1062" y="16506"/>
                  <a:pt x="1074" y="16541"/>
                  <a:pt x="1086" y="16576"/>
                </a:cubicBezTo>
                <a:cubicBezTo>
                  <a:pt x="1109" y="16670"/>
                  <a:pt x="1144" y="16751"/>
                  <a:pt x="1168" y="16845"/>
                </a:cubicBezTo>
                <a:cubicBezTo>
                  <a:pt x="1249" y="17078"/>
                  <a:pt x="1331" y="17300"/>
                  <a:pt x="1413" y="17522"/>
                </a:cubicBezTo>
                <a:cubicBezTo>
                  <a:pt x="2066" y="18175"/>
                  <a:pt x="2720" y="18841"/>
                  <a:pt x="3385" y="19494"/>
                </a:cubicBezTo>
                <a:cubicBezTo>
                  <a:pt x="3129" y="19739"/>
                  <a:pt x="2883" y="19996"/>
                  <a:pt x="2627" y="20253"/>
                </a:cubicBezTo>
                <a:cubicBezTo>
                  <a:pt x="2732" y="20440"/>
                  <a:pt x="2825" y="20627"/>
                  <a:pt x="2930" y="20813"/>
                </a:cubicBezTo>
                <a:cubicBezTo>
                  <a:pt x="3234" y="20510"/>
                  <a:pt x="3525" y="20218"/>
                  <a:pt x="3817" y="19926"/>
                </a:cubicBezTo>
                <a:cubicBezTo>
                  <a:pt x="4541" y="20638"/>
                  <a:pt x="5253" y="21339"/>
                  <a:pt x="5977" y="22051"/>
                </a:cubicBezTo>
                <a:cubicBezTo>
                  <a:pt x="6070" y="22144"/>
                  <a:pt x="6163" y="22237"/>
                  <a:pt x="6269" y="22343"/>
                </a:cubicBezTo>
                <a:cubicBezTo>
                  <a:pt x="5837" y="22774"/>
                  <a:pt x="5393" y="23206"/>
                  <a:pt x="4961" y="23638"/>
                </a:cubicBezTo>
                <a:cubicBezTo>
                  <a:pt x="5101" y="23790"/>
                  <a:pt x="5241" y="23942"/>
                  <a:pt x="5393" y="24082"/>
                </a:cubicBezTo>
                <a:cubicBezTo>
                  <a:pt x="5825" y="23638"/>
                  <a:pt x="6269" y="23206"/>
                  <a:pt x="6700" y="22763"/>
                </a:cubicBezTo>
                <a:cubicBezTo>
                  <a:pt x="7564" y="23603"/>
                  <a:pt x="8428" y="24432"/>
                  <a:pt x="9292" y="25272"/>
                </a:cubicBezTo>
                <a:cubicBezTo>
                  <a:pt x="9070" y="25494"/>
                  <a:pt x="8848" y="25716"/>
                  <a:pt x="8626" y="25926"/>
                </a:cubicBezTo>
                <a:cubicBezTo>
                  <a:pt x="8685" y="25938"/>
                  <a:pt x="8731" y="25949"/>
                  <a:pt x="8778" y="25961"/>
                </a:cubicBezTo>
                <a:cubicBezTo>
                  <a:pt x="8977" y="25763"/>
                  <a:pt x="9187" y="25564"/>
                  <a:pt x="9385" y="25366"/>
                </a:cubicBezTo>
                <a:cubicBezTo>
                  <a:pt x="9630" y="25611"/>
                  <a:pt x="9875" y="25844"/>
                  <a:pt x="10121" y="26089"/>
                </a:cubicBezTo>
                <a:cubicBezTo>
                  <a:pt x="10331" y="26089"/>
                  <a:pt x="10541" y="26089"/>
                  <a:pt x="10751" y="26078"/>
                </a:cubicBezTo>
                <a:cubicBezTo>
                  <a:pt x="10401" y="25728"/>
                  <a:pt x="10051" y="25389"/>
                  <a:pt x="9700" y="25051"/>
                </a:cubicBezTo>
                <a:cubicBezTo>
                  <a:pt x="10552" y="24210"/>
                  <a:pt x="11393" y="23370"/>
                  <a:pt x="12233" y="22529"/>
                </a:cubicBezTo>
                <a:cubicBezTo>
                  <a:pt x="13062" y="23346"/>
                  <a:pt x="13891" y="24163"/>
                  <a:pt x="14720" y="24981"/>
                </a:cubicBezTo>
                <a:cubicBezTo>
                  <a:pt x="14556" y="25144"/>
                  <a:pt x="14381" y="25307"/>
                  <a:pt x="14218" y="25471"/>
                </a:cubicBezTo>
                <a:lnTo>
                  <a:pt x="14463" y="25412"/>
                </a:lnTo>
                <a:cubicBezTo>
                  <a:pt x="14580" y="25296"/>
                  <a:pt x="14696" y="25191"/>
                  <a:pt x="14813" y="25074"/>
                </a:cubicBezTo>
                <a:cubicBezTo>
                  <a:pt x="14883" y="25144"/>
                  <a:pt x="14953" y="25214"/>
                  <a:pt x="15023" y="25284"/>
                </a:cubicBezTo>
                <a:cubicBezTo>
                  <a:pt x="15093" y="25261"/>
                  <a:pt x="15175" y="25249"/>
                  <a:pt x="15245" y="25226"/>
                </a:cubicBezTo>
                <a:cubicBezTo>
                  <a:pt x="15152" y="25132"/>
                  <a:pt x="15046" y="25039"/>
                  <a:pt x="14941" y="24934"/>
                </a:cubicBezTo>
                <a:cubicBezTo>
                  <a:pt x="15829" y="24070"/>
                  <a:pt x="16704" y="23206"/>
                  <a:pt x="17579" y="22343"/>
                </a:cubicBezTo>
                <a:cubicBezTo>
                  <a:pt x="18397" y="23148"/>
                  <a:pt x="19225" y="23965"/>
                  <a:pt x="20042" y="24782"/>
                </a:cubicBezTo>
                <a:cubicBezTo>
                  <a:pt x="20019" y="24805"/>
                  <a:pt x="19996" y="24829"/>
                  <a:pt x="19972" y="24852"/>
                </a:cubicBezTo>
                <a:cubicBezTo>
                  <a:pt x="20019" y="24864"/>
                  <a:pt x="20077" y="24864"/>
                  <a:pt x="20124" y="24876"/>
                </a:cubicBezTo>
                <a:lnTo>
                  <a:pt x="20147" y="24876"/>
                </a:lnTo>
                <a:cubicBezTo>
                  <a:pt x="20264" y="24899"/>
                  <a:pt x="20381" y="24922"/>
                  <a:pt x="20498" y="24957"/>
                </a:cubicBezTo>
                <a:cubicBezTo>
                  <a:pt x="20416" y="24876"/>
                  <a:pt x="20346" y="24805"/>
                  <a:pt x="20264" y="24735"/>
                </a:cubicBezTo>
                <a:cubicBezTo>
                  <a:pt x="21093" y="23907"/>
                  <a:pt x="21922" y="23078"/>
                  <a:pt x="22751" y="22249"/>
                </a:cubicBezTo>
                <a:cubicBezTo>
                  <a:pt x="23568" y="23055"/>
                  <a:pt x="24373" y="23872"/>
                  <a:pt x="25190" y="24677"/>
                </a:cubicBezTo>
                <a:cubicBezTo>
                  <a:pt x="24653" y="25202"/>
                  <a:pt x="24128" y="25728"/>
                  <a:pt x="23603" y="26253"/>
                </a:cubicBezTo>
                <a:cubicBezTo>
                  <a:pt x="23661" y="26288"/>
                  <a:pt x="23719" y="26311"/>
                  <a:pt x="23778" y="26346"/>
                </a:cubicBezTo>
                <a:cubicBezTo>
                  <a:pt x="24291" y="25833"/>
                  <a:pt x="24805" y="25319"/>
                  <a:pt x="25319" y="24805"/>
                </a:cubicBezTo>
                <a:cubicBezTo>
                  <a:pt x="26136" y="25623"/>
                  <a:pt x="26953" y="26440"/>
                  <a:pt x="27770" y="27257"/>
                </a:cubicBezTo>
                <a:cubicBezTo>
                  <a:pt x="27466" y="27560"/>
                  <a:pt x="27163" y="27875"/>
                  <a:pt x="26859" y="28179"/>
                </a:cubicBezTo>
                <a:cubicBezTo>
                  <a:pt x="26918" y="28214"/>
                  <a:pt x="26976" y="28237"/>
                  <a:pt x="27034" y="28272"/>
                </a:cubicBezTo>
                <a:cubicBezTo>
                  <a:pt x="27326" y="27980"/>
                  <a:pt x="27618" y="27689"/>
                  <a:pt x="27910" y="27397"/>
                </a:cubicBezTo>
                <a:cubicBezTo>
                  <a:pt x="28634" y="28121"/>
                  <a:pt x="29346" y="28833"/>
                  <a:pt x="30069" y="29556"/>
                </a:cubicBezTo>
                <a:cubicBezTo>
                  <a:pt x="30186" y="29580"/>
                  <a:pt x="30291" y="29603"/>
                  <a:pt x="30408" y="29626"/>
                </a:cubicBezTo>
                <a:cubicBezTo>
                  <a:pt x="29626" y="28833"/>
                  <a:pt x="28832" y="28051"/>
                  <a:pt x="28050" y="27257"/>
                </a:cubicBezTo>
                <a:cubicBezTo>
                  <a:pt x="28867" y="26440"/>
                  <a:pt x="29684" y="25623"/>
                  <a:pt x="30490" y="24805"/>
                </a:cubicBezTo>
                <a:cubicBezTo>
                  <a:pt x="31307" y="25623"/>
                  <a:pt x="32124" y="26440"/>
                  <a:pt x="32929" y="27257"/>
                </a:cubicBezTo>
                <a:cubicBezTo>
                  <a:pt x="32135" y="28051"/>
                  <a:pt x="31342" y="28856"/>
                  <a:pt x="30536" y="29650"/>
                </a:cubicBezTo>
                <a:cubicBezTo>
                  <a:pt x="30711" y="29673"/>
                  <a:pt x="30875" y="29696"/>
                  <a:pt x="31038" y="29696"/>
                </a:cubicBezTo>
                <a:cubicBezTo>
                  <a:pt x="31762" y="28984"/>
                  <a:pt x="32486" y="28261"/>
                  <a:pt x="33209" y="27537"/>
                </a:cubicBezTo>
                <a:cubicBezTo>
                  <a:pt x="33571" y="27899"/>
                  <a:pt x="33933" y="28261"/>
                  <a:pt x="34295" y="28634"/>
                </a:cubicBezTo>
                <a:cubicBezTo>
                  <a:pt x="34353" y="28599"/>
                  <a:pt x="34400" y="28564"/>
                  <a:pt x="34458" y="28517"/>
                </a:cubicBezTo>
                <a:cubicBezTo>
                  <a:pt x="34085" y="28144"/>
                  <a:pt x="33711" y="27770"/>
                  <a:pt x="33338" y="27397"/>
                </a:cubicBezTo>
                <a:cubicBezTo>
                  <a:pt x="34166" y="26568"/>
                  <a:pt x="34984" y="25751"/>
                  <a:pt x="35812" y="24922"/>
                </a:cubicBezTo>
                <a:cubicBezTo>
                  <a:pt x="36256" y="25366"/>
                  <a:pt x="36699" y="25809"/>
                  <a:pt x="37143" y="26253"/>
                </a:cubicBezTo>
                <a:cubicBezTo>
                  <a:pt x="37225" y="26160"/>
                  <a:pt x="37318" y="26066"/>
                  <a:pt x="37412" y="25973"/>
                </a:cubicBezTo>
                <a:cubicBezTo>
                  <a:pt x="36968" y="25529"/>
                  <a:pt x="36524" y="25097"/>
                  <a:pt x="36081" y="24654"/>
                </a:cubicBezTo>
                <a:cubicBezTo>
                  <a:pt x="36221" y="24525"/>
                  <a:pt x="36349" y="24385"/>
                  <a:pt x="36478" y="24257"/>
                </a:cubicBezTo>
                <a:cubicBezTo>
                  <a:pt x="36875" y="23860"/>
                  <a:pt x="37131" y="23556"/>
                  <a:pt x="37271" y="23346"/>
                </a:cubicBezTo>
                <a:cubicBezTo>
                  <a:pt x="37435" y="23253"/>
                  <a:pt x="37738" y="23008"/>
                  <a:pt x="38170" y="22576"/>
                </a:cubicBezTo>
                <a:cubicBezTo>
                  <a:pt x="38287" y="22459"/>
                  <a:pt x="38415" y="22331"/>
                  <a:pt x="38532" y="22214"/>
                </a:cubicBezTo>
                <a:cubicBezTo>
                  <a:pt x="38847" y="22541"/>
                  <a:pt x="39174" y="22868"/>
                  <a:pt x="39501" y="23183"/>
                </a:cubicBezTo>
                <a:cubicBezTo>
                  <a:pt x="39559" y="23066"/>
                  <a:pt x="39629" y="22938"/>
                  <a:pt x="39688" y="22821"/>
                </a:cubicBezTo>
                <a:cubicBezTo>
                  <a:pt x="39384" y="22529"/>
                  <a:pt x="39092" y="22237"/>
                  <a:pt x="38801" y="21946"/>
                </a:cubicBezTo>
                <a:cubicBezTo>
                  <a:pt x="39244" y="21502"/>
                  <a:pt x="39688" y="21058"/>
                  <a:pt x="40143" y="20603"/>
                </a:cubicBezTo>
                <a:cubicBezTo>
                  <a:pt x="40131" y="20533"/>
                  <a:pt x="40120" y="20463"/>
                  <a:pt x="40108" y="20393"/>
                </a:cubicBezTo>
                <a:cubicBezTo>
                  <a:pt x="40096" y="20311"/>
                  <a:pt x="40085" y="20218"/>
                  <a:pt x="40061" y="20136"/>
                </a:cubicBezTo>
                <a:lnTo>
                  <a:pt x="39956" y="20241"/>
                </a:lnTo>
                <a:lnTo>
                  <a:pt x="39396" y="20790"/>
                </a:lnTo>
                <a:cubicBezTo>
                  <a:pt x="39046" y="21152"/>
                  <a:pt x="38754" y="21432"/>
                  <a:pt x="38520" y="21665"/>
                </a:cubicBezTo>
                <a:cubicBezTo>
                  <a:pt x="37703" y="20848"/>
                  <a:pt x="36886" y="20031"/>
                  <a:pt x="36081" y="19226"/>
                </a:cubicBezTo>
                <a:cubicBezTo>
                  <a:pt x="36548" y="18747"/>
                  <a:pt x="37026" y="18269"/>
                  <a:pt x="37505" y="17790"/>
                </a:cubicBezTo>
                <a:cubicBezTo>
                  <a:pt x="37832" y="17463"/>
                  <a:pt x="38170" y="17136"/>
                  <a:pt x="38497" y="16798"/>
                </a:cubicBezTo>
                <a:cubicBezTo>
                  <a:pt x="38462" y="16751"/>
                  <a:pt x="38427" y="16693"/>
                  <a:pt x="38392" y="16635"/>
                </a:cubicBezTo>
                <a:cubicBezTo>
                  <a:pt x="38042" y="16973"/>
                  <a:pt x="37703" y="17312"/>
                  <a:pt x="37365" y="17650"/>
                </a:cubicBezTo>
                <a:cubicBezTo>
                  <a:pt x="36886" y="18129"/>
                  <a:pt x="36419" y="18607"/>
                  <a:pt x="35941" y="19086"/>
                </a:cubicBezTo>
                <a:cubicBezTo>
                  <a:pt x="35124" y="18280"/>
                  <a:pt x="34318" y="17463"/>
                  <a:pt x="33513" y="16658"/>
                </a:cubicBezTo>
                <a:cubicBezTo>
                  <a:pt x="33991" y="16179"/>
                  <a:pt x="34470" y="15712"/>
                  <a:pt x="34949" y="15234"/>
                </a:cubicBezTo>
                <a:cubicBezTo>
                  <a:pt x="35380" y="14802"/>
                  <a:pt x="35824" y="14358"/>
                  <a:pt x="36256" y="13926"/>
                </a:cubicBezTo>
                <a:cubicBezTo>
                  <a:pt x="36209" y="13880"/>
                  <a:pt x="36174" y="13833"/>
                  <a:pt x="36128" y="13775"/>
                </a:cubicBezTo>
                <a:cubicBezTo>
                  <a:pt x="35684" y="14218"/>
                  <a:pt x="35240" y="14650"/>
                  <a:pt x="34808" y="15094"/>
                </a:cubicBezTo>
                <a:cubicBezTo>
                  <a:pt x="34330" y="15561"/>
                  <a:pt x="33851" y="16039"/>
                  <a:pt x="33373" y="16518"/>
                </a:cubicBezTo>
                <a:cubicBezTo>
                  <a:pt x="32556" y="15712"/>
                  <a:pt x="31739" y="14895"/>
                  <a:pt x="30933" y="14090"/>
                </a:cubicBezTo>
                <a:cubicBezTo>
                  <a:pt x="31412" y="13611"/>
                  <a:pt x="31890" y="13133"/>
                  <a:pt x="32369" y="12654"/>
                </a:cubicBezTo>
                <a:cubicBezTo>
                  <a:pt x="32836" y="12187"/>
                  <a:pt x="33291" y="11732"/>
                  <a:pt x="33758" y="11265"/>
                </a:cubicBezTo>
                <a:cubicBezTo>
                  <a:pt x="33735" y="11230"/>
                  <a:pt x="33700" y="11207"/>
                  <a:pt x="33665" y="11172"/>
                </a:cubicBezTo>
                <a:cubicBezTo>
                  <a:pt x="33209" y="11639"/>
                  <a:pt x="32742" y="12094"/>
                  <a:pt x="32275" y="12561"/>
                </a:cubicBezTo>
                <a:cubicBezTo>
                  <a:pt x="31797" y="13039"/>
                  <a:pt x="31318" y="13518"/>
                  <a:pt x="30840" y="13996"/>
                </a:cubicBezTo>
                <a:cubicBezTo>
                  <a:pt x="30034" y="13191"/>
                  <a:pt x="29229" y="12386"/>
                  <a:pt x="28412" y="11580"/>
                </a:cubicBezTo>
                <a:cubicBezTo>
                  <a:pt x="28890" y="11102"/>
                  <a:pt x="29369" y="10611"/>
                  <a:pt x="29848" y="10133"/>
                </a:cubicBezTo>
                <a:cubicBezTo>
                  <a:pt x="30303" y="9678"/>
                  <a:pt x="30758" y="9222"/>
                  <a:pt x="31202" y="8755"/>
                </a:cubicBezTo>
                <a:cubicBezTo>
                  <a:pt x="31178" y="8732"/>
                  <a:pt x="31143" y="8697"/>
                  <a:pt x="31108" y="8674"/>
                </a:cubicBezTo>
                <a:cubicBezTo>
                  <a:pt x="30665" y="9129"/>
                  <a:pt x="30209" y="9584"/>
                  <a:pt x="29754" y="10039"/>
                </a:cubicBezTo>
                <a:cubicBezTo>
                  <a:pt x="29276" y="10530"/>
                  <a:pt x="28797" y="11008"/>
                  <a:pt x="28318" y="11487"/>
                </a:cubicBezTo>
                <a:cubicBezTo>
                  <a:pt x="27455" y="10623"/>
                  <a:pt x="26579" y="9748"/>
                  <a:pt x="25704" y="8884"/>
                </a:cubicBezTo>
                <a:cubicBezTo>
                  <a:pt x="25739" y="8849"/>
                  <a:pt x="25774" y="8814"/>
                  <a:pt x="25809" y="8767"/>
                </a:cubicBezTo>
                <a:cubicBezTo>
                  <a:pt x="26077" y="8499"/>
                  <a:pt x="26556" y="8008"/>
                  <a:pt x="27139" y="7425"/>
                </a:cubicBezTo>
                <a:cubicBezTo>
                  <a:pt x="27548" y="7004"/>
                  <a:pt x="28015" y="6549"/>
                  <a:pt x="28470" y="6082"/>
                </a:cubicBezTo>
                <a:cubicBezTo>
                  <a:pt x="28447" y="6047"/>
                  <a:pt x="28412" y="6024"/>
                  <a:pt x="28377" y="5989"/>
                </a:cubicBezTo>
                <a:cubicBezTo>
                  <a:pt x="27898" y="6468"/>
                  <a:pt x="27443" y="6923"/>
                  <a:pt x="27046" y="7331"/>
                </a:cubicBezTo>
                <a:cubicBezTo>
                  <a:pt x="26416" y="7962"/>
                  <a:pt x="25914" y="8475"/>
                  <a:pt x="25610" y="8790"/>
                </a:cubicBezTo>
                <a:cubicBezTo>
                  <a:pt x="24793" y="7973"/>
                  <a:pt x="23976" y="7156"/>
                  <a:pt x="23159" y="6351"/>
                </a:cubicBezTo>
                <a:cubicBezTo>
                  <a:pt x="23649" y="5861"/>
                  <a:pt x="24128" y="5382"/>
                  <a:pt x="24618" y="4903"/>
                </a:cubicBezTo>
                <a:cubicBezTo>
                  <a:pt x="24992" y="4518"/>
                  <a:pt x="25365" y="4145"/>
                  <a:pt x="25750" y="3771"/>
                </a:cubicBezTo>
                <a:cubicBezTo>
                  <a:pt x="25575" y="3631"/>
                  <a:pt x="25412" y="3514"/>
                  <a:pt x="25237" y="3386"/>
                </a:cubicBezTo>
                <a:cubicBezTo>
                  <a:pt x="24887" y="3748"/>
                  <a:pt x="24525" y="4098"/>
                  <a:pt x="24175" y="4460"/>
                </a:cubicBezTo>
                <a:cubicBezTo>
                  <a:pt x="23684" y="4938"/>
                  <a:pt x="23206" y="5429"/>
                  <a:pt x="22715" y="5907"/>
                </a:cubicBezTo>
                <a:cubicBezTo>
                  <a:pt x="22680" y="5872"/>
                  <a:pt x="22645" y="5837"/>
                  <a:pt x="22610" y="5802"/>
                </a:cubicBezTo>
                <a:cubicBezTo>
                  <a:pt x="21840" y="5020"/>
                  <a:pt x="21070" y="4250"/>
                  <a:pt x="20299" y="3479"/>
                </a:cubicBezTo>
                <a:cubicBezTo>
                  <a:pt x="20778" y="2989"/>
                  <a:pt x="21256" y="2510"/>
                  <a:pt x="21735" y="2020"/>
                </a:cubicBezTo>
                <a:cubicBezTo>
                  <a:pt x="21898" y="1868"/>
                  <a:pt x="22062" y="1705"/>
                  <a:pt x="22214" y="1542"/>
                </a:cubicBezTo>
                <a:cubicBezTo>
                  <a:pt x="22015" y="1437"/>
                  <a:pt x="21805" y="1343"/>
                  <a:pt x="21607" y="1250"/>
                </a:cubicBezTo>
                <a:cubicBezTo>
                  <a:pt x="21502" y="1355"/>
                  <a:pt x="21396" y="1460"/>
                  <a:pt x="21291" y="1577"/>
                </a:cubicBezTo>
                <a:cubicBezTo>
                  <a:pt x="20801" y="2055"/>
                  <a:pt x="20323" y="2534"/>
                  <a:pt x="19844" y="3024"/>
                </a:cubicBezTo>
                <a:cubicBezTo>
                  <a:pt x="19027" y="2207"/>
                  <a:pt x="18210" y="1390"/>
                  <a:pt x="17393" y="573"/>
                </a:cubicBezTo>
                <a:cubicBezTo>
                  <a:pt x="17544" y="433"/>
                  <a:pt x="17685" y="293"/>
                  <a:pt x="17825" y="153"/>
                </a:cubicBezTo>
                <a:cubicBezTo>
                  <a:pt x="17708" y="129"/>
                  <a:pt x="17603" y="118"/>
                  <a:pt x="17498" y="106"/>
                </a:cubicBezTo>
                <a:cubicBezTo>
                  <a:pt x="17404" y="199"/>
                  <a:pt x="17311" y="293"/>
                  <a:pt x="17218" y="386"/>
                </a:cubicBezTo>
                <a:cubicBezTo>
                  <a:pt x="17101" y="269"/>
                  <a:pt x="16984" y="153"/>
                  <a:pt x="16867" y="36"/>
                </a:cubicBezTo>
                <a:cubicBezTo>
                  <a:pt x="16669" y="24"/>
                  <a:pt x="16471" y="12"/>
                  <a:pt x="162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92"/>
          <p:cNvSpPr/>
          <p:nvPr/>
        </p:nvSpPr>
        <p:spPr>
          <a:xfrm>
            <a:off x="8780650" y="1363575"/>
            <a:ext cx="220650" cy="372675"/>
          </a:xfrm>
          <a:custGeom>
            <a:avLst/>
            <a:gdLst/>
            <a:ahLst/>
            <a:cxnLst/>
            <a:rect l="l" t="t" r="r" b="b"/>
            <a:pathLst>
              <a:path w="8826" h="14907" extrusionOk="0">
                <a:moveTo>
                  <a:pt x="5767" y="1"/>
                </a:moveTo>
                <a:lnTo>
                  <a:pt x="4997" y="2195"/>
                </a:lnTo>
                <a:lnTo>
                  <a:pt x="4576" y="36"/>
                </a:lnTo>
                <a:lnTo>
                  <a:pt x="2078" y="514"/>
                </a:lnTo>
                <a:lnTo>
                  <a:pt x="3024" y="5499"/>
                </a:lnTo>
                <a:cubicBezTo>
                  <a:pt x="2008" y="5662"/>
                  <a:pt x="1005" y="5849"/>
                  <a:pt x="1" y="6059"/>
                </a:cubicBezTo>
                <a:lnTo>
                  <a:pt x="514" y="8557"/>
                </a:lnTo>
                <a:cubicBezTo>
                  <a:pt x="1308" y="8393"/>
                  <a:pt x="2090" y="8242"/>
                  <a:pt x="2884" y="8113"/>
                </a:cubicBezTo>
                <a:lnTo>
                  <a:pt x="2884" y="8113"/>
                </a:lnTo>
                <a:lnTo>
                  <a:pt x="911" y="13670"/>
                </a:lnTo>
                <a:lnTo>
                  <a:pt x="3316" y="14522"/>
                </a:lnTo>
                <a:lnTo>
                  <a:pt x="4238" y="11942"/>
                </a:lnTo>
                <a:lnTo>
                  <a:pt x="4798" y="14907"/>
                </a:lnTo>
                <a:lnTo>
                  <a:pt x="7308" y="14440"/>
                </a:lnTo>
                <a:lnTo>
                  <a:pt x="6024" y="7658"/>
                </a:lnTo>
                <a:cubicBezTo>
                  <a:pt x="6958" y="7553"/>
                  <a:pt x="7892" y="7460"/>
                  <a:pt x="8825" y="7390"/>
                </a:cubicBezTo>
                <a:lnTo>
                  <a:pt x="8639" y="4845"/>
                </a:lnTo>
                <a:cubicBezTo>
                  <a:pt x="7997" y="4892"/>
                  <a:pt x="7343" y="4950"/>
                  <a:pt x="6701" y="5020"/>
                </a:cubicBezTo>
                <a:lnTo>
                  <a:pt x="8183" y="853"/>
                </a:lnTo>
                <a:lnTo>
                  <a:pt x="57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5" name="Google Shape;1185;p92"/>
          <p:cNvGrpSpPr/>
          <p:nvPr/>
        </p:nvGrpSpPr>
        <p:grpSpPr>
          <a:xfrm>
            <a:off x="8272167" y="3155076"/>
            <a:ext cx="681463" cy="952657"/>
            <a:chOff x="7504500" y="2430050"/>
            <a:chExt cx="386975" cy="540975"/>
          </a:xfrm>
        </p:grpSpPr>
        <p:sp>
          <p:nvSpPr>
            <p:cNvPr id="1186" name="Google Shape;1186;p92"/>
            <p:cNvSpPr/>
            <p:nvPr/>
          </p:nvSpPr>
          <p:spPr>
            <a:xfrm>
              <a:off x="7562550" y="2516850"/>
              <a:ext cx="241075" cy="361750"/>
            </a:xfrm>
            <a:custGeom>
              <a:avLst/>
              <a:gdLst/>
              <a:ahLst/>
              <a:cxnLst/>
              <a:rect l="l" t="t" r="r" b="b"/>
              <a:pathLst>
                <a:path w="9643" h="14470" extrusionOk="0">
                  <a:moveTo>
                    <a:pt x="8810" y="1"/>
                  </a:moveTo>
                  <a:cubicBezTo>
                    <a:pt x="8678" y="1"/>
                    <a:pt x="8542" y="26"/>
                    <a:pt x="8417" y="60"/>
                  </a:cubicBezTo>
                  <a:cubicBezTo>
                    <a:pt x="6701" y="574"/>
                    <a:pt x="5826" y="2407"/>
                    <a:pt x="5090" y="4029"/>
                  </a:cubicBezTo>
                  <a:cubicBezTo>
                    <a:pt x="3783" y="6924"/>
                    <a:pt x="2324" y="9749"/>
                    <a:pt x="713" y="12492"/>
                  </a:cubicBezTo>
                  <a:cubicBezTo>
                    <a:pt x="386" y="12842"/>
                    <a:pt x="1" y="13624"/>
                    <a:pt x="304" y="13986"/>
                  </a:cubicBezTo>
                  <a:cubicBezTo>
                    <a:pt x="590" y="14314"/>
                    <a:pt x="1030" y="14470"/>
                    <a:pt x="1466" y="14470"/>
                  </a:cubicBezTo>
                  <a:cubicBezTo>
                    <a:pt x="1511" y="14470"/>
                    <a:pt x="1555" y="14468"/>
                    <a:pt x="1600" y="14465"/>
                  </a:cubicBezTo>
                  <a:cubicBezTo>
                    <a:pt x="3118" y="14371"/>
                    <a:pt x="4063" y="12830"/>
                    <a:pt x="4647" y="11430"/>
                  </a:cubicBezTo>
                  <a:cubicBezTo>
                    <a:pt x="6036" y="8115"/>
                    <a:pt x="6888" y="4508"/>
                    <a:pt x="8989" y="1590"/>
                  </a:cubicBezTo>
                  <a:cubicBezTo>
                    <a:pt x="9316" y="1134"/>
                    <a:pt x="9643" y="446"/>
                    <a:pt x="9199" y="107"/>
                  </a:cubicBezTo>
                  <a:cubicBezTo>
                    <a:pt x="9085" y="29"/>
                    <a:pt x="8950" y="1"/>
                    <a:pt x="8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2"/>
            <p:cNvSpPr/>
            <p:nvPr/>
          </p:nvSpPr>
          <p:spPr>
            <a:xfrm>
              <a:off x="7504500" y="2430050"/>
              <a:ext cx="386975" cy="540975"/>
            </a:xfrm>
            <a:custGeom>
              <a:avLst/>
              <a:gdLst/>
              <a:ahLst/>
              <a:cxnLst/>
              <a:rect l="l" t="t" r="r" b="b"/>
              <a:pathLst>
                <a:path w="15479" h="21639" extrusionOk="0">
                  <a:moveTo>
                    <a:pt x="12414" y="1583"/>
                  </a:moveTo>
                  <a:cubicBezTo>
                    <a:pt x="13408" y="1583"/>
                    <a:pt x="13701" y="2423"/>
                    <a:pt x="13517" y="3241"/>
                  </a:cubicBezTo>
                  <a:cubicBezTo>
                    <a:pt x="13400" y="3789"/>
                    <a:pt x="13109" y="4268"/>
                    <a:pt x="12817" y="4735"/>
                  </a:cubicBezTo>
                  <a:cubicBezTo>
                    <a:pt x="11918" y="6252"/>
                    <a:pt x="10856" y="7653"/>
                    <a:pt x="10074" y="9240"/>
                  </a:cubicBezTo>
                  <a:cubicBezTo>
                    <a:pt x="9303" y="10816"/>
                    <a:pt x="8860" y="12497"/>
                    <a:pt x="8334" y="14166"/>
                  </a:cubicBezTo>
                  <a:cubicBezTo>
                    <a:pt x="7762" y="15987"/>
                    <a:pt x="7027" y="17843"/>
                    <a:pt x="5556" y="19127"/>
                  </a:cubicBezTo>
                  <a:cubicBezTo>
                    <a:pt x="4978" y="19623"/>
                    <a:pt x="4271" y="20033"/>
                    <a:pt x="3596" y="20033"/>
                  </a:cubicBezTo>
                  <a:cubicBezTo>
                    <a:pt x="3126" y="20033"/>
                    <a:pt x="2671" y="19834"/>
                    <a:pt x="2288" y="19326"/>
                  </a:cubicBezTo>
                  <a:cubicBezTo>
                    <a:pt x="1623" y="18439"/>
                    <a:pt x="1623" y="17050"/>
                    <a:pt x="1728" y="16011"/>
                  </a:cubicBezTo>
                  <a:cubicBezTo>
                    <a:pt x="2346" y="12299"/>
                    <a:pt x="4716" y="9287"/>
                    <a:pt x="6735" y="6217"/>
                  </a:cubicBezTo>
                  <a:cubicBezTo>
                    <a:pt x="7214" y="5482"/>
                    <a:pt x="7646" y="4723"/>
                    <a:pt x="8124" y="3988"/>
                  </a:cubicBezTo>
                  <a:cubicBezTo>
                    <a:pt x="8766" y="2995"/>
                    <a:pt x="9292" y="2704"/>
                    <a:pt x="10330" y="2342"/>
                  </a:cubicBezTo>
                  <a:cubicBezTo>
                    <a:pt x="10902" y="2155"/>
                    <a:pt x="11766" y="1595"/>
                    <a:pt x="12373" y="1583"/>
                  </a:cubicBezTo>
                  <a:cubicBezTo>
                    <a:pt x="12387" y="1583"/>
                    <a:pt x="12401" y="1583"/>
                    <a:pt x="12414" y="1583"/>
                  </a:cubicBezTo>
                  <a:close/>
                  <a:moveTo>
                    <a:pt x="12721" y="1"/>
                  </a:moveTo>
                  <a:cubicBezTo>
                    <a:pt x="11913" y="1"/>
                    <a:pt x="11165" y="403"/>
                    <a:pt x="10435" y="684"/>
                  </a:cubicBezTo>
                  <a:cubicBezTo>
                    <a:pt x="9408" y="1081"/>
                    <a:pt x="8358" y="1245"/>
                    <a:pt x="7576" y="2085"/>
                  </a:cubicBezTo>
                  <a:cubicBezTo>
                    <a:pt x="6712" y="2995"/>
                    <a:pt x="6152" y="4303"/>
                    <a:pt x="5463" y="5353"/>
                  </a:cubicBezTo>
                  <a:cubicBezTo>
                    <a:pt x="4681" y="6532"/>
                    <a:pt x="3864" y="7688"/>
                    <a:pt x="3105" y="8890"/>
                  </a:cubicBezTo>
                  <a:cubicBezTo>
                    <a:pt x="1728" y="11073"/>
                    <a:pt x="619" y="13338"/>
                    <a:pt x="187" y="15906"/>
                  </a:cubicBezTo>
                  <a:cubicBezTo>
                    <a:pt x="0" y="17762"/>
                    <a:pt x="339" y="20458"/>
                    <a:pt x="2253" y="21368"/>
                  </a:cubicBezTo>
                  <a:cubicBezTo>
                    <a:pt x="2657" y="21556"/>
                    <a:pt x="3070" y="21639"/>
                    <a:pt x="3480" y="21639"/>
                  </a:cubicBezTo>
                  <a:cubicBezTo>
                    <a:pt x="5062" y="21639"/>
                    <a:pt x="6616" y="20414"/>
                    <a:pt x="7552" y="19256"/>
                  </a:cubicBezTo>
                  <a:cubicBezTo>
                    <a:pt x="9292" y="17085"/>
                    <a:pt x="9805" y="14330"/>
                    <a:pt x="10681" y="11773"/>
                  </a:cubicBezTo>
                  <a:cubicBezTo>
                    <a:pt x="11218" y="10233"/>
                    <a:pt x="11988" y="8855"/>
                    <a:pt x="12863" y="7489"/>
                  </a:cubicBezTo>
                  <a:cubicBezTo>
                    <a:pt x="13564" y="6404"/>
                    <a:pt x="14428" y="5330"/>
                    <a:pt x="14883" y="4116"/>
                  </a:cubicBezTo>
                  <a:cubicBezTo>
                    <a:pt x="15478" y="2494"/>
                    <a:pt x="14988" y="299"/>
                    <a:pt x="13015" y="19"/>
                  </a:cubicBezTo>
                  <a:cubicBezTo>
                    <a:pt x="12916" y="6"/>
                    <a:pt x="12818" y="1"/>
                    <a:pt x="12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8" name="Google Shape;1188;p92"/>
          <p:cNvSpPr/>
          <p:nvPr/>
        </p:nvSpPr>
        <p:spPr>
          <a:xfrm rot="931318">
            <a:off x="202902" y="2572515"/>
            <a:ext cx="563809" cy="516535"/>
          </a:xfrm>
          <a:custGeom>
            <a:avLst/>
            <a:gdLst/>
            <a:ahLst/>
            <a:cxnLst/>
            <a:rect l="l" t="t" r="r" b="b"/>
            <a:pathLst>
              <a:path w="22553" h="20662" extrusionOk="0">
                <a:moveTo>
                  <a:pt x="19074" y="1"/>
                </a:moveTo>
                <a:cubicBezTo>
                  <a:pt x="18000" y="771"/>
                  <a:pt x="16903" y="1530"/>
                  <a:pt x="15806" y="2288"/>
                </a:cubicBezTo>
                <a:cubicBezTo>
                  <a:pt x="14919" y="2837"/>
                  <a:pt x="14055" y="3421"/>
                  <a:pt x="13226" y="4039"/>
                </a:cubicBezTo>
                <a:cubicBezTo>
                  <a:pt x="12281" y="4681"/>
                  <a:pt x="11335" y="5300"/>
                  <a:pt x="10390" y="5919"/>
                </a:cubicBezTo>
                <a:cubicBezTo>
                  <a:pt x="10378" y="5919"/>
                  <a:pt x="10378" y="5919"/>
                  <a:pt x="10378" y="5930"/>
                </a:cubicBezTo>
                <a:lnTo>
                  <a:pt x="1156" y="2662"/>
                </a:lnTo>
                <a:lnTo>
                  <a:pt x="1" y="5930"/>
                </a:lnTo>
                <a:lnTo>
                  <a:pt x="9234" y="9199"/>
                </a:lnTo>
                <a:cubicBezTo>
                  <a:pt x="9421" y="9269"/>
                  <a:pt x="9678" y="9350"/>
                  <a:pt x="9981" y="9409"/>
                </a:cubicBezTo>
                <a:lnTo>
                  <a:pt x="17627" y="20661"/>
                </a:lnTo>
                <a:lnTo>
                  <a:pt x="20498" y="18712"/>
                </a:lnTo>
                <a:lnTo>
                  <a:pt x="17230" y="13903"/>
                </a:lnTo>
                <a:lnTo>
                  <a:pt x="17230" y="13903"/>
                </a:lnTo>
                <a:cubicBezTo>
                  <a:pt x="18409" y="14498"/>
                  <a:pt x="19669" y="15093"/>
                  <a:pt x="21035" y="15665"/>
                </a:cubicBezTo>
                <a:lnTo>
                  <a:pt x="22553" y="12560"/>
                </a:lnTo>
                <a:lnTo>
                  <a:pt x="14020" y="7833"/>
                </a:lnTo>
                <a:cubicBezTo>
                  <a:pt x="14417" y="7494"/>
                  <a:pt x="14814" y="7179"/>
                  <a:pt x="15234" y="6876"/>
                </a:cubicBezTo>
                <a:cubicBezTo>
                  <a:pt x="16051" y="6316"/>
                  <a:pt x="16880" y="5755"/>
                  <a:pt x="17697" y="5195"/>
                </a:cubicBezTo>
                <a:cubicBezTo>
                  <a:pt x="17813" y="5125"/>
                  <a:pt x="17919" y="5055"/>
                  <a:pt x="18035" y="4985"/>
                </a:cubicBezTo>
                <a:cubicBezTo>
                  <a:pt x="18164" y="4915"/>
                  <a:pt x="18292" y="4833"/>
                  <a:pt x="18432" y="4763"/>
                </a:cubicBezTo>
                <a:cubicBezTo>
                  <a:pt x="19389" y="4191"/>
                  <a:pt x="20487" y="3549"/>
                  <a:pt x="21374" y="2569"/>
                </a:cubicBezTo>
                <a:lnTo>
                  <a:pt x="19074" y="1"/>
                </a:lnTo>
                <a:close/>
              </a:path>
            </a:pathLst>
          </a:custGeom>
          <a:solidFill>
            <a:srgbClr val="F8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9" name="Google Shape;1189;p92"/>
          <p:cNvGrpSpPr/>
          <p:nvPr/>
        </p:nvGrpSpPr>
        <p:grpSpPr>
          <a:xfrm>
            <a:off x="94642" y="3920113"/>
            <a:ext cx="1145387" cy="1169854"/>
            <a:chOff x="5118650" y="3349975"/>
            <a:chExt cx="873075" cy="891725"/>
          </a:xfrm>
        </p:grpSpPr>
        <p:sp>
          <p:nvSpPr>
            <p:cNvPr id="1190" name="Google Shape;1190;p92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2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2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2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2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2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2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2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2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2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2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2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2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2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2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2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2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2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2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2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2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2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2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2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2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2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2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2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2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2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2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2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2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3" name="Google Shape;1223;p92"/>
          <p:cNvGrpSpPr/>
          <p:nvPr/>
        </p:nvGrpSpPr>
        <p:grpSpPr>
          <a:xfrm>
            <a:off x="8568415" y="3567584"/>
            <a:ext cx="830999" cy="742436"/>
            <a:chOff x="1459650" y="2283425"/>
            <a:chExt cx="393000" cy="351100"/>
          </a:xfrm>
        </p:grpSpPr>
        <p:sp>
          <p:nvSpPr>
            <p:cNvPr id="1224" name="Google Shape;1224;p92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2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2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2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2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2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2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2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2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2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2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2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2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2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2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2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2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2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2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2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2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2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2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2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2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2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2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2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2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2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2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5" name="Google Shape;1255;p92"/>
          <p:cNvSpPr/>
          <p:nvPr/>
        </p:nvSpPr>
        <p:spPr>
          <a:xfrm>
            <a:off x="-70600" y="3867350"/>
            <a:ext cx="503837" cy="142897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6718" y="0"/>
                </a:moveTo>
                <a:cubicBezTo>
                  <a:pt x="5985" y="0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5" y="1149"/>
                  <a:pt x="3012" y="1277"/>
                  <a:pt x="2779" y="1382"/>
                </a:cubicBezTo>
                <a:cubicBezTo>
                  <a:pt x="2297" y="1607"/>
                  <a:pt x="1759" y="1721"/>
                  <a:pt x="1212" y="1721"/>
                </a:cubicBezTo>
                <a:cubicBezTo>
                  <a:pt x="965" y="1721"/>
                  <a:pt x="715" y="1698"/>
                  <a:pt x="467" y="1650"/>
                </a:cubicBezTo>
                <a:lnTo>
                  <a:pt x="0" y="4008"/>
                </a:lnTo>
                <a:cubicBezTo>
                  <a:pt x="400" y="4088"/>
                  <a:pt x="804" y="4127"/>
                  <a:pt x="1208" y="4127"/>
                </a:cubicBezTo>
                <a:cubicBezTo>
                  <a:pt x="2102" y="4127"/>
                  <a:pt x="2990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59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4"/>
                  <a:pt x="8650" y="3051"/>
                  <a:pt x="8942" y="3250"/>
                </a:cubicBezTo>
                <a:cubicBezTo>
                  <a:pt x="9689" y="3740"/>
                  <a:pt x="10611" y="4347"/>
                  <a:pt x="11743" y="4347"/>
                </a:cubicBezTo>
                <a:cubicBezTo>
                  <a:pt x="11837" y="4347"/>
                  <a:pt x="11930" y="4347"/>
                  <a:pt x="12023" y="4335"/>
                </a:cubicBezTo>
                <a:cubicBezTo>
                  <a:pt x="12770" y="4277"/>
                  <a:pt x="13389" y="3938"/>
                  <a:pt x="13786" y="3693"/>
                </a:cubicBezTo>
                <a:cubicBezTo>
                  <a:pt x="14346" y="3355"/>
                  <a:pt x="14860" y="2934"/>
                  <a:pt x="15327" y="2444"/>
                </a:cubicBezTo>
                <a:lnTo>
                  <a:pt x="13576" y="798"/>
                </a:lnTo>
                <a:cubicBezTo>
                  <a:pt x="13261" y="1125"/>
                  <a:pt x="12910" y="1417"/>
                  <a:pt x="12525" y="1650"/>
                </a:cubicBezTo>
                <a:cubicBezTo>
                  <a:pt x="12222" y="1837"/>
                  <a:pt x="11988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2" y="1242"/>
                </a:cubicBezTo>
                <a:cubicBezTo>
                  <a:pt x="9934" y="1020"/>
                  <a:pt x="9572" y="787"/>
                  <a:pt x="9175" y="577"/>
                </a:cubicBezTo>
                <a:cubicBezTo>
                  <a:pt x="8417" y="194"/>
                  <a:pt x="7568" y="0"/>
                  <a:pt x="6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92"/>
          <p:cNvSpPr/>
          <p:nvPr/>
        </p:nvSpPr>
        <p:spPr>
          <a:xfrm rot="3599949">
            <a:off x="494514" y="-122760"/>
            <a:ext cx="441166" cy="622288"/>
          </a:xfrm>
          <a:custGeom>
            <a:avLst/>
            <a:gdLst/>
            <a:ahLst/>
            <a:cxnLst/>
            <a:rect l="l" t="t" r="r" b="b"/>
            <a:pathLst>
              <a:path w="10576" h="14918" extrusionOk="0">
                <a:moveTo>
                  <a:pt x="2918" y="1"/>
                </a:moveTo>
                <a:cubicBezTo>
                  <a:pt x="2198" y="1"/>
                  <a:pt x="1629" y="91"/>
                  <a:pt x="852" y="210"/>
                </a:cubicBezTo>
                <a:lnTo>
                  <a:pt x="595" y="245"/>
                </a:lnTo>
                <a:lnTo>
                  <a:pt x="560" y="490"/>
                </a:lnTo>
                <a:cubicBezTo>
                  <a:pt x="444" y="1389"/>
                  <a:pt x="374" y="2288"/>
                  <a:pt x="350" y="3175"/>
                </a:cubicBezTo>
                <a:lnTo>
                  <a:pt x="339" y="3548"/>
                </a:lnTo>
                <a:lnTo>
                  <a:pt x="712" y="3513"/>
                </a:lnTo>
                <a:cubicBezTo>
                  <a:pt x="1022" y="3487"/>
                  <a:pt x="1249" y="3472"/>
                  <a:pt x="1466" y="3472"/>
                </a:cubicBezTo>
                <a:cubicBezTo>
                  <a:pt x="1722" y="3472"/>
                  <a:pt x="1963" y="3492"/>
                  <a:pt x="2311" y="3537"/>
                </a:cubicBezTo>
                <a:cubicBezTo>
                  <a:pt x="3992" y="3758"/>
                  <a:pt x="5405" y="4657"/>
                  <a:pt x="6012" y="5871"/>
                </a:cubicBezTo>
                <a:cubicBezTo>
                  <a:pt x="6222" y="6291"/>
                  <a:pt x="6362" y="6782"/>
                  <a:pt x="6420" y="7354"/>
                </a:cubicBezTo>
                <a:cubicBezTo>
                  <a:pt x="6490" y="7972"/>
                  <a:pt x="6467" y="8848"/>
                  <a:pt x="5977" y="9466"/>
                </a:cubicBezTo>
                <a:cubicBezTo>
                  <a:pt x="5521" y="10073"/>
                  <a:pt x="4704" y="10342"/>
                  <a:pt x="3992" y="10552"/>
                </a:cubicBezTo>
                <a:lnTo>
                  <a:pt x="3747" y="10622"/>
                </a:lnTo>
                <a:cubicBezTo>
                  <a:pt x="2533" y="10972"/>
                  <a:pt x="1576" y="11252"/>
                  <a:pt x="292" y="11451"/>
                </a:cubicBezTo>
                <a:lnTo>
                  <a:pt x="0" y="11486"/>
                </a:lnTo>
                <a:lnTo>
                  <a:pt x="0" y="11789"/>
                </a:lnTo>
                <a:cubicBezTo>
                  <a:pt x="12" y="12723"/>
                  <a:pt x="70" y="13669"/>
                  <a:pt x="175" y="14602"/>
                </a:cubicBezTo>
                <a:lnTo>
                  <a:pt x="210" y="14918"/>
                </a:lnTo>
                <a:lnTo>
                  <a:pt x="525" y="14906"/>
                </a:lnTo>
                <a:cubicBezTo>
                  <a:pt x="3782" y="14754"/>
                  <a:pt x="6058" y="14066"/>
                  <a:pt x="8148" y="12595"/>
                </a:cubicBezTo>
                <a:cubicBezTo>
                  <a:pt x="9046" y="11964"/>
                  <a:pt x="9653" y="11299"/>
                  <a:pt x="10004" y="10564"/>
                </a:cubicBezTo>
                <a:cubicBezTo>
                  <a:pt x="10576" y="9385"/>
                  <a:pt x="10482" y="8066"/>
                  <a:pt x="10331" y="6910"/>
                </a:cubicBezTo>
                <a:cubicBezTo>
                  <a:pt x="10132" y="5509"/>
                  <a:pt x="9724" y="3467"/>
                  <a:pt x="8346" y="2031"/>
                </a:cubicBezTo>
                <a:cubicBezTo>
                  <a:pt x="7237" y="852"/>
                  <a:pt x="5533" y="140"/>
                  <a:pt x="3560" y="23"/>
                </a:cubicBezTo>
                <a:cubicBezTo>
                  <a:pt x="3329" y="8"/>
                  <a:pt x="3118" y="1"/>
                  <a:pt x="2918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92"/>
          <p:cNvSpPr/>
          <p:nvPr/>
        </p:nvSpPr>
        <p:spPr>
          <a:xfrm rot="8100000">
            <a:off x="-85357" y="435719"/>
            <a:ext cx="537547" cy="510057"/>
          </a:xfrm>
          <a:custGeom>
            <a:avLst/>
            <a:gdLst/>
            <a:ahLst/>
            <a:cxnLst/>
            <a:rect l="l" t="t" r="r" b="b"/>
            <a:pathLst>
              <a:path w="16856" h="15994" extrusionOk="0">
                <a:moveTo>
                  <a:pt x="7769" y="1"/>
                </a:moveTo>
                <a:cubicBezTo>
                  <a:pt x="7635" y="1"/>
                  <a:pt x="7502" y="27"/>
                  <a:pt x="7377" y="86"/>
                </a:cubicBezTo>
                <a:cubicBezTo>
                  <a:pt x="6817" y="355"/>
                  <a:pt x="6712" y="1102"/>
                  <a:pt x="6724" y="1732"/>
                </a:cubicBezTo>
                <a:cubicBezTo>
                  <a:pt x="6747" y="3507"/>
                  <a:pt x="7050" y="5269"/>
                  <a:pt x="7599" y="6938"/>
                </a:cubicBezTo>
                <a:cubicBezTo>
                  <a:pt x="7527" y="6950"/>
                  <a:pt x="7456" y="6956"/>
                  <a:pt x="7385" y="6956"/>
                </a:cubicBezTo>
                <a:cubicBezTo>
                  <a:pt x="6611" y="6956"/>
                  <a:pt x="5938" y="6282"/>
                  <a:pt x="5510" y="5608"/>
                </a:cubicBezTo>
                <a:cubicBezTo>
                  <a:pt x="5043" y="4861"/>
                  <a:pt x="4657" y="3985"/>
                  <a:pt x="3899" y="3553"/>
                </a:cubicBezTo>
                <a:cubicBezTo>
                  <a:pt x="3684" y="3428"/>
                  <a:pt x="3427" y="3368"/>
                  <a:pt x="3171" y="3368"/>
                </a:cubicBezTo>
                <a:cubicBezTo>
                  <a:pt x="2524" y="3368"/>
                  <a:pt x="1878" y="3746"/>
                  <a:pt x="1903" y="4382"/>
                </a:cubicBezTo>
                <a:cubicBezTo>
                  <a:pt x="1914" y="4662"/>
                  <a:pt x="2066" y="4919"/>
                  <a:pt x="2206" y="5164"/>
                </a:cubicBezTo>
                <a:cubicBezTo>
                  <a:pt x="3152" y="6833"/>
                  <a:pt x="4097" y="8491"/>
                  <a:pt x="5043" y="10160"/>
                </a:cubicBezTo>
                <a:cubicBezTo>
                  <a:pt x="4846" y="10205"/>
                  <a:pt x="4644" y="10227"/>
                  <a:pt x="4442" y="10227"/>
                </a:cubicBezTo>
                <a:cubicBezTo>
                  <a:pt x="3803" y="10227"/>
                  <a:pt x="3158" y="10008"/>
                  <a:pt x="2661" y="9600"/>
                </a:cubicBezTo>
                <a:cubicBezTo>
                  <a:pt x="2311" y="9308"/>
                  <a:pt x="2019" y="8934"/>
                  <a:pt x="1634" y="8689"/>
                </a:cubicBezTo>
                <a:cubicBezTo>
                  <a:pt x="1440" y="8575"/>
                  <a:pt x="1200" y="8505"/>
                  <a:pt x="973" y="8505"/>
                </a:cubicBezTo>
                <a:cubicBezTo>
                  <a:pt x="735" y="8505"/>
                  <a:pt x="511" y="8581"/>
                  <a:pt x="362" y="8759"/>
                </a:cubicBezTo>
                <a:cubicBezTo>
                  <a:pt x="0" y="9203"/>
                  <a:pt x="315" y="9857"/>
                  <a:pt x="654" y="10312"/>
                </a:cubicBezTo>
                <a:cubicBezTo>
                  <a:pt x="2498" y="12810"/>
                  <a:pt x="5159" y="14689"/>
                  <a:pt x="8124" y="15600"/>
                </a:cubicBezTo>
                <a:cubicBezTo>
                  <a:pt x="8898" y="15839"/>
                  <a:pt x="9747" y="15993"/>
                  <a:pt x="10572" y="15993"/>
                </a:cubicBezTo>
                <a:cubicBezTo>
                  <a:pt x="11801" y="15993"/>
                  <a:pt x="12978" y="15651"/>
                  <a:pt x="13774" y="14736"/>
                </a:cubicBezTo>
                <a:lnTo>
                  <a:pt x="14054" y="14456"/>
                </a:lnTo>
                <a:cubicBezTo>
                  <a:pt x="16856" y="11059"/>
                  <a:pt x="16610" y="5654"/>
                  <a:pt x="13996" y="2118"/>
                </a:cubicBezTo>
                <a:cubicBezTo>
                  <a:pt x="13710" y="1733"/>
                  <a:pt x="13239" y="1342"/>
                  <a:pt x="12804" y="1342"/>
                </a:cubicBezTo>
                <a:cubicBezTo>
                  <a:pt x="12670" y="1342"/>
                  <a:pt x="12540" y="1379"/>
                  <a:pt x="12420" y="1464"/>
                </a:cubicBezTo>
                <a:cubicBezTo>
                  <a:pt x="12151" y="1651"/>
                  <a:pt x="12058" y="2001"/>
                  <a:pt x="11988" y="2316"/>
                </a:cubicBezTo>
                <a:cubicBezTo>
                  <a:pt x="11673" y="3740"/>
                  <a:pt x="11358" y="5176"/>
                  <a:pt x="11042" y="6600"/>
                </a:cubicBezTo>
                <a:cubicBezTo>
                  <a:pt x="10482" y="4977"/>
                  <a:pt x="9922" y="3355"/>
                  <a:pt x="9373" y="1732"/>
                </a:cubicBezTo>
                <a:cubicBezTo>
                  <a:pt x="9210" y="1265"/>
                  <a:pt x="9035" y="787"/>
                  <a:pt x="8708" y="437"/>
                </a:cubicBezTo>
                <a:cubicBezTo>
                  <a:pt x="8464" y="176"/>
                  <a:pt x="8112" y="1"/>
                  <a:pt x="77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" name="Google Shape;7;p55"/>
          <p:cNvSpPr txBox="1">
            <a:spLocks noGrp="1"/>
          </p:cNvSpPr>
          <p:nvPr>
            <p:ph type="body" idx="1"/>
          </p:nvPr>
        </p:nvSpPr>
        <p:spPr>
          <a:xfrm>
            <a:off x="715100" y="1160150"/>
            <a:ext cx="77139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73" r:id="rId4"/>
    <p:sldLayoutId id="2147483677" r:id="rId5"/>
    <p:sldLayoutId id="2147483680" r:id="rId6"/>
    <p:sldLayoutId id="2147483681" r:id="rId7"/>
    <p:sldLayoutId id="214748368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"/>
          <p:cNvSpPr txBox="1">
            <a:spLocks noGrp="1"/>
          </p:cNvSpPr>
          <p:nvPr>
            <p:ph type="ctrTitle"/>
          </p:nvPr>
        </p:nvSpPr>
        <p:spPr>
          <a:xfrm>
            <a:off x="1486475" y="938475"/>
            <a:ext cx="63360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機器學習論文報告</a:t>
            </a:r>
            <a:endParaRPr i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CovidAID: COVID-19 Detection Using Chest X-Ray </a:t>
            </a:r>
            <a:endParaRPr sz="4000"/>
          </a:p>
        </p:txBody>
      </p:sp>
      <p:sp>
        <p:nvSpPr>
          <p:cNvPr id="1263" name="Google Shape;1263;p1"/>
          <p:cNvSpPr txBox="1">
            <a:spLocks noGrp="1"/>
          </p:cNvSpPr>
          <p:nvPr>
            <p:ph type="subTitle" idx="1"/>
          </p:nvPr>
        </p:nvSpPr>
        <p:spPr>
          <a:xfrm>
            <a:off x="2614037" y="3893093"/>
            <a:ext cx="3910200" cy="87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B0928007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余明昌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B0928024 莊靜修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900"/>
              <a:t>B0928021</a:t>
            </a:r>
            <a:r>
              <a:rPr lang="en"/>
              <a:t> 劉愷澂</a:t>
            </a:r>
            <a:endParaRPr/>
          </a:p>
        </p:txBody>
      </p:sp>
      <p:grpSp>
        <p:nvGrpSpPr>
          <p:cNvPr id="1264" name="Google Shape;1264;p1"/>
          <p:cNvGrpSpPr/>
          <p:nvPr/>
        </p:nvGrpSpPr>
        <p:grpSpPr>
          <a:xfrm>
            <a:off x="7261176" y="265867"/>
            <a:ext cx="1433938" cy="1464569"/>
            <a:chOff x="5118650" y="3349975"/>
            <a:chExt cx="873075" cy="891725"/>
          </a:xfrm>
        </p:grpSpPr>
        <p:sp>
          <p:nvSpPr>
            <p:cNvPr id="1265" name="Google Shape;1265;p1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8" name="Google Shape;1298;p1"/>
          <p:cNvSpPr/>
          <p:nvPr/>
        </p:nvSpPr>
        <p:spPr>
          <a:xfrm rot="-3941295">
            <a:off x="6861171" y="2845979"/>
            <a:ext cx="1644913" cy="1216874"/>
          </a:xfrm>
          <a:custGeom>
            <a:avLst/>
            <a:gdLst/>
            <a:ahLst/>
            <a:cxnLst/>
            <a:rect l="l" t="t" r="r" b="b"/>
            <a:pathLst>
              <a:path w="40143" h="29697" extrusionOk="0">
                <a:moveTo>
                  <a:pt x="17124" y="841"/>
                </a:moveTo>
                <a:cubicBezTo>
                  <a:pt x="17941" y="1658"/>
                  <a:pt x="18747" y="2475"/>
                  <a:pt x="19564" y="3293"/>
                </a:cubicBezTo>
                <a:cubicBezTo>
                  <a:pt x="19389" y="3479"/>
                  <a:pt x="19202" y="3654"/>
                  <a:pt x="19027" y="3829"/>
                </a:cubicBezTo>
                <a:cubicBezTo>
                  <a:pt x="18677" y="4191"/>
                  <a:pt x="18303" y="4612"/>
                  <a:pt x="18151" y="4845"/>
                </a:cubicBezTo>
                <a:cubicBezTo>
                  <a:pt x="17976" y="4938"/>
                  <a:pt x="17673" y="5183"/>
                  <a:pt x="17241" y="5615"/>
                </a:cubicBezTo>
                <a:cubicBezTo>
                  <a:pt x="17206" y="5650"/>
                  <a:pt x="17171" y="5685"/>
                  <a:pt x="17148" y="5720"/>
                </a:cubicBezTo>
                <a:cubicBezTo>
                  <a:pt x="16330" y="4903"/>
                  <a:pt x="15513" y="4098"/>
                  <a:pt x="14696" y="3281"/>
                </a:cubicBezTo>
                <a:cubicBezTo>
                  <a:pt x="15502" y="2475"/>
                  <a:pt x="16319" y="1658"/>
                  <a:pt x="17124" y="841"/>
                </a:cubicBezTo>
                <a:close/>
                <a:moveTo>
                  <a:pt x="11778" y="923"/>
                </a:moveTo>
                <a:cubicBezTo>
                  <a:pt x="12595" y="1740"/>
                  <a:pt x="13424" y="2557"/>
                  <a:pt x="14241" y="3374"/>
                </a:cubicBezTo>
                <a:cubicBezTo>
                  <a:pt x="13424" y="4191"/>
                  <a:pt x="12607" y="5008"/>
                  <a:pt x="11801" y="5826"/>
                </a:cubicBezTo>
                <a:cubicBezTo>
                  <a:pt x="10984" y="5008"/>
                  <a:pt x="10156" y="4191"/>
                  <a:pt x="9327" y="3374"/>
                </a:cubicBezTo>
                <a:cubicBezTo>
                  <a:pt x="10144" y="2557"/>
                  <a:pt x="10961" y="1740"/>
                  <a:pt x="11778" y="923"/>
                </a:cubicBezTo>
                <a:close/>
                <a:moveTo>
                  <a:pt x="14416" y="3561"/>
                </a:moveTo>
                <a:cubicBezTo>
                  <a:pt x="15233" y="4366"/>
                  <a:pt x="16050" y="5183"/>
                  <a:pt x="16867" y="6001"/>
                </a:cubicBezTo>
                <a:cubicBezTo>
                  <a:pt x="16062" y="6806"/>
                  <a:pt x="15245" y="7623"/>
                  <a:pt x="14439" y="8429"/>
                </a:cubicBezTo>
                <a:cubicBezTo>
                  <a:pt x="13622" y="7623"/>
                  <a:pt x="12805" y="6818"/>
                  <a:pt x="11988" y="6001"/>
                </a:cubicBezTo>
                <a:cubicBezTo>
                  <a:pt x="12794" y="5183"/>
                  <a:pt x="13611" y="4378"/>
                  <a:pt x="14416" y="3561"/>
                </a:cubicBezTo>
                <a:close/>
                <a:moveTo>
                  <a:pt x="9187" y="3514"/>
                </a:moveTo>
                <a:cubicBezTo>
                  <a:pt x="10015" y="4331"/>
                  <a:pt x="10844" y="5148"/>
                  <a:pt x="11661" y="5954"/>
                </a:cubicBezTo>
                <a:cubicBezTo>
                  <a:pt x="10821" y="6806"/>
                  <a:pt x="9980" y="7646"/>
                  <a:pt x="9140" y="8487"/>
                </a:cubicBezTo>
                <a:cubicBezTo>
                  <a:pt x="8323" y="7670"/>
                  <a:pt x="7494" y="6841"/>
                  <a:pt x="6677" y="6024"/>
                </a:cubicBezTo>
                <a:cubicBezTo>
                  <a:pt x="7518" y="5183"/>
                  <a:pt x="8358" y="4355"/>
                  <a:pt x="9187" y="3514"/>
                </a:cubicBezTo>
                <a:close/>
                <a:moveTo>
                  <a:pt x="20019" y="3759"/>
                </a:moveTo>
                <a:cubicBezTo>
                  <a:pt x="20498" y="4226"/>
                  <a:pt x="20965" y="4705"/>
                  <a:pt x="21443" y="5172"/>
                </a:cubicBezTo>
                <a:cubicBezTo>
                  <a:pt x="21513" y="5254"/>
                  <a:pt x="21595" y="5335"/>
                  <a:pt x="21677" y="5417"/>
                </a:cubicBezTo>
                <a:cubicBezTo>
                  <a:pt x="21863" y="5604"/>
                  <a:pt x="22050" y="5790"/>
                  <a:pt x="22237" y="5977"/>
                </a:cubicBezTo>
                <a:cubicBezTo>
                  <a:pt x="22307" y="6047"/>
                  <a:pt x="22377" y="6117"/>
                  <a:pt x="22447" y="6187"/>
                </a:cubicBezTo>
                <a:cubicBezTo>
                  <a:pt x="21642" y="6993"/>
                  <a:pt x="20836" y="7798"/>
                  <a:pt x="20031" y="8604"/>
                </a:cubicBezTo>
                <a:cubicBezTo>
                  <a:pt x="19214" y="7787"/>
                  <a:pt x="18408" y="6981"/>
                  <a:pt x="17591" y="6176"/>
                </a:cubicBezTo>
                <a:cubicBezTo>
                  <a:pt x="17685" y="6082"/>
                  <a:pt x="17778" y="5989"/>
                  <a:pt x="17871" y="5896"/>
                </a:cubicBezTo>
                <a:cubicBezTo>
                  <a:pt x="18151" y="5615"/>
                  <a:pt x="18490" y="5242"/>
                  <a:pt x="18665" y="4997"/>
                </a:cubicBezTo>
                <a:cubicBezTo>
                  <a:pt x="18922" y="4810"/>
                  <a:pt x="19295" y="4483"/>
                  <a:pt x="19646" y="4133"/>
                </a:cubicBezTo>
                <a:cubicBezTo>
                  <a:pt x="19774" y="4005"/>
                  <a:pt x="19902" y="3876"/>
                  <a:pt x="20019" y="3759"/>
                </a:cubicBezTo>
                <a:close/>
                <a:moveTo>
                  <a:pt x="11848" y="6141"/>
                </a:moveTo>
                <a:cubicBezTo>
                  <a:pt x="12665" y="6946"/>
                  <a:pt x="13482" y="7763"/>
                  <a:pt x="14299" y="8569"/>
                </a:cubicBezTo>
                <a:cubicBezTo>
                  <a:pt x="13459" y="9421"/>
                  <a:pt x="12607" y="10261"/>
                  <a:pt x="11766" y="11113"/>
                </a:cubicBezTo>
                <a:cubicBezTo>
                  <a:pt x="10949" y="10296"/>
                  <a:pt x="10132" y="9479"/>
                  <a:pt x="9327" y="8674"/>
                </a:cubicBezTo>
                <a:cubicBezTo>
                  <a:pt x="10167" y="7822"/>
                  <a:pt x="11008" y="6981"/>
                  <a:pt x="11848" y="6141"/>
                </a:cubicBezTo>
                <a:close/>
                <a:moveTo>
                  <a:pt x="6549" y="6164"/>
                </a:moveTo>
                <a:cubicBezTo>
                  <a:pt x="7366" y="6981"/>
                  <a:pt x="8183" y="7798"/>
                  <a:pt x="9000" y="8627"/>
                </a:cubicBezTo>
                <a:cubicBezTo>
                  <a:pt x="8171" y="9456"/>
                  <a:pt x="7342" y="10296"/>
                  <a:pt x="6514" y="11125"/>
                </a:cubicBezTo>
                <a:cubicBezTo>
                  <a:pt x="5685" y="10308"/>
                  <a:pt x="4856" y="9502"/>
                  <a:pt x="4027" y="8685"/>
                </a:cubicBezTo>
                <a:cubicBezTo>
                  <a:pt x="4868" y="7845"/>
                  <a:pt x="5708" y="7004"/>
                  <a:pt x="6549" y="6164"/>
                </a:cubicBezTo>
                <a:close/>
                <a:moveTo>
                  <a:pt x="17323" y="6444"/>
                </a:moveTo>
                <a:cubicBezTo>
                  <a:pt x="18128" y="7261"/>
                  <a:pt x="18945" y="8067"/>
                  <a:pt x="19751" y="8872"/>
                </a:cubicBezTo>
                <a:cubicBezTo>
                  <a:pt x="18945" y="9689"/>
                  <a:pt x="18128" y="10495"/>
                  <a:pt x="17323" y="11300"/>
                </a:cubicBezTo>
                <a:cubicBezTo>
                  <a:pt x="16517" y="10495"/>
                  <a:pt x="15700" y="9689"/>
                  <a:pt x="14883" y="8884"/>
                </a:cubicBezTo>
                <a:cubicBezTo>
                  <a:pt x="15700" y="8067"/>
                  <a:pt x="16506" y="7261"/>
                  <a:pt x="17323" y="6444"/>
                </a:cubicBezTo>
                <a:close/>
                <a:moveTo>
                  <a:pt x="9187" y="8814"/>
                </a:moveTo>
                <a:cubicBezTo>
                  <a:pt x="10004" y="9619"/>
                  <a:pt x="10809" y="10436"/>
                  <a:pt x="11626" y="11242"/>
                </a:cubicBezTo>
                <a:cubicBezTo>
                  <a:pt x="10798" y="12070"/>
                  <a:pt x="9969" y="12899"/>
                  <a:pt x="9152" y="13728"/>
                </a:cubicBezTo>
                <a:cubicBezTo>
                  <a:pt x="8335" y="12923"/>
                  <a:pt x="7506" y="12117"/>
                  <a:pt x="6689" y="11312"/>
                </a:cubicBezTo>
                <a:cubicBezTo>
                  <a:pt x="7529" y="10471"/>
                  <a:pt x="8358" y="9643"/>
                  <a:pt x="9187" y="8814"/>
                </a:cubicBezTo>
                <a:close/>
                <a:moveTo>
                  <a:pt x="3899" y="8814"/>
                </a:moveTo>
                <a:cubicBezTo>
                  <a:pt x="4716" y="9631"/>
                  <a:pt x="5545" y="10448"/>
                  <a:pt x="6374" y="11265"/>
                </a:cubicBezTo>
                <a:cubicBezTo>
                  <a:pt x="5510" y="12129"/>
                  <a:pt x="4646" y="13004"/>
                  <a:pt x="3771" y="13868"/>
                </a:cubicBezTo>
                <a:cubicBezTo>
                  <a:pt x="2942" y="13039"/>
                  <a:pt x="2136" y="12211"/>
                  <a:pt x="1331" y="11393"/>
                </a:cubicBezTo>
                <a:cubicBezTo>
                  <a:pt x="2183" y="10530"/>
                  <a:pt x="3035" y="9678"/>
                  <a:pt x="3899" y="8814"/>
                </a:cubicBezTo>
                <a:close/>
                <a:moveTo>
                  <a:pt x="14743" y="9012"/>
                </a:moveTo>
                <a:cubicBezTo>
                  <a:pt x="15560" y="9829"/>
                  <a:pt x="16377" y="10635"/>
                  <a:pt x="17183" y="11440"/>
                </a:cubicBezTo>
                <a:cubicBezTo>
                  <a:pt x="16342" y="12281"/>
                  <a:pt x="15490" y="13133"/>
                  <a:pt x="14650" y="13973"/>
                </a:cubicBezTo>
                <a:cubicBezTo>
                  <a:pt x="13832" y="13168"/>
                  <a:pt x="13027" y="12351"/>
                  <a:pt x="12210" y="11545"/>
                </a:cubicBezTo>
                <a:cubicBezTo>
                  <a:pt x="13062" y="10705"/>
                  <a:pt x="13903" y="9864"/>
                  <a:pt x="14743" y="9012"/>
                </a:cubicBezTo>
                <a:close/>
                <a:moveTo>
                  <a:pt x="22879" y="6619"/>
                </a:moveTo>
                <a:cubicBezTo>
                  <a:pt x="22937" y="6678"/>
                  <a:pt x="22984" y="6736"/>
                  <a:pt x="23042" y="6783"/>
                </a:cubicBezTo>
                <a:cubicBezTo>
                  <a:pt x="23136" y="6876"/>
                  <a:pt x="23229" y="6969"/>
                  <a:pt x="23322" y="7051"/>
                </a:cubicBezTo>
                <a:cubicBezTo>
                  <a:pt x="23999" y="7728"/>
                  <a:pt x="24688" y="8417"/>
                  <a:pt x="25365" y="9094"/>
                </a:cubicBezTo>
                <a:cubicBezTo>
                  <a:pt x="25365" y="9117"/>
                  <a:pt x="25377" y="9117"/>
                  <a:pt x="25389" y="9117"/>
                </a:cubicBezTo>
                <a:cubicBezTo>
                  <a:pt x="26276" y="10004"/>
                  <a:pt x="27163" y="10880"/>
                  <a:pt x="28050" y="11767"/>
                </a:cubicBezTo>
                <a:cubicBezTo>
                  <a:pt x="27245" y="12572"/>
                  <a:pt x="26439" y="13378"/>
                  <a:pt x="25622" y="14195"/>
                </a:cubicBezTo>
                <a:cubicBezTo>
                  <a:pt x="24758" y="13319"/>
                  <a:pt x="23883" y="12444"/>
                  <a:pt x="23007" y="11580"/>
                </a:cubicBezTo>
                <a:cubicBezTo>
                  <a:pt x="23124" y="11463"/>
                  <a:pt x="23241" y="11335"/>
                  <a:pt x="23357" y="11218"/>
                </a:cubicBezTo>
                <a:cubicBezTo>
                  <a:pt x="23552" y="11013"/>
                  <a:pt x="23607" y="10917"/>
                  <a:pt x="23566" y="10917"/>
                </a:cubicBezTo>
                <a:cubicBezTo>
                  <a:pt x="23519" y="10917"/>
                  <a:pt x="23344" y="11045"/>
                  <a:pt x="23112" y="11277"/>
                </a:cubicBezTo>
                <a:cubicBezTo>
                  <a:pt x="23054" y="11347"/>
                  <a:pt x="22984" y="11417"/>
                  <a:pt x="22914" y="11487"/>
                </a:cubicBezTo>
                <a:cubicBezTo>
                  <a:pt x="22097" y="10670"/>
                  <a:pt x="21280" y="9853"/>
                  <a:pt x="20463" y="9036"/>
                </a:cubicBezTo>
                <a:cubicBezTo>
                  <a:pt x="21268" y="8230"/>
                  <a:pt x="22073" y="7425"/>
                  <a:pt x="22879" y="6619"/>
                </a:cubicBezTo>
                <a:close/>
                <a:moveTo>
                  <a:pt x="20194" y="9316"/>
                </a:moveTo>
                <a:cubicBezTo>
                  <a:pt x="21011" y="10133"/>
                  <a:pt x="21828" y="10950"/>
                  <a:pt x="22645" y="11767"/>
                </a:cubicBezTo>
                <a:cubicBezTo>
                  <a:pt x="21852" y="12596"/>
                  <a:pt x="21058" y="13413"/>
                  <a:pt x="20253" y="14242"/>
                </a:cubicBezTo>
                <a:cubicBezTo>
                  <a:pt x="19424" y="13401"/>
                  <a:pt x="18595" y="12572"/>
                  <a:pt x="17755" y="11744"/>
                </a:cubicBezTo>
                <a:cubicBezTo>
                  <a:pt x="18572" y="10927"/>
                  <a:pt x="19377" y="10121"/>
                  <a:pt x="20194" y="9316"/>
                </a:cubicBezTo>
                <a:close/>
                <a:moveTo>
                  <a:pt x="6560" y="11452"/>
                </a:moveTo>
                <a:cubicBezTo>
                  <a:pt x="7377" y="12257"/>
                  <a:pt x="8195" y="13063"/>
                  <a:pt x="9012" y="13868"/>
                </a:cubicBezTo>
                <a:cubicBezTo>
                  <a:pt x="8136" y="14744"/>
                  <a:pt x="7261" y="15607"/>
                  <a:pt x="6397" y="16483"/>
                </a:cubicBezTo>
                <a:cubicBezTo>
                  <a:pt x="5568" y="15666"/>
                  <a:pt x="4751" y="14849"/>
                  <a:pt x="3957" y="14055"/>
                </a:cubicBezTo>
                <a:cubicBezTo>
                  <a:pt x="4821" y="13179"/>
                  <a:pt x="5697" y="12316"/>
                  <a:pt x="6560" y="11452"/>
                </a:cubicBezTo>
                <a:close/>
                <a:moveTo>
                  <a:pt x="12070" y="11685"/>
                </a:moveTo>
                <a:cubicBezTo>
                  <a:pt x="12887" y="12491"/>
                  <a:pt x="13692" y="13296"/>
                  <a:pt x="14510" y="14113"/>
                </a:cubicBezTo>
                <a:cubicBezTo>
                  <a:pt x="13692" y="14930"/>
                  <a:pt x="12864" y="15759"/>
                  <a:pt x="12035" y="16588"/>
                </a:cubicBezTo>
                <a:cubicBezTo>
                  <a:pt x="11218" y="15782"/>
                  <a:pt x="10401" y="14977"/>
                  <a:pt x="9595" y="14172"/>
                </a:cubicBezTo>
                <a:cubicBezTo>
                  <a:pt x="10424" y="13343"/>
                  <a:pt x="11241" y="12514"/>
                  <a:pt x="12070" y="11685"/>
                </a:cubicBezTo>
                <a:close/>
                <a:moveTo>
                  <a:pt x="28143" y="11860"/>
                </a:moveTo>
                <a:cubicBezTo>
                  <a:pt x="28949" y="12666"/>
                  <a:pt x="29754" y="13471"/>
                  <a:pt x="30560" y="14265"/>
                </a:cubicBezTo>
                <a:cubicBezTo>
                  <a:pt x="30221" y="14615"/>
                  <a:pt x="29883" y="14954"/>
                  <a:pt x="29544" y="15292"/>
                </a:cubicBezTo>
                <a:cubicBezTo>
                  <a:pt x="29317" y="15514"/>
                  <a:pt x="29212" y="15664"/>
                  <a:pt x="29224" y="15699"/>
                </a:cubicBezTo>
                <a:lnTo>
                  <a:pt x="29224" y="15699"/>
                </a:lnTo>
                <a:cubicBezTo>
                  <a:pt x="29222" y="15696"/>
                  <a:pt x="29218" y="15695"/>
                  <a:pt x="29213" y="15695"/>
                </a:cubicBezTo>
                <a:cubicBezTo>
                  <a:pt x="29177" y="15695"/>
                  <a:pt x="29069" y="15774"/>
                  <a:pt x="28890" y="15957"/>
                </a:cubicBezTo>
                <a:cubicBezTo>
                  <a:pt x="28634" y="16203"/>
                  <a:pt x="28388" y="16448"/>
                  <a:pt x="28143" y="16705"/>
                </a:cubicBezTo>
                <a:cubicBezTo>
                  <a:pt x="27326" y="15887"/>
                  <a:pt x="26521" y="15082"/>
                  <a:pt x="25715" y="14277"/>
                </a:cubicBezTo>
                <a:cubicBezTo>
                  <a:pt x="26532" y="13471"/>
                  <a:pt x="27338" y="12666"/>
                  <a:pt x="28143" y="11860"/>
                </a:cubicBezTo>
                <a:close/>
                <a:moveTo>
                  <a:pt x="22739" y="11860"/>
                </a:moveTo>
                <a:cubicBezTo>
                  <a:pt x="23614" y="12724"/>
                  <a:pt x="24478" y="13600"/>
                  <a:pt x="25354" y="14463"/>
                </a:cubicBezTo>
                <a:cubicBezTo>
                  <a:pt x="24536" y="15280"/>
                  <a:pt x="23719" y="16086"/>
                  <a:pt x="22902" y="16891"/>
                </a:cubicBezTo>
                <a:cubicBezTo>
                  <a:pt x="22050" y="16039"/>
                  <a:pt x="21198" y="15187"/>
                  <a:pt x="20346" y="14335"/>
                </a:cubicBezTo>
                <a:cubicBezTo>
                  <a:pt x="21151" y="13506"/>
                  <a:pt x="21945" y="12677"/>
                  <a:pt x="22739" y="11860"/>
                </a:cubicBezTo>
                <a:close/>
                <a:moveTo>
                  <a:pt x="17614" y="11872"/>
                </a:moveTo>
                <a:cubicBezTo>
                  <a:pt x="18455" y="12712"/>
                  <a:pt x="19284" y="13541"/>
                  <a:pt x="20124" y="14382"/>
                </a:cubicBezTo>
                <a:cubicBezTo>
                  <a:pt x="19295" y="15222"/>
                  <a:pt x="18467" y="16074"/>
                  <a:pt x="17638" y="16915"/>
                </a:cubicBezTo>
                <a:cubicBezTo>
                  <a:pt x="16821" y="16109"/>
                  <a:pt x="15992" y="15304"/>
                  <a:pt x="15175" y="14487"/>
                </a:cubicBezTo>
                <a:cubicBezTo>
                  <a:pt x="15140" y="14463"/>
                  <a:pt x="15117" y="14440"/>
                  <a:pt x="15081" y="14405"/>
                </a:cubicBezTo>
                <a:cubicBezTo>
                  <a:pt x="15934" y="13565"/>
                  <a:pt x="16774" y="12724"/>
                  <a:pt x="17614" y="11872"/>
                </a:cubicBezTo>
                <a:close/>
                <a:moveTo>
                  <a:pt x="3829" y="14195"/>
                </a:moveTo>
                <a:cubicBezTo>
                  <a:pt x="4623" y="14989"/>
                  <a:pt x="5428" y="15806"/>
                  <a:pt x="6257" y="16623"/>
                </a:cubicBezTo>
                <a:cubicBezTo>
                  <a:pt x="5416" y="17463"/>
                  <a:pt x="4564" y="18315"/>
                  <a:pt x="3724" y="19156"/>
                </a:cubicBezTo>
                <a:cubicBezTo>
                  <a:pt x="2907" y="18350"/>
                  <a:pt x="2101" y="17533"/>
                  <a:pt x="1296" y="16728"/>
                </a:cubicBezTo>
                <a:cubicBezTo>
                  <a:pt x="2136" y="15876"/>
                  <a:pt x="2977" y="15035"/>
                  <a:pt x="3829" y="14195"/>
                </a:cubicBezTo>
                <a:close/>
                <a:moveTo>
                  <a:pt x="9455" y="14312"/>
                </a:moveTo>
                <a:cubicBezTo>
                  <a:pt x="10272" y="15105"/>
                  <a:pt x="11078" y="15911"/>
                  <a:pt x="11895" y="16716"/>
                </a:cubicBezTo>
                <a:cubicBezTo>
                  <a:pt x="11031" y="17592"/>
                  <a:pt x="10156" y="18467"/>
                  <a:pt x="9280" y="19331"/>
                </a:cubicBezTo>
                <a:cubicBezTo>
                  <a:pt x="9082" y="19144"/>
                  <a:pt x="8883" y="18946"/>
                  <a:pt x="8685" y="18759"/>
                </a:cubicBezTo>
                <a:cubicBezTo>
                  <a:pt x="8638" y="18701"/>
                  <a:pt x="8591" y="18666"/>
                  <a:pt x="8545" y="18619"/>
                </a:cubicBezTo>
                <a:cubicBezTo>
                  <a:pt x="8498" y="18572"/>
                  <a:pt x="8451" y="18514"/>
                  <a:pt x="8381" y="18455"/>
                </a:cubicBezTo>
                <a:cubicBezTo>
                  <a:pt x="7856" y="17930"/>
                  <a:pt x="7342" y="17428"/>
                  <a:pt x="6829" y="16926"/>
                </a:cubicBezTo>
                <a:cubicBezTo>
                  <a:pt x="7704" y="16051"/>
                  <a:pt x="8580" y="15175"/>
                  <a:pt x="9455" y="14312"/>
                </a:cubicBezTo>
                <a:close/>
                <a:moveTo>
                  <a:pt x="25447" y="14557"/>
                </a:moveTo>
                <a:cubicBezTo>
                  <a:pt x="26252" y="15362"/>
                  <a:pt x="27058" y="16168"/>
                  <a:pt x="27863" y="16973"/>
                </a:cubicBezTo>
                <a:cubicBezTo>
                  <a:pt x="27046" y="17790"/>
                  <a:pt x="26229" y="18596"/>
                  <a:pt x="25412" y="19413"/>
                </a:cubicBezTo>
                <a:cubicBezTo>
                  <a:pt x="24606" y="18607"/>
                  <a:pt x="23801" y="17802"/>
                  <a:pt x="22996" y="16985"/>
                </a:cubicBezTo>
                <a:cubicBezTo>
                  <a:pt x="23813" y="16179"/>
                  <a:pt x="24630" y="15362"/>
                  <a:pt x="25447" y="14557"/>
                </a:cubicBezTo>
                <a:close/>
                <a:moveTo>
                  <a:pt x="20206" y="14463"/>
                </a:moveTo>
                <a:cubicBezTo>
                  <a:pt x="21070" y="15327"/>
                  <a:pt x="21922" y="16179"/>
                  <a:pt x="22774" y="17031"/>
                </a:cubicBezTo>
                <a:cubicBezTo>
                  <a:pt x="21933" y="17860"/>
                  <a:pt x="21105" y="18689"/>
                  <a:pt x="20264" y="19506"/>
                </a:cubicBezTo>
                <a:cubicBezTo>
                  <a:pt x="19424" y="18677"/>
                  <a:pt x="18572" y="17837"/>
                  <a:pt x="17731" y="17008"/>
                </a:cubicBezTo>
                <a:cubicBezTo>
                  <a:pt x="18560" y="16156"/>
                  <a:pt x="19389" y="15315"/>
                  <a:pt x="20206" y="14463"/>
                </a:cubicBezTo>
                <a:close/>
                <a:moveTo>
                  <a:pt x="14953" y="14545"/>
                </a:moveTo>
                <a:cubicBezTo>
                  <a:pt x="14965" y="14557"/>
                  <a:pt x="14965" y="14568"/>
                  <a:pt x="14988" y="14580"/>
                </a:cubicBezTo>
                <a:cubicBezTo>
                  <a:pt x="15829" y="15409"/>
                  <a:pt x="16669" y="16226"/>
                  <a:pt x="17498" y="17055"/>
                </a:cubicBezTo>
                <a:cubicBezTo>
                  <a:pt x="16681" y="17883"/>
                  <a:pt x="15852" y="18712"/>
                  <a:pt x="15035" y="19541"/>
                </a:cubicBezTo>
                <a:cubicBezTo>
                  <a:pt x="14183" y="18701"/>
                  <a:pt x="13319" y="17860"/>
                  <a:pt x="12467" y="17008"/>
                </a:cubicBezTo>
                <a:cubicBezTo>
                  <a:pt x="13296" y="16191"/>
                  <a:pt x="14124" y="15362"/>
                  <a:pt x="14953" y="14545"/>
                </a:cubicBezTo>
                <a:close/>
                <a:moveTo>
                  <a:pt x="30653" y="14358"/>
                </a:moveTo>
                <a:cubicBezTo>
                  <a:pt x="31470" y="15175"/>
                  <a:pt x="32275" y="15981"/>
                  <a:pt x="33093" y="16798"/>
                </a:cubicBezTo>
                <a:cubicBezTo>
                  <a:pt x="33011" y="16880"/>
                  <a:pt x="32917" y="16961"/>
                  <a:pt x="32836" y="17055"/>
                </a:cubicBezTo>
                <a:cubicBezTo>
                  <a:pt x="32459" y="17425"/>
                  <a:pt x="32330" y="17641"/>
                  <a:pt x="32406" y="17641"/>
                </a:cubicBezTo>
                <a:cubicBezTo>
                  <a:pt x="32465" y="17641"/>
                  <a:pt x="32645" y="17514"/>
                  <a:pt x="32929" y="17230"/>
                </a:cubicBezTo>
                <a:cubicBezTo>
                  <a:pt x="33034" y="17136"/>
                  <a:pt x="33139" y="17031"/>
                  <a:pt x="33233" y="16938"/>
                </a:cubicBezTo>
                <a:cubicBezTo>
                  <a:pt x="34038" y="17743"/>
                  <a:pt x="34855" y="18549"/>
                  <a:pt x="35661" y="19354"/>
                </a:cubicBezTo>
                <a:cubicBezTo>
                  <a:pt x="34855" y="20171"/>
                  <a:pt x="34038" y="20977"/>
                  <a:pt x="33233" y="21794"/>
                </a:cubicBezTo>
                <a:cubicBezTo>
                  <a:pt x="32416" y="20977"/>
                  <a:pt x="31610" y="20171"/>
                  <a:pt x="30805" y="19366"/>
                </a:cubicBezTo>
                <a:cubicBezTo>
                  <a:pt x="30886" y="19284"/>
                  <a:pt x="30968" y="19203"/>
                  <a:pt x="31050" y="19121"/>
                </a:cubicBezTo>
                <a:cubicBezTo>
                  <a:pt x="31422" y="18748"/>
                  <a:pt x="31556" y="18527"/>
                  <a:pt x="31479" y="18527"/>
                </a:cubicBezTo>
                <a:cubicBezTo>
                  <a:pt x="31421" y="18527"/>
                  <a:pt x="31243" y="18653"/>
                  <a:pt x="30956" y="18934"/>
                </a:cubicBezTo>
                <a:cubicBezTo>
                  <a:pt x="30863" y="19027"/>
                  <a:pt x="30758" y="19121"/>
                  <a:pt x="30665" y="19226"/>
                </a:cubicBezTo>
                <a:cubicBezTo>
                  <a:pt x="29848" y="18409"/>
                  <a:pt x="29042" y="17603"/>
                  <a:pt x="28225" y="16786"/>
                </a:cubicBezTo>
                <a:cubicBezTo>
                  <a:pt x="28458" y="16564"/>
                  <a:pt x="28680" y="16343"/>
                  <a:pt x="28914" y="16109"/>
                </a:cubicBezTo>
                <a:cubicBezTo>
                  <a:pt x="29135" y="15888"/>
                  <a:pt x="29237" y="15737"/>
                  <a:pt x="29225" y="15702"/>
                </a:cubicBezTo>
                <a:lnTo>
                  <a:pt x="29225" y="15702"/>
                </a:lnTo>
                <a:cubicBezTo>
                  <a:pt x="29227" y="15705"/>
                  <a:pt x="29231" y="15707"/>
                  <a:pt x="29236" y="15707"/>
                </a:cubicBezTo>
                <a:cubicBezTo>
                  <a:pt x="29273" y="15707"/>
                  <a:pt x="29384" y="15627"/>
                  <a:pt x="29567" y="15444"/>
                </a:cubicBezTo>
                <a:cubicBezTo>
                  <a:pt x="29929" y="15082"/>
                  <a:pt x="30291" y="14720"/>
                  <a:pt x="30653" y="14358"/>
                </a:cubicBezTo>
                <a:close/>
                <a:moveTo>
                  <a:pt x="27957" y="17066"/>
                </a:moveTo>
                <a:cubicBezTo>
                  <a:pt x="28762" y="17872"/>
                  <a:pt x="29579" y="18689"/>
                  <a:pt x="30385" y="19494"/>
                </a:cubicBezTo>
                <a:cubicBezTo>
                  <a:pt x="29567" y="20311"/>
                  <a:pt x="28750" y="21129"/>
                  <a:pt x="27922" y="21946"/>
                </a:cubicBezTo>
                <a:cubicBezTo>
                  <a:pt x="27116" y="21129"/>
                  <a:pt x="26311" y="20323"/>
                  <a:pt x="25505" y="19506"/>
                </a:cubicBezTo>
                <a:cubicBezTo>
                  <a:pt x="26322" y="18689"/>
                  <a:pt x="27139" y="17883"/>
                  <a:pt x="27957" y="17066"/>
                </a:cubicBezTo>
                <a:close/>
                <a:moveTo>
                  <a:pt x="6700" y="17055"/>
                </a:moveTo>
                <a:cubicBezTo>
                  <a:pt x="7249" y="17603"/>
                  <a:pt x="7809" y="18164"/>
                  <a:pt x="8393" y="18724"/>
                </a:cubicBezTo>
                <a:cubicBezTo>
                  <a:pt x="8393" y="18736"/>
                  <a:pt x="8405" y="18747"/>
                  <a:pt x="8416" y="18759"/>
                </a:cubicBezTo>
                <a:cubicBezTo>
                  <a:pt x="8440" y="18782"/>
                  <a:pt x="8475" y="18817"/>
                  <a:pt x="8498" y="18841"/>
                </a:cubicBezTo>
                <a:cubicBezTo>
                  <a:pt x="8720" y="19051"/>
                  <a:pt x="8930" y="19261"/>
                  <a:pt x="9140" y="19471"/>
                </a:cubicBezTo>
                <a:cubicBezTo>
                  <a:pt x="8300" y="20323"/>
                  <a:pt x="7447" y="21164"/>
                  <a:pt x="6607" y="22004"/>
                </a:cubicBezTo>
                <a:cubicBezTo>
                  <a:pt x="5790" y="21210"/>
                  <a:pt x="4973" y="20393"/>
                  <a:pt x="4156" y="19588"/>
                </a:cubicBezTo>
                <a:cubicBezTo>
                  <a:pt x="5008" y="18747"/>
                  <a:pt x="5848" y="17907"/>
                  <a:pt x="6700" y="17055"/>
                </a:cubicBezTo>
                <a:close/>
                <a:moveTo>
                  <a:pt x="22856" y="17125"/>
                </a:moveTo>
                <a:cubicBezTo>
                  <a:pt x="23673" y="17930"/>
                  <a:pt x="24478" y="18747"/>
                  <a:pt x="25272" y="19553"/>
                </a:cubicBezTo>
                <a:cubicBezTo>
                  <a:pt x="24455" y="20381"/>
                  <a:pt x="23626" y="21199"/>
                  <a:pt x="22797" y="22027"/>
                </a:cubicBezTo>
                <a:cubicBezTo>
                  <a:pt x="21992" y="21222"/>
                  <a:pt x="21175" y="20416"/>
                  <a:pt x="20358" y="19599"/>
                </a:cubicBezTo>
                <a:cubicBezTo>
                  <a:pt x="21198" y="18782"/>
                  <a:pt x="22027" y="17954"/>
                  <a:pt x="22856" y="17125"/>
                </a:cubicBezTo>
                <a:close/>
                <a:moveTo>
                  <a:pt x="17591" y="17136"/>
                </a:moveTo>
                <a:cubicBezTo>
                  <a:pt x="18443" y="17977"/>
                  <a:pt x="19284" y="18817"/>
                  <a:pt x="20124" y="19646"/>
                </a:cubicBezTo>
                <a:cubicBezTo>
                  <a:pt x="19295" y="20475"/>
                  <a:pt x="18467" y="21292"/>
                  <a:pt x="17626" y="22109"/>
                </a:cubicBezTo>
                <a:cubicBezTo>
                  <a:pt x="16797" y="21292"/>
                  <a:pt x="15957" y="20463"/>
                  <a:pt x="15128" y="19634"/>
                </a:cubicBezTo>
                <a:cubicBezTo>
                  <a:pt x="15945" y="18806"/>
                  <a:pt x="16774" y="17977"/>
                  <a:pt x="17591" y="17136"/>
                </a:cubicBezTo>
                <a:close/>
                <a:moveTo>
                  <a:pt x="12338" y="17148"/>
                </a:moveTo>
                <a:cubicBezTo>
                  <a:pt x="13190" y="17989"/>
                  <a:pt x="14043" y="18841"/>
                  <a:pt x="14895" y="19681"/>
                </a:cubicBezTo>
                <a:cubicBezTo>
                  <a:pt x="14019" y="20557"/>
                  <a:pt x="13155" y="21432"/>
                  <a:pt x="12280" y="22307"/>
                </a:cubicBezTo>
                <a:cubicBezTo>
                  <a:pt x="11428" y="21455"/>
                  <a:pt x="10564" y="20615"/>
                  <a:pt x="9712" y="19763"/>
                </a:cubicBezTo>
                <a:cubicBezTo>
                  <a:pt x="10587" y="18899"/>
                  <a:pt x="11463" y="18024"/>
                  <a:pt x="12338" y="17148"/>
                </a:cubicBezTo>
                <a:close/>
                <a:moveTo>
                  <a:pt x="35801" y="19494"/>
                </a:moveTo>
                <a:cubicBezTo>
                  <a:pt x="36618" y="20311"/>
                  <a:pt x="37435" y="21129"/>
                  <a:pt x="38252" y="21946"/>
                </a:cubicBezTo>
                <a:cubicBezTo>
                  <a:pt x="38007" y="22179"/>
                  <a:pt x="37843" y="22354"/>
                  <a:pt x="37727" y="22471"/>
                </a:cubicBezTo>
                <a:cubicBezTo>
                  <a:pt x="37482" y="22739"/>
                  <a:pt x="37318" y="22961"/>
                  <a:pt x="37213" y="23113"/>
                </a:cubicBezTo>
                <a:cubicBezTo>
                  <a:pt x="37038" y="23206"/>
                  <a:pt x="36734" y="23451"/>
                  <a:pt x="36303" y="23883"/>
                </a:cubicBezTo>
                <a:lnTo>
                  <a:pt x="35812" y="24374"/>
                </a:lnTo>
                <a:cubicBezTo>
                  <a:pt x="34995" y="23556"/>
                  <a:pt x="34178" y="22739"/>
                  <a:pt x="33361" y="21934"/>
                </a:cubicBezTo>
                <a:cubicBezTo>
                  <a:pt x="34178" y="21117"/>
                  <a:pt x="34984" y="20311"/>
                  <a:pt x="35801" y="19494"/>
                </a:cubicBezTo>
                <a:close/>
                <a:moveTo>
                  <a:pt x="30525" y="19634"/>
                </a:moveTo>
                <a:cubicBezTo>
                  <a:pt x="31330" y="20440"/>
                  <a:pt x="32147" y="21257"/>
                  <a:pt x="32953" y="22062"/>
                </a:cubicBezTo>
                <a:cubicBezTo>
                  <a:pt x="32135" y="22891"/>
                  <a:pt x="31318" y="23708"/>
                  <a:pt x="30490" y="24525"/>
                </a:cubicBezTo>
                <a:cubicBezTo>
                  <a:pt x="29684" y="23708"/>
                  <a:pt x="28879" y="22891"/>
                  <a:pt x="28062" y="22086"/>
                </a:cubicBezTo>
                <a:cubicBezTo>
                  <a:pt x="28879" y="21269"/>
                  <a:pt x="29707" y="20452"/>
                  <a:pt x="30525" y="19634"/>
                </a:cubicBezTo>
                <a:close/>
                <a:moveTo>
                  <a:pt x="25365" y="19646"/>
                </a:moveTo>
                <a:cubicBezTo>
                  <a:pt x="26171" y="20452"/>
                  <a:pt x="26988" y="21269"/>
                  <a:pt x="27793" y="22074"/>
                </a:cubicBezTo>
                <a:cubicBezTo>
                  <a:pt x="26964" y="22903"/>
                  <a:pt x="26147" y="23720"/>
                  <a:pt x="25319" y="24537"/>
                </a:cubicBezTo>
                <a:cubicBezTo>
                  <a:pt x="24513" y="23732"/>
                  <a:pt x="23708" y="22926"/>
                  <a:pt x="22891" y="22109"/>
                </a:cubicBezTo>
                <a:cubicBezTo>
                  <a:pt x="23719" y="21292"/>
                  <a:pt x="24548" y="20463"/>
                  <a:pt x="25365" y="19646"/>
                </a:cubicBezTo>
                <a:close/>
                <a:moveTo>
                  <a:pt x="20218" y="19739"/>
                </a:moveTo>
                <a:cubicBezTo>
                  <a:pt x="21035" y="20545"/>
                  <a:pt x="21852" y="21350"/>
                  <a:pt x="22657" y="22156"/>
                </a:cubicBezTo>
                <a:cubicBezTo>
                  <a:pt x="21828" y="22985"/>
                  <a:pt x="21011" y="23813"/>
                  <a:pt x="20182" y="24642"/>
                </a:cubicBezTo>
                <a:cubicBezTo>
                  <a:pt x="19354" y="23825"/>
                  <a:pt x="18537" y="23020"/>
                  <a:pt x="17720" y="22202"/>
                </a:cubicBezTo>
                <a:cubicBezTo>
                  <a:pt x="18548" y="21385"/>
                  <a:pt x="19389" y="20557"/>
                  <a:pt x="20218" y="19739"/>
                </a:cubicBezTo>
                <a:close/>
                <a:moveTo>
                  <a:pt x="14988" y="19774"/>
                </a:moveTo>
                <a:cubicBezTo>
                  <a:pt x="15817" y="20603"/>
                  <a:pt x="16657" y="21420"/>
                  <a:pt x="17486" y="22249"/>
                </a:cubicBezTo>
                <a:cubicBezTo>
                  <a:pt x="16611" y="23113"/>
                  <a:pt x="15735" y="23977"/>
                  <a:pt x="14860" y="24840"/>
                </a:cubicBezTo>
                <a:cubicBezTo>
                  <a:pt x="14031" y="24023"/>
                  <a:pt x="13202" y="23206"/>
                  <a:pt x="12373" y="22389"/>
                </a:cubicBezTo>
                <a:cubicBezTo>
                  <a:pt x="13249" y="21525"/>
                  <a:pt x="14113" y="20650"/>
                  <a:pt x="14988" y="19774"/>
                </a:cubicBezTo>
                <a:close/>
                <a:moveTo>
                  <a:pt x="9572" y="19903"/>
                </a:moveTo>
                <a:cubicBezTo>
                  <a:pt x="10436" y="20743"/>
                  <a:pt x="11288" y="21595"/>
                  <a:pt x="12140" y="22436"/>
                </a:cubicBezTo>
                <a:cubicBezTo>
                  <a:pt x="11300" y="23276"/>
                  <a:pt x="10459" y="24117"/>
                  <a:pt x="9607" y="24957"/>
                </a:cubicBezTo>
                <a:cubicBezTo>
                  <a:pt x="8872" y="24245"/>
                  <a:pt x="8148" y="23533"/>
                  <a:pt x="7412" y="22821"/>
                </a:cubicBezTo>
                <a:cubicBezTo>
                  <a:pt x="7307" y="22704"/>
                  <a:pt x="7191" y="22588"/>
                  <a:pt x="7062" y="22459"/>
                </a:cubicBezTo>
                <a:cubicBezTo>
                  <a:pt x="7051" y="22459"/>
                  <a:pt x="7051" y="22448"/>
                  <a:pt x="7039" y="22436"/>
                </a:cubicBezTo>
                <a:lnTo>
                  <a:pt x="9572" y="19903"/>
                </a:lnTo>
                <a:close/>
                <a:moveTo>
                  <a:pt x="27922" y="22214"/>
                </a:moveTo>
                <a:cubicBezTo>
                  <a:pt x="28739" y="23031"/>
                  <a:pt x="29544" y="23848"/>
                  <a:pt x="30361" y="24665"/>
                </a:cubicBezTo>
                <a:cubicBezTo>
                  <a:pt x="29544" y="25482"/>
                  <a:pt x="28727" y="26300"/>
                  <a:pt x="27910" y="27117"/>
                </a:cubicBezTo>
                <a:cubicBezTo>
                  <a:pt x="27093" y="26311"/>
                  <a:pt x="26276" y="25494"/>
                  <a:pt x="25459" y="24677"/>
                </a:cubicBezTo>
                <a:cubicBezTo>
                  <a:pt x="26276" y="23860"/>
                  <a:pt x="27104" y="23031"/>
                  <a:pt x="27922" y="22214"/>
                </a:cubicBezTo>
                <a:close/>
                <a:moveTo>
                  <a:pt x="33093" y="22202"/>
                </a:moveTo>
                <a:cubicBezTo>
                  <a:pt x="33910" y="23020"/>
                  <a:pt x="34727" y="23837"/>
                  <a:pt x="35532" y="24654"/>
                </a:cubicBezTo>
                <a:cubicBezTo>
                  <a:pt x="34715" y="25471"/>
                  <a:pt x="33886" y="26300"/>
                  <a:pt x="33069" y="27117"/>
                </a:cubicBezTo>
                <a:cubicBezTo>
                  <a:pt x="32252" y="26300"/>
                  <a:pt x="31447" y="25482"/>
                  <a:pt x="30630" y="24665"/>
                </a:cubicBezTo>
                <a:cubicBezTo>
                  <a:pt x="31447" y="23848"/>
                  <a:pt x="32275" y="23020"/>
                  <a:pt x="33093" y="22202"/>
                </a:cubicBezTo>
                <a:close/>
                <a:moveTo>
                  <a:pt x="16272" y="1"/>
                </a:moveTo>
                <a:cubicBezTo>
                  <a:pt x="16494" y="223"/>
                  <a:pt x="16716" y="444"/>
                  <a:pt x="16937" y="666"/>
                </a:cubicBezTo>
                <a:cubicBezTo>
                  <a:pt x="16132" y="1472"/>
                  <a:pt x="15327" y="2289"/>
                  <a:pt x="14510" y="3094"/>
                </a:cubicBezTo>
                <a:cubicBezTo>
                  <a:pt x="13692" y="2277"/>
                  <a:pt x="12875" y="1460"/>
                  <a:pt x="12047" y="643"/>
                </a:cubicBezTo>
                <a:cubicBezTo>
                  <a:pt x="12210" y="468"/>
                  <a:pt x="12327" y="316"/>
                  <a:pt x="12385" y="223"/>
                </a:cubicBezTo>
                <a:lnTo>
                  <a:pt x="12385" y="223"/>
                </a:lnTo>
                <a:cubicBezTo>
                  <a:pt x="12292" y="234"/>
                  <a:pt x="12198" y="258"/>
                  <a:pt x="12093" y="269"/>
                </a:cubicBezTo>
                <a:cubicBezTo>
                  <a:pt x="12035" y="328"/>
                  <a:pt x="11953" y="386"/>
                  <a:pt x="11871" y="468"/>
                </a:cubicBezTo>
                <a:cubicBezTo>
                  <a:pt x="11825" y="421"/>
                  <a:pt x="11778" y="374"/>
                  <a:pt x="11731" y="328"/>
                </a:cubicBezTo>
                <a:cubicBezTo>
                  <a:pt x="11580" y="351"/>
                  <a:pt x="11416" y="386"/>
                  <a:pt x="11264" y="409"/>
                </a:cubicBezTo>
                <a:cubicBezTo>
                  <a:pt x="11370" y="526"/>
                  <a:pt x="11486" y="631"/>
                  <a:pt x="11591" y="736"/>
                </a:cubicBezTo>
                <a:cubicBezTo>
                  <a:pt x="10774" y="1565"/>
                  <a:pt x="9957" y="2382"/>
                  <a:pt x="9140" y="3199"/>
                </a:cubicBezTo>
                <a:cubicBezTo>
                  <a:pt x="8521" y="2592"/>
                  <a:pt x="7903" y="1973"/>
                  <a:pt x="7284" y="1366"/>
                </a:cubicBezTo>
                <a:cubicBezTo>
                  <a:pt x="7261" y="1366"/>
                  <a:pt x="7226" y="1378"/>
                  <a:pt x="7202" y="1390"/>
                </a:cubicBezTo>
                <a:cubicBezTo>
                  <a:pt x="7179" y="1390"/>
                  <a:pt x="7144" y="1402"/>
                  <a:pt x="7109" y="1413"/>
                </a:cubicBezTo>
                <a:cubicBezTo>
                  <a:pt x="7097" y="1413"/>
                  <a:pt x="7074" y="1425"/>
                  <a:pt x="7062" y="1425"/>
                </a:cubicBezTo>
                <a:cubicBezTo>
                  <a:pt x="7716" y="2067"/>
                  <a:pt x="8358" y="2697"/>
                  <a:pt x="9000" y="3339"/>
                </a:cubicBezTo>
                <a:cubicBezTo>
                  <a:pt x="8171" y="4168"/>
                  <a:pt x="7331" y="5008"/>
                  <a:pt x="6502" y="5849"/>
                </a:cubicBezTo>
                <a:cubicBezTo>
                  <a:pt x="5592" y="4938"/>
                  <a:pt x="4693" y="4040"/>
                  <a:pt x="3806" y="3141"/>
                </a:cubicBezTo>
                <a:cubicBezTo>
                  <a:pt x="3689" y="3024"/>
                  <a:pt x="3584" y="2919"/>
                  <a:pt x="3479" y="2814"/>
                </a:cubicBezTo>
                <a:cubicBezTo>
                  <a:pt x="3572" y="2709"/>
                  <a:pt x="3677" y="2615"/>
                  <a:pt x="3782" y="2510"/>
                </a:cubicBezTo>
                <a:lnTo>
                  <a:pt x="3782" y="2510"/>
                </a:lnTo>
                <a:cubicBezTo>
                  <a:pt x="3642" y="2580"/>
                  <a:pt x="3514" y="2651"/>
                  <a:pt x="3385" y="2721"/>
                </a:cubicBezTo>
                <a:cubicBezTo>
                  <a:pt x="3327" y="2756"/>
                  <a:pt x="3269" y="2791"/>
                  <a:pt x="3210" y="2826"/>
                </a:cubicBezTo>
                <a:cubicBezTo>
                  <a:pt x="2276" y="3421"/>
                  <a:pt x="1564" y="4250"/>
                  <a:pt x="1051" y="5230"/>
                </a:cubicBezTo>
                <a:cubicBezTo>
                  <a:pt x="1821" y="4471"/>
                  <a:pt x="2580" y="3713"/>
                  <a:pt x="3339" y="2954"/>
                </a:cubicBezTo>
                <a:cubicBezTo>
                  <a:pt x="3444" y="3059"/>
                  <a:pt x="3560" y="3164"/>
                  <a:pt x="3666" y="3269"/>
                </a:cubicBezTo>
                <a:cubicBezTo>
                  <a:pt x="4564" y="4180"/>
                  <a:pt x="5463" y="5078"/>
                  <a:pt x="6362" y="5977"/>
                </a:cubicBezTo>
                <a:cubicBezTo>
                  <a:pt x="5521" y="6818"/>
                  <a:pt x="4681" y="7658"/>
                  <a:pt x="3852" y="8499"/>
                </a:cubicBezTo>
                <a:cubicBezTo>
                  <a:pt x="2942" y="7600"/>
                  <a:pt x="2031" y="6713"/>
                  <a:pt x="1133" y="5814"/>
                </a:cubicBezTo>
                <a:cubicBezTo>
                  <a:pt x="1051" y="5732"/>
                  <a:pt x="969" y="5650"/>
                  <a:pt x="887" y="5580"/>
                </a:cubicBezTo>
                <a:cubicBezTo>
                  <a:pt x="864" y="5639"/>
                  <a:pt x="829" y="5697"/>
                  <a:pt x="806" y="5767"/>
                </a:cubicBezTo>
                <a:cubicBezTo>
                  <a:pt x="864" y="5826"/>
                  <a:pt x="922" y="5884"/>
                  <a:pt x="992" y="5954"/>
                </a:cubicBezTo>
                <a:cubicBezTo>
                  <a:pt x="1891" y="6841"/>
                  <a:pt x="2802" y="7740"/>
                  <a:pt x="3712" y="8639"/>
                </a:cubicBezTo>
                <a:cubicBezTo>
                  <a:pt x="2860" y="9491"/>
                  <a:pt x="1996" y="10355"/>
                  <a:pt x="1144" y="11207"/>
                </a:cubicBezTo>
                <a:cubicBezTo>
                  <a:pt x="759" y="10821"/>
                  <a:pt x="385" y="10436"/>
                  <a:pt x="0" y="10051"/>
                </a:cubicBezTo>
                <a:cubicBezTo>
                  <a:pt x="0" y="10144"/>
                  <a:pt x="0" y="10226"/>
                  <a:pt x="0" y="10320"/>
                </a:cubicBezTo>
                <a:cubicBezTo>
                  <a:pt x="339" y="10658"/>
                  <a:pt x="677" y="11008"/>
                  <a:pt x="1016" y="11347"/>
                </a:cubicBezTo>
                <a:cubicBezTo>
                  <a:pt x="712" y="11639"/>
                  <a:pt x="420" y="11942"/>
                  <a:pt x="129" y="12234"/>
                </a:cubicBezTo>
                <a:cubicBezTo>
                  <a:pt x="140" y="12339"/>
                  <a:pt x="152" y="12456"/>
                  <a:pt x="164" y="12561"/>
                </a:cubicBezTo>
                <a:cubicBezTo>
                  <a:pt x="502" y="12222"/>
                  <a:pt x="852" y="11872"/>
                  <a:pt x="1191" y="11533"/>
                </a:cubicBezTo>
                <a:cubicBezTo>
                  <a:pt x="1996" y="12351"/>
                  <a:pt x="2813" y="13168"/>
                  <a:pt x="3642" y="14008"/>
                </a:cubicBezTo>
                <a:cubicBezTo>
                  <a:pt x="2802" y="14849"/>
                  <a:pt x="1950" y="15701"/>
                  <a:pt x="1109" y="16541"/>
                </a:cubicBezTo>
                <a:cubicBezTo>
                  <a:pt x="1097" y="16518"/>
                  <a:pt x="1074" y="16494"/>
                  <a:pt x="1051" y="16483"/>
                </a:cubicBezTo>
                <a:lnTo>
                  <a:pt x="1051" y="16483"/>
                </a:lnTo>
                <a:cubicBezTo>
                  <a:pt x="1062" y="16506"/>
                  <a:pt x="1074" y="16541"/>
                  <a:pt x="1086" y="16576"/>
                </a:cubicBezTo>
                <a:cubicBezTo>
                  <a:pt x="1109" y="16670"/>
                  <a:pt x="1144" y="16751"/>
                  <a:pt x="1168" y="16845"/>
                </a:cubicBezTo>
                <a:cubicBezTo>
                  <a:pt x="1249" y="17078"/>
                  <a:pt x="1331" y="17300"/>
                  <a:pt x="1413" y="17522"/>
                </a:cubicBezTo>
                <a:cubicBezTo>
                  <a:pt x="2066" y="18175"/>
                  <a:pt x="2720" y="18841"/>
                  <a:pt x="3385" y="19494"/>
                </a:cubicBezTo>
                <a:cubicBezTo>
                  <a:pt x="3129" y="19739"/>
                  <a:pt x="2883" y="19996"/>
                  <a:pt x="2627" y="20253"/>
                </a:cubicBezTo>
                <a:cubicBezTo>
                  <a:pt x="2732" y="20440"/>
                  <a:pt x="2825" y="20627"/>
                  <a:pt x="2930" y="20813"/>
                </a:cubicBezTo>
                <a:cubicBezTo>
                  <a:pt x="3234" y="20510"/>
                  <a:pt x="3525" y="20218"/>
                  <a:pt x="3817" y="19926"/>
                </a:cubicBezTo>
                <a:cubicBezTo>
                  <a:pt x="4541" y="20638"/>
                  <a:pt x="5253" y="21339"/>
                  <a:pt x="5977" y="22051"/>
                </a:cubicBezTo>
                <a:cubicBezTo>
                  <a:pt x="6070" y="22144"/>
                  <a:pt x="6163" y="22237"/>
                  <a:pt x="6269" y="22343"/>
                </a:cubicBezTo>
                <a:cubicBezTo>
                  <a:pt x="5837" y="22774"/>
                  <a:pt x="5393" y="23206"/>
                  <a:pt x="4961" y="23638"/>
                </a:cubicBezTo>
                <a:cubicBezTo>
                  <a:pt x="5101" y="23790"/>
                  <a:pt x="5241" y="23942"/>
                  <a:pt x="5393" y="24082"/>
                </a:cubicBezTo>
                <a:cubicBezTo>
                  <a:pt x="5825" y="23638"/>
                  <a:pt x="6269" y="23206"/>
                  <a:pt x="6700" y="22763"/>
                </a:cubicBezTo>
                <a:cubicBezTo>
                  <a:pt x="7564" y="23603"/>
                  <a:pt x="8428" y="24432"/>
                  <a:pt x="9292" y="25272"/>
                </a:cubicBezTo>
                <a:cubicBezTo>
                  <a:pt x="9070" y="25494"/>
                  <a:pt x="8848" y="25716"/>
                  <a:pt x="8626" y="25926"/>
                </a:cubicBezTo>
                <a:cubicBezTo>
                  <a:pt x="8685" y="25938"/>
                  <a:pt x="8731" y="25949"/>
                  <a:pt x="8778" y="25961"/>
                </a:cubicBezTo>
                <a:cubicBezTo>
                  <a:pt x="8977" y="25763"/>
                  <a:pt x="9187" y="25564"/>
                  <a:pt x="9385" y="25366"/>
                </a:cubicBezTo>
                <a:cubicBezTo>
                  <a:pt x="9630" y="25611"/>
                  <a:pt x="9875" y="25844"/>
                  <a:pt x="10121" y="26089"/>
                </a:cubicBezTo>
                <a:cubicBezTo>
                  <a:pt x="10331" y="26089"/>
                  <a:pt x="10541" y="26089"/>
                  <a:pt x="10751" y="26078"/>
                </a:cubicBezTo>
                <a:cubicBezTo>
                  <a:pt x="10401" y="25728"/>
                  <a:pt x="10051" y="25389"/>
                  <a:pt x="9700" y="25051"/>
                </a:cubicBezTo>
                <a:cubicBezTo>
                  <a:pt x="10552" y="24210"/>
                  <a:pt x="11393" y="23370"/>
                  <a:pt x="12233" y="22529"/>
                </a:cubicBezTo>
                <a:cubicBezTo>
                  <a:pt x="13062" y="23346"/>
                  <a:pt x="13891" y="24163"/>
                  <a:pt x="14720" y="24981"/>
                </a:cubicBezTo>
                <a:cubicBezTo>
                  <a:pt x="14556" y="25144"/>
                  <a:pt x="14381" y="25307"/>
                  <a:pt x="14218" y="25471"/>
                </a:cubicBezTo>
                <a:lnTo>
                  <a:pt x="14463" y="25412"/>
                </a:lnTo>
                <a:cubicBezTo>
                  <a:pt x="14580" y="25296"/>
                  <a:pt x="14696" y="25191"/>
                  <a:pt x="14813" y="25074"/>
                </a:cubicBezTo>
                <a:cubicBezTo>
                  <a:pt x="14883" y="25144"/>
                  <a:pt x="14953" y="25214"/>
                  <a:pt x="15023" y="25284"/>
                </a:cubicBezTo>
                <a:cubicBezTo>
                  <a:pt x="15093" y="25261"/>
                  <a:pt x="15175" y="25249"/>
                  <a:pt x="15245" y="25226"/>
                </a:cubicBezTo>
                <a:cubicBezTo>
                  <a:pt x="15152" y="25132"/>
                  <a:pt x="15046" y="25039"/>
                  <a:pt x="14941" y="24934"/>
                </a:cubicBezTo>
                <a:cubicBezTo>
                  <a:pt x="15829" y="24070"/>
                  <a:pt x="16704" y="23206"/>
                  <a:pt x="17579" y="22343"/>
                </a:cubicBezTo>
                <a:cubicBezTo>
                  <a:pt x="18397" y="23148"/>
                  <a:pt x="19225" y="23965"/>
                  <a:pt x="20042" y="24782"/>
                </a:cubicBezTo>
                <a:cubicBezTo>
                  <a:pt x="20019" y="24805"/>
                  <a:pt x="19996" y="24829"/>
                  <a:pt x="19972" y="24852"/>
                </a:cubicBezTo>
                <a:cubicBezTo>
                  <a:pt x="20019" y="24864"/>
                  <a:pt x="20077" y="24864"/>
                  <a:pt x="20124" y="24876"/>
                </a:cubicBezTo>
                <a:lnTo>
                  <a:pt x="20147" y="24876"/>
                </a:lnTo>
                <a:cubicBezTo>
                  <a:pt x="20264" y="24899"/>
                  <a:pt x="20381" y="24922"/>
                  <a:pt x="20498" y="24957"/>
                </a:cubicBezTo>
                <a:cubicBezTo>
                  <a:pt x="20416" y="24876"/>
                  <a:pt x="20346" y="24805"/>
                  <a:pt x="20264" y="24735"/>
                </a:cubicBezTo>
                <a:cubicBezTo>
                  <a:pt x="21093" y="23907"/>
                  <a:pt x="21922" y="23078"/>
                  <a:pt x="22751" y="22249"/>
                </a:cubicBezTo>
                <a:cubicBezTo>
                  <a:pt x="23568" y="23055"/>
                  <a:pt x="24373" y="23872"/>
                  <a:pt x="25190" y="24677"/>
                </a:cubicBezTo>
                <a:cubicBezTo>
                  <a:pt x="24653" y="25202"/>
                  <a:pt x="24128" y="25728"/>
                  <a:pt x="23603" y="26253"/>
                </a:cubicBezTo>
                <a:cubicBezTo>
                  <a:pt x="23661" y="26288"/>
                  <a:pt x="23719" y="26311"/>
                  <a:pt x="23778" y="26346"/>
                </a:cubicBezTo>
                <a:cubicBezTo>
                  <a:pt x="24291" y="25833"/>
                  <a:pt x="24805" y="25319"/>
                  <a:pt x="25319" y="24805"/>
                </a:cubicBezTo>
                <a:cubicBezTo>
                  <a:pt x="26136" y="25623"/>
                  <a:pt x="26953" y="26440"/>
                  <a:pt x="27770" y="27257"/>
                </a:cubicBezTo>
                <a:cubicBezTo>
                  <a:pt x="27466" y="27560"/>
                  <a:pt x="27163" y="27875"/>
                  <a:pt x="26859" y="28179"/>
                </a:cubicBezTo>
                <a:cubicBezTo>
                  <a:pt x="26918" y="28214"/>
                  <a:pt x="26976" y="28237"/>
                  <a:pt x="27034" y="28272"/>
                </a:cubicBezTo>
                <a:cubicBezTo>
                  <a:pt x="27326" y="27980"/>
                  <a:pt x="27618" y="27689"/>
                  <a:pt x="27910" y="27397"/>
                </a:cubicBezTo>
                <a:cubicBezTo>
                  <a:pt x="28634" y="28121"/>
                  <a:pt x="29346" y="28833"/>
                  <a:pt x="30069" y="29556"/>
                </a:cubicBezTo>
                <a:cubicBezTo>
                  <a:pt x="30186" y="29580"/>
                  <a:pt x="30291" y="29603"/>
                  <a:pt x="30408" y="29626"/>
                </a:cubicBezTo>
                <a:cubicBezTo>
                  <a:pt x="29626" y="28833"/>
                  <a:pt x="28832" y="28051"/>
                  <a:pt x="28050" y="27257"/>
                </a:cubicBezTo>
                <a:cubicBezTo>
                  <a:pt x="28867" y="26440"/>
                  <a:pt x="29684" y="25623"/>
                  <a:pt x="30490" y="24805"/>
                </a:cubicBezTo>
                <a:cubicBezTo>
                  <a:pt x="31307" y="25623"/>
                  <a:pt x="32124" y="26440"/>
                  <a:pt x="32929" y="27257"/>
                </a:cubicBezTo>
                <a:cubicBezTo>
                  <a:pt x="32135" y="28051"/>
                  <a:pt x="31342" y="28856"/>
                  <a:pt x="30536" y="29650"/>
                </a:cubicBezTo>
                <a:cubicBezTo>
                  <a:pt x="30711" y="29673"/>
                  <a:pt x="30875" y="29696"/>
                  <a:pt x="31038" y="29696"/>
                </a:cubicBezTo>
                <a:cubicBezTo>
                  <a:pt x="31762" y="28984"/>
                  <a:pt x="32486" y="28261"/>
                  <a:pt x="33209" y="27537"/>
                </a:cubicBezTo>
                <a:cubicBezTo>
                  <a:pt x="33571" y="27899"/>
                  <a:pt x="33933" y="28261"/>
                  <a:pt x="34295" y="28634"/>
                </a:cubicBezTo>
                <a:cubicBezTo>
                  <a:pt x="34353" y="28599"/>
                  <a:pt x="34400" y="28564"/>
                  <a:pt x="34458" y="28517"/>
                </a:cubicBezTo>
                <a:cubicBezTo>
                  <a:pt x="34085" y="28144"/>
                  <a:pt x="33711" y="27770"/>
                  <a:pt x="33338" y="27397"/>
                </a:cubicBezTo>
                <a:cubicBezTo>
                  <a:pt x="34166" y="26568"/>
                  <a:pt x="34984" y="25751"/>
                  <a:pt x="35812" y="24922"/>
                </a:cubicBezTo>
                <a:cubicBezTo>
                  <a:pt x="36256" y="25366"/>
                  <a:pt x="36699" y="25809"/>
                  <a:pt x="37143" y="26253"/>
                </a:cubicBezTo>
                <a:cubicBezTo>
                  <a:pt x="37225" y="26160"/>
                  <a:pt x="37318" y="26066"/>
                  <a:pt x="37412" y="25973"/>
                </a:cubicBezTo>
                <a:cubicBezTo>
                  <a:pt x="36968" y="25529"/>
                  <a:pt x="36524" y="25097"/>
                  <a:pt x="36081" y="24654"/>
                </a:cubicBezTo>
                <a:cubicBezTo>
                  <a:pt x="36221" y="24525"/>
                  <a:pt x="36349" y="24385"/>
                  <a:pt x="36478" y="24257"/>
                </a:cubicBezTo>
                <a:cubicBezTo>
                  <a:pt x="36875" y="23860"/>
                  <a:pt x="37131" y="23556"/>
                  <a:pt x="37271" y="23346"/>
                </a:cubicBezTo>
                <a:cubicBezTo>
                  <a:pt x="37435" y="23253"/>
                  <a:pt x="37738" y="23008"/>
                  <a:pt x="38170" y="22576"/>
                </a:cubicBezTo>
                <a:cubicBezTo>
                  <a:pt x="38287" y="22459"/>
                  <a:pt x="38415" y="22331"/>
                  <a:pt x="38532" y="22214"/>
                </a:cubicBezTo>
                <a:cubicBezTo>
                  <a:pt x="38847" y="22541"/>
                  <a:pt x="39174" y="22868"/>
                  <a:pt x="39501" y="23183"/>
                </a:cubicBezTo>
                <a:cubicBezTo>
                  <a:pt x="39559" y="23066"/>
                  <a:pt x="39629" y="22938"/>
                  <a:pt x="39688" y="22821"/>
                </a:cubicBezTo>
                <a:cubicBezTo>
                  <a:pt x="39384" y="22529"/>
                  <a:pt x="39092" y="22237"/>
                  <a:pt x="38801" y="21946"/>
                </a:cubicBezTo>
                <a:cubicBezTo>
                  <a:pt x="39244" y="21502"/>
                  <a:pt x="39688" y="21058"/>
                  <a:pt x="40143" y="20603"/>
                </a:cubicBezTo>
                <a:cubicBezTo>
                  <a:pt x="40131" y="20533"/>
                  <a:pt x="40120" y="20463"/>
                  <a:pt x="40108" y="20393"/>
                </a:cubicBezTo>
                <a:cubicBezTo>
                  <a:pt x="40096" y="20311"/>
                  <a:pt x="40085" y="20218"/>
                  <a:pt x="40061" y="20136"/>
                </a:cubicBezTo>
                <a:lnTo>
                  <a:pt x="39956" y="20241"/>
                </a:lnTo>
                <a:lnTo>
                  <a:pt x="39396" y="20790"/>
                </a:lnTo>
                <a:cubicBezTo>
                  <a:pt x="39046" y="21152"/>
                  <a:pt x="38754" y="21432"/>
                  <a:pt x="38520" y="21665"/>
                </a:cubicBezTo>
                <a:cubicBezTo>
                  <a:pt x="37703" y="20848"/>
                  <a:pt x="36886" y="20031"/>
                  <a:pt x="36081" y="19226"/>
                </a:cubicBezTo>
                <a:cubicBezTo>
                  <a:pt x="36548" y="18747"/>
                  <a:pt x="37026" y="18269"/>
                  <a:pt x="37505" y="17790"/>
                </a:cubicBezTo>
                <a:cubicBezTo>
                  <a:pt x="37832" y="17463"/>
                  <a:pt x="38170" y="17136"/>
                  <a:pt x="38497" y="16798"/>
                </a:cubicBezTo>
                <a:cubicBezTo>
                  <a:pt x="38462" y="16751"/>
                  <a:pt x="38427" y="16693"/>
                  <a:pt x="38392" y="16635"/>
                </a:cubicBezTo>
                <a:cubicBezTo>
                  <a:pt x="38042" y="16973"/>
                  <a:pt x="37703" y="17312"/>
                  <a:pt x="37365" y="17650"/>
                </a:cubicBezTo>
                <a:cubicBezTo>
                  <a:pt x="36886" y="18129"/>
                  <a:pt x="36419" y="18607"/>
                  <a:pt x="35941" y="19086"/>
                </a:cubicBezTo>
                <a:cubicBezTo>
                  <a:pt x="35124" y="18280"/>
                  <a:pt x="34318" y="17463"/>
                  <a:pt x="33513" y="16658"/>
                </a:cubicBezTo>
                <a:cubicBezTo>
                  <a:pt x="33991" y="16179"/>
                  <a:pt x="34470" y="15712"/>
                  <a:pt x="34949" y="15234"/>
                </a:cubicBezTo>
                <a:cubicBezTo>
                  <a:pt x="35380" y="14802"/>
                  <a:pt x="35824" y="14358"/>
                  <a:pt x="36256" y="13926"/>
                </a:cubicBezTo>
                <a:cubicBezTo>
                  <a:pt x="36209" y="13880"/>
                  <a:pt x="36174" y="13833"/>
                  <a:pt x="36128" y="13775"/>
                </a:cubicBezTo>
                <a:cubicBezTo>
                  <a:pt x="35684" y="14218"/>
                  <a:pt x="35240" y="14650"/>
                  <a:pt x="34808" y="15094"/>
                </a:cubicBezTo>
                <a:cubicBezTo>
                  <a:pt x="34330" y="15561"/>
                  <a:pt x="33851" y="16039"/>
                  <a:pt x="33373" y="16518"/>
                </a:cubicBezTo>
                <a:cubicBezTo>
                  <a:pt x="32556" y="15712"/>
                  <a:pt x="31739" y="14895"/>
                  <a:pt x="30933" y="14090"/>
                </a:cubicBezTo>
                <a:cubicBezTo>
                  <a:pt x="31412" y="13611"/>
                  <a:pt x="31890" y="13133"/>
                  <a:pt x="32369" y="12654"/>
                </a:cubicBezTo>
                <a:cubicBezTo>
                  <a:pt x="32836" y="12187"/>
                  <a:pt x="33291" y="11732"/>
                  <a:pt x="33758" y="11265"/>
                </a:cubicBezTo>
                <a:cubicBezTo>
                  <a:pt x="33735" y="11230"/>
                  <a:pt x="33700" y="11207"/>
                  <a:pt x="33665" y="11172"/>
                </a:cubicBezTo>
                <a:cubicBezTo>
                  <a:pt x="33209" y="11639"/>
                  <a:pt x="32742" y="12094"/>
                  <a:pt x="32275" y="12561"/>
                </a:cubicBezTo>
                <a:cubicBezTo>
                  <a:pt x="31797" y="13039"/>
                  <a:pt x="31318" y="13518"/>
                  <a:pt x="30840" y="13996"/>
                </a:cubicBezTo>
                <a:cubicBezTo>
                  <a:pt x="30034" y="13191"/>
                  <a:pt x="29229" y="12386"/>
                  <a:pt x="28412" y="11580"/>
                </a:cubicBezTo>
                <a:cubicBezTo>
                  <a:pt x="28890" y="11102"/>
                  <a:pt x="29369" y="10611"/>
                  <a:pt x="29848" y="10133"/>
                </a:cubicBezTo>
                <a:cubicBezTo>
                  <a:pt x="30303" y="9678"/>
                  <a:pt x="30758" y="9222"/>
                  <a:pt x="31202" y="8755"/>
                </a:cubicBezTo>
                <a:cubicBezTo>
                  <a:pt x="31178" y="8732"/>
                  <a:pt x="31143" y="8697"/>
                  <a:pt x="31108" y="8674"/>
                </a:cubicBezTo>
                <a:cubicBezTo>
                  <a:pt x="30665" y="9129"/>
                  <a:pt x="30209" y="9584"/>
                  <a:pt x="29754" y="10039"/>
                </a:cubicBezTo>
                <a:cubicBezTo>
                  <a:pt x="29276" y="10530"/>
                  <a:pt x="28797" y="11008"/>
                  <a:pt x="28318" y="11487"/>
                </a:cubicBezTo>
                <a:cubicBezTo>
                  <a:pt x="27455" y="10623"/>
                  <a:pt x="26579" y="9748"/>
                  <a:pt x="25704" y="8884"/>
                </a:cubicBezTo>
                <a:cubicBezTo>
                  <a:pt x="25739" y="8849"/>
                  <a:pt x="25774" y="8814"/>
                  <a:pt x="25809" y="8767"/>
                </a:cubicBezTo>
                <a:cubicBezTo>
                  <a:pt x="26077" y="8499"/>
                  <a:pt x="26556" y="8008"/>
                  <a:pt x="27139" y="7425"/>
                </a:cubicBezTo>
                <a:cubicBezTo>
                  <a:pt x="27548" y="7004"/>
                  <a:pt x="28015" y="6549"/>
                  <a:pt x="28470" y="6082"/>
                </a:cubicBezTo>
                <a:cubicBezTo>
                  <a:pt x="28447" y="6047"/>
                  <a:pt x="28412" y="6024"/>
                  <a:pt x="28377" y="5989"/>
                </a:cubicBezTo>
                <a:cubicBezTo>
                  <a:pt x="27898" y="6468"/>
                  <a:pt x="27443" y="6923"/>
                  <a:pt x="27046" y="7331"/>
                </a:cubicBezTo>
                <a:cubicBezTo>
                  <a:pt x="26416" y="7962"/>
                  <a:pt x="25914" y="8475"/>
                  <a:pt x="25610" y="8790"/>
                </a:cubicBezTo>
                <a:cubicBezTo>
                  <a:pt x="24793" y="7973"/>
                  <a:pt x="23976" y="7156"/>
                  <a:pt x="23159" y="6351"/>
                </a:cubicBezTo>
                <a:cubicBezTo>
                  <a:pt x="23649" y="5861"/>
                  <a:pt x="24128" y="5382"/>
                  <a:pt x="24618" y="4903"/>
                </a:cubicBezTo>
                <a:cubicBezTo>
                  <a:pt x="24992" y="4518"/>
                  <a:pt x="25365" y="4145"/>
                  <a:pt x="25750" y="3771"/>
                </a:cubicBezTo>
                <a:cubicBezTo>
                  <a:pt x="25575" y="3631"/>
                  <a:pt x="25412" y="3514"/>
                  <a:pt x="25237" y="3386"/>
                </a:cubicBezTo>
                <a:cubicBezTo>
                  <a:pt x="24887" y="3748"/>
                  <a:pt x="24525" y="4098"/>
                  <a:pt x="24175" y="4460"/>
                </a:cubicBezTo>
                <a:cubicBezTo>
                  <a:pt x="23684" y="4938"/>
                  <a:pt x="23206" y="5429"/>
                  <a:pt x="22715" y="5907"/>
                </a:cubicBezTo>
                <a:cubicBezTo>
                  <a:pt x="22680" y="5872"/>
                  <a:pt x="22645" y="5837"/>
                  <a:pt x="22610" y="5802"/>
                </a:cubicBezTo>
                <a:cubicBezTo>
                  <a:pt x="21840" y="5020"/>
                  <a:pt x="21070" y="4250"/>
                  <a:pt x="20299" y="3479"/>
                </a:cubicBezTo>
                <a:cubicBezTo>
                  <a:pt x="20778" y="2989"/>
                  <a:pt x="21256" y="2510"/>
                  <a:pt x="21735" y="2020"/>
                </a:cubicBezTo>
                <a:cubicBezTo>
                  <a:pt x="21898" y="1868"/>
                  <a:pt x="22062" y="1705"/>
                  <a:pt x="22214" y="1542"/>
                </a:cubicBezTo>
                <a:cubicBezTo>
                  <a:pt x="22015" y="1437"/>
                  <a:pt x="21805" y="1343"/>
                  <a:pt x="21607" y="1250"/>
                </a:cubicBezTo>
                <a:cubicBezTo>
                  <a:pt x="21502" y="1355"/>
                  <a:pt x="21396" y="1460"/>
                  <a:pt x="21291" y="1577"/>
                </a:cubicBezTo>
                <a:cubicBezTo>
                  <a:pt x="20801" y="2055"/>
                  <a:pt x="20323" y="2534"/>
                  <a:pt x="19844" y="3024"/>
                </a:cubicBezTo>
                <a:cubicBezTo>
                  <a:pt x="19027" y="2207"/>
                  <a:pt x="18210" y="1390"/>
                  <a:pt x="17393" y="573"/>
                </a:cubicBezTo>
                <a:cubicBezTo>
                  <a:pt x="17544" y="433"/>
                  <a:pt x="17685" y="293"/>
                  <a:pt x="17825" y="153"/>
                </a:cubicBezTo>
                <a:cubicBezTo>
                  <a:pt x="17708" y="129"/>
                  <a:pt x="17603" y="118"/>
                  <a:pt x="17498" y="106"/>
                </a:cubicBezTo>
                <a:cubicBezTo>
                  <a:pt x="17404" y="199"/>
                  <a:pt x="17311" y="293"/>
                  <a:pt x="17218" y="386"/>
                </a:cubicBezTo>
                <a:cubicBezTo>
                  <a:pt x="17101" y="269"/>
                  <a:pt x="16984" y="153"/>
                  <a:pt x="16867" y="36"/>
                </a:cubicBezTo>
                <a:cubicBezTo>
                  <a:pt x="16669" y="24"/>
                  <a:pt x="16471" y="12"/>
                  <a:pt x="162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"/>
          <p:cNvSpPr/>
          <p:nvPr/>
        </p:nvSpPr>
        <p:spPr>
          <a:xfrm>
            <a:off x="-392075" y="2704038"/>
            <a:ext cx="1904184" cy="668548"/>
          </a:xfrm>
          <a:custGeom>
            <a:avLst/>
            <a:gdLst/>
            <a:ahLst/>
            <a:cxnLst/>
            <a:rect l="l" t="t" r="r" b="b"/>
            <a:pathLst>
              <a:path w="27101" h="9515" extrusionOk="0">
                <a:moveTo>
                  <a:pt x="8987" y="0"/>
                </a:moveTo>
                <a:cubicBezTo>
                  <a:pt x="8645" y="0"/>
                  <a:pt x="8308" y="147"/>
                  <a:pt x="8078" y="411"/>
                </a:cubicBezTo>
                <a:cubicBezTo>
                  <a:pt x="7401" y="1158"/>
                  <a:pt x="7564" y="2442"/>
                  <a:pt x="7646" y="3353"/>
                </a:cubicBezTo>
                <a:cubicBezTo>
                  <a:pt x="7763" y="4532"/>
                  <a:pt x="7984" y="5699"/>
                  <a:pt x="7949" y="6878"/>
                </a:cubicBezTo>
                <a:cubicBezTo>
                  <a:pt x="7949" y="7310"/>
                  <a:pt x="7926" y="7893"/>
                  <a:pt x="7529" y="8150"/>
                </a:cubicBezTo>
                <a:cubicBezTo>
                  <a:pt x="7445" y="8203"/>
                  <a:pt x="7367" y="8226"/>
                  <a:pt x="7297" y="8226"/>
                </a:cubicBezTo>
                <a:cubicBezTo>
                  <a:pt x="7055" y="8226"/>
                  <a:pt x="6897" y="7955"/>
                  <a:pt x="6852" y="7683"/>
                </a:cubicBezTo>
                <a:cubicBezTo>
                  <a:pt x="6770" y="7146"/>
                  <a:pt x="6887" y="6539"/>
                  <a:pt x="6910" y="5991"/>
                </a:cubicBezTo>
                <a:cubicBezTo>
                  <a:pt x="6934" y="5384"/>
                  <a:pt x="6922" y="4788"/>
                  <a:pt x="6899" y="4181"/>
                </a:cubicBezTo>
                <a:cubicBezTo>
                  <a:pt x="6875" y="3586"/>
                  <a:pt x="6840" y="2979"/>
                  <a:pt x="6770" y="2384"/>
                </a:cubicBezTo>
                <a:cubicBezTo>
                  <a:pt x="6712" y="1882"/>
                  <a:pt x="6689" y="1345"/>
                  <a:pt x="6455" y="890"/>
                </a:cubicBezTo>
                <a:cubicBezTo>
                  <a:pt x="6272" y="523"/>
                  <a:pt x="5928" y="254"/>
                  <a:pt x="5525" y="254"/>
                </a:cubicBezTo>
                <a:cubicBezTo>
                  <a:pt x="5467" y="254"/>
                  <a:pt x="5407" y="259"/>
                  <a:pt x="5346" y="271"/>
                </a:cubicBezTo>
                <a:cubicBezTo>
                  <a:pt x="4821" y="364"/>
                  <a:pt x="4494" y="820"/>
                  <a:pt x="4296" y="1275"/>
                </a:cubicBezTo>
                <a:cubicBezTo>
                  <a:pt x="3864" y="2290"/>
                  <a:pt x="3981" y="3504"/>
                  <a:pt x="3969" y="4590"/>
                </a:cubicBezTo>
                <a:lnTo>
                  <a:pt x="3946" y="6423"/>
                </a:lnTo>
                <a:cubicBezTo>
                  <a:pt x="3946" y="6913"/>
                  <a:pt x="3992" y="7438"/>
                  <a:pt x="3899" y="7928"/>
                </a:cubicBezTo>
                <a:cubicBezTo>
                  <a:pt x="3861" y="8118"/>
                  <a:pt x="3785" y="8414"/>
                  <a:pt x="3596" y="8414"/>
                </a:cubicBezTo>
                <a:cubicBezTo>
                  <a:pt x="3552" y="8414"/>
                  <a:pt x="3501" y="8398"/>
                  <a:pt x="3444" y="8360"/>
                </a:cubicBezTo>
                <a:cubicBezTo>
                  <a:pt x="3047" y="8092"/>
                  <a:pt x="3140" y="7380"/>
                  <a:pt x="3140" y="6971"/>
                </a:cubicBezTo>
                <a:cubicBezTo>
                  <a:pt x="3117" y="5757"/>
                  <a:pt x="3082" y="4555"/>
                  <a:pt x="3012" y="3341"/>
                </a:cubicBezTo>
                <a:cubicBezTo>
                  <a:pt x="2988" y="2781"/>
                  <a:pt x="2977" y="2220"/>
                  <a:pt x="2895" y="1660"/>
                </a:cubicBezTo>
                <a:cubicBezTo>
                  <a:pt x="2825" y="1252"/>
                  <a:pt x="2697" y="820"/>
                  <a:pt x="2381" y="540"/>
                </a:cubicBezTo>
                <a:cubicBezTo>
                  <a:pt x="2166" y="338"/>
                  <a:pt x="1887" y="235"/>
                  <a:pt x="1606" y="235"/>
                </a:cubicBezTo>
                <a:cubicBezTo>
                  <a:pt x="1416" y="235"/>
                  <a:pt x="1225" y="282"/>
                  <a:pt x="1051" y="376"/>
                </a:cubicBezTo>
                <a:cubicBezTo>
                  <a:pt x="584" y="633"/>
                  <a:pt x="327" y="1135"/>
                  <a:pt x="245" y="1648"/>
                </a:cubicBezTo>
                <a:cubicBezTo>
                  <a:pt x="35" y="2839"/>
                  <a:pt x="0" y="4100"/>
                  <a:pt x="0" y="5302"/>
                </a:cubicBezTo>
                <a:cubicBezTo>
                  <a:pt x="0" y="6481"/>
                  <a:pt x="82" y="7660"/>
                  <a:pt x="222" y="8827"/>
                </a:cubicBezTo>
                <a:cubicBezTo>
                  <a:pt x="245" y="9072"/>
                  <a:pt x="409" y="9294"/>
                  <a:pt x="689" y="9294"/>
                </a:cubicBezTo>
                <a:cubicBezTo>
                  <a:pt x="911" y="9294"/>
                  <a:pt x="1179" y="9084"/>
                  <a:pt x="1144" y="8827"/>
                </a:cubicBezTo>
                <a:cubicBezTo>
                  <a:pt x="1004" y="7637"/>
                  <a:pt x="934" y="6446"/>
                  <a:pt x="934" y="5244"/>
                </a:cubicBezTo>
                <a:cubicBezTo>
                  <a:pt x="934" y="4637"/>
                  <a:pt x="957" y="4030"/>
                  <a:pt x="992" y="3423"/>
                </a:cubicBezTo>
                <a:cubicBezTo>
                  <a:pt x="1027" y="2874"/>
                  <a:pt x="1039" y="2290"/>
                  <a:pt x="1167" y="1742"/>
                </a:cubicBezTo>
                <a:cubicBezTo>
                  <a:pt x="1204" y="1568"/>
                  <a:pt x="1390" y="1152"/>
                  <a:pt x="1610" y="1152"/>
                </a:cubicBezTo>
                <a:cubicBezTo>
                  <a:pt x="1671" y="1152"/>
                  <a:pt x="1734" y="1184"/>
                  <a:pt x="1798" y="1263"/>
                </a:cubicBezTo>
                <a:cubicBezTo>
                  <a:pt x="2031" y="1543"/>
                  <a:pt x="2008" y="2045"/>
                  <a:pt x="2031" y="2384"/>
                </a:cubicBezTo>
                <a:cubicBezTo>
                  <a:pt x="2101" y="3551"/>
                  <a:pt x="2160" y="4718"/>
                  <a:pt x="2183" y="5897"/>
                </a:cubicBezTo>
                <a:cubicBezTo>
                  <a:pt x="2206" y="6481"/>
                  <a:pt x="2183" y="7076"/>
                  <a:pt x="2230" y="7660"/>
                </a:cubicBezTo>
                <a:cubicBezTo>
                  <a:pt x="2265" y="8185"/>
                  <a:pt x="2405" y="8711"/>
                  <a:pt x="2837" y="9049"/>
                </a:cubicBezTo>
                <a:cubicBezTo>
                  <a:pt x="3057" y="9234"/>
                  <a:pt x="3334" y="9341"/>
                  <a:pt x="3614" y="9341"/>
                </a:cubicBezTo>
                <a:cubicBezTo>
                  <a:pt x="3794" y="9341"/>
                  <a:pt x="3975" y="9297"/>
                  <a:pt x="4144" y="9201"/>
                </a:cubicBezTo>
                <a:cubicBezTo>
                  <a:pt x="4506" y="9002"/>
                  <a:pt x="4704" y="8605"/>
                  <a:pt x="4786" y="8220"/>
                </a:cubicBezTo>
                <a:cubicBezTo>
                  <a:pt x="4891" y="7718"/>
                  <a:pt x="4868" y="7205"/>
                  <a:pt x="4868" y="6703"/>
                </a:cubicBezTo>
                <a:cubicBezTo>
                  <a:pt x="4879" y="6096"/>
                  <a:pt x="4879" y="5489"/>
                  <a:pt x="4891" y="4882"/>
                </a:cubicBezTo>
                <a:cubicBezTo>
                  <a:pt x="4891" y="4298"/>
                  <a:pt x="4903" y="3726"/>
                  <a:pt x="4914" y="3154"/>
                </a:cubicBezTo>
                <a:cubicBezTo>
                  <a:pt x="4914" y="2664"/>
                  <a:pt x="4938" y="2150"/>
                  <a:pt x="5125" y="1695"/>
                </a:cubicBezTo>
                <a:cubicBezTo>
                  <a:pt x="5183" y="1543"/>
                  <a:pt x="5300" y="1263"/>
                  <a:pt x="5463" y="1193"/>
                </a:cubicBezTo>
                <a:cubicBezTo>
                  <a:pt x="5478" y="1188"/>
                  <a:pt x="5491" y="1185"/>
                  <a:pt x="5504" y="1185"/>
                </a:cubicBezTo>
                <a:cubicBezTo>
                  <a:pt x="5571" y="1185"/>
                  <a:pt x="5612" y="1260"/>
                  <a:pt x="5662" y="1368"/>
                </a:cubicBezTo>
                <a:cubicBezTo>
                  <a:pt x="5848" y="1800"/>
                  <a:pt x="5848" y="2361"/>
                  <a:pt x="5883" y="2827"/>
                </a:cubicBezTo>
                <a:cubicBezTo>
                  <a:pt x="6000" y="4006"/>
                  <a:pt x="6023" y="5197"/>
                  <a:pt x="5965" y="6388"/>
                </a:cubicBezTo>
                <a:cubicBezTo>
                  <a:pt x="5918" y="7333"/>
                  <a:pt x="5743" y="8664"/>
                  <a:pt x="6852" y="9084"/>
                </a:cubicBezTo>
                <a:cubicBezTo>
                  <a:pt x="6989" y="9134"/>
                  <a:pt x="7131" y="9158"/>
                  <a:pt x="7271" y="9158"/>
                </a:cubicBezTo>
                <a:cubicBezTo>
                  <a:pt x="7620" y="9158"/>
                  <a:pt x="7963" y="9014"/>
                  <a:pt x="8230" y="8781"/>
                </a:cubicBezTo>
                <a:cubicBezTo>
                  <a:pt x="8615" y="8442"/>
                  <a:pt x="8778" y="7940"/>
                  <a:pt x="8848" y="7438"/>
                </a:cubicBezTo>
                <a:cubicBezTo>
                  <a:pt x="8988" y="6306"/>
                  <a:pt x="8778" y="5139"/>
                  <a:pt x="8650" y="4018"/>
                </a:cubicBezTo>
                <a:cubicBezTo>
                  <a:pt x="8580" y="3434"/>
                  <a:pt x="8521" y="2851"/>
                  <a:pt x="8521" y="2255"/>
                </a:cubicBezTo>
                <a:cubicBezTo>
                  <a:pt x="8521" y="1894"/>
                  <a:pt x="8486" y="1392"/>
                  <a:pt x="8720" y="1076"/>
                </a:cubicBezTo>
                <a:cubicBezTo>
                  <a:pt x="8795" y="971"/>
                  <a:pt x="8885" y="929"/>
                  <a:pt x="8976" y="929"/>
                </a:cubicBezTo>
                <a:cubicBezTo>
                  <a:pt x="9170" y="929"/>
                  <a:pt x="9372" y="1116"/>
                  <a:pt x="9467" y="1298"/>
                </a:cubicBezTo>
                <a:cubicBezTo>
                  <a:pt x="9712" y="1765"/>
                  <a:pt x="9712" y="2384"/>
                  <a:pt x="9747" y="2897"/>
                </a:cubicBezTo>
                <a:cubicBezTo>
                  <a:pt x="9817" y="4076"/>
                  <a:pt x="9735" y="5255"/>
                  <a:pt x="9689" y="6434"/>
                </a:cubicBezTo>
                <a:cubicBezTo>
                  <a:pt x="9665" y="7006"/>
                  <a:pt x="9630" y="7602"/>
                  <a:pt x="9677" y="8174"/>
                </a:cubicBezTo>
                <a:cubicBezTo>
                  <a:pt x="9712" y="8594"/>
                  <a:pt x="9840" y="9061"/>
                  <a:pt x="10202" y="9294"/>
                </a:cubicBezTo>
                <a:cubicBezTo>
                  <a:pt x="10371" y="9403"/>
                  <a:pt x="10535" y="9450"/>
                  <a:pt x="10694" y="9450"/>
                </a:cubicBezTo>
                <a:cubicBezTo>
                  <a:pt x="11401" y="9450"/>
                  <a:pt x="11973" y="8504"/>
                  <a:pt x="12117" y="7893"/>
                </a:cubicBezTo>
                <a:cubicBezTo>
                  <a:pt x="12350" y="6948"/>
                  <a:pt x="12198" y="5944"/>
                  <a:pt x="12245" y="4987"/>
                </a:cubicBezTo>
                <a:cubicBezTo>
                  <a:pt x="12303" y="3843"/>
                  <a:pt x="12490" y="2722"/>
                  <a:pt x="12805" y="1625"/>
                </a:cubicBezTo>
                <a:cubicBezTo>
                  <a:pt x="12852" y="1485"/>
                  <a:pt x="12887" y="1345"/>
                  <a:pt x="12934" y="1217"/>
                </a:cubicBezTo>
                <a:cubicBezTo>
                  <a:pt x="12934" y="1205"/>
                  <a:pt x="12969" y="1147"/>
                  <a:pt x="12992" y="1088"/>
                </a:cubicBezTo>
                <a:cubicBezTo>
                  <a:pt x="13039" y="1158"/>
                  <a:pt x="13097" y="1217"/>
                  <a:pt x="13120" y="1298"/>
                </a:cubicBezTo>
                <a:cubicBezTo>
                  <a:pt x="13284" y="1695"/>
                  <a:pt x="13225" y="2174"/>
                  <a:pt x="13225" y="2594"/>
                </a:cubicBezTo>
                <a:cubicBezTo>
                  <a:pt x="13237" y="3808"/>
                  <a:pt x="13284" y="5022"/>
                  <a:pt x="13377" y="6224"/>
                </a:cubicBezTo>
                <a:cubicBezTo>
                  <a:pt x="13459" y="7158"/>
                  <a:pt x="13377" y="8594"/>
                  <a:pt x="14358" y="9096"/>
                </a:cubicBezTo>
                <a:cubicBezTo>
                  <a:pt x="14526" y="9180"/>
                  <a:pt x="14703" y="9220"/>
                  <a:pt x="14879" y="9220"/>
                </a:cubicBezTo>
                <a:cubicBezTo>
                  <a:pt x="15191" y="9220"/>
                  <a:pt x="15496" y="9094"/>
                  <a:pt x="15735" y="8862"/>
                </a:cubicBezTo>
                <a:cubicBezTo>
                  <a:pt x="16097" y="8500"/>
                  <a:pt x="16249" y="7998"/>
                  <a:pt x="16295" y="7497"/>
                </a:cubicBezTo>
                <a:cubicBezTo>
                  <a:pt x="16354" y="6960"/>
                  <a:pt x="16330" y="6423"/>
                  <a:pt x="16342" y="5886"/>
                </a:cubicBezTo>
                <a:cubicBezTo>
                  <a:pt x="16342" y="5279"/>
                  <a:pt x="16354" y="4672"/>
                  <a:pt x="16354" y="4065"/>
                </a:cubicBezTo>
                <a:cubicBezTo>
                  <a:pt x="16365" y="3469"/>
                  <a:pt x="16365" y="2886"/>
                  <a:pt x="16377" y="2290"/>
                </a:cubicBezTo>
                <a:cubicBezTo>
                  <a:pt x="16377" y="1987"/>
                  <a:pt x="16284" y="1228"/>
                  <a:pt x="16681" y="1088"/>
                </a:cubicBezTo>
                <a:cubicBezTo>
                  <a:pt x="16704" y="1080"/>
                  <a:pt x="16727" y="1076"/>
                  <a:pt x="16748" y="1076"/>
                </a:cubicBezTo>
                <a:cubicBezTo>
                  <a:pt x="17240" y="1076"/>
                  <a:pt x="17229" y="3153"/>
                  <a:pt x="17229" y="3388"/>
                </a:cubicBezTo>
                <a:cubicBezTo>
                  <a:pt x="17253" y="4578"/>
                  <a:pt x="17183" y="5757"/>
                  <a:pt x="17229" y="6948"/>
                </a:cubicBezTo>
                <a:cubicBezTo>
                  <a:pt x="17253" y="7765"/>
                  <a:pt x="17311" y="9154"/>
                  <a:pt x="18432" y="9189"/>
                </a:cubicBezTo>
                <a:cubicBezTo>
                  <a:pt x="18445" y="9190"/>
                  <a:pt x="18459" y="9190"/>
                  <a:pt x="18473" y="9190"/>
                </a:cubicBezTo>
                <a:cubicBezTo>
                  <a:pt x="19491" y="9190"/>
                  <a:pt x="19834" y="7918"/>
                  <a:pt x="19972" y="7123"/>
                </a:cubicBezTo>
                <a:cubicBezTo>
                  <a:pt x="20159" y="6014"/>
                  <a:pt x="20147" y="4894"/>
                  <a:pt x="20206" y="3773"/>
                </a:cubicBezTo>
                <a:cubicBezTo>
                  <a:pt x="20241" y="3236"/>
                  <a:pt x="20288" y="2699"/>
                  <a:pt x="20404" y="2162"/>
                </a:cubicBezTo>
                <a:cubicBezTo>
                  <a:pt x="20451" y="1894"/>
                  <a:pt x="20544" y="1228"/>
                  <a:pt x="20871" y="1123"/>
                </a:cubicBezTo>
                <a:cubicBezTo>
                  <a:pt x="20901" y="1115"/>
                  <a:pt x="20931" y="1111"/>
                  <a:pt x="20958" y="1111"/>
                </a:cubicBezTo>
                <a:cubicBezTo>
                  <a:pt x="21274" y="1111"/>
                  <a:pt x="21436" y="1622"/>
                  <a:pt x="21490" y="1847"/>
                </a:cubicBezTo>
                <a:cubicBezTo>
                  <a:pt x="21583" y="2302"/>
                  <a:pt x="21536" y="2792"/>
                  <a:pt x="21536" y="3248"/>
                </a:cubicBezTo>
                <a:cubicBezTo>
                  <a:pt x="21536" y="4438"/>
                  <a:pt x="21525" y="5629"/>
                  <a:pt x="21525" y="6808"/>
                </a:cubicBezTo>
                <a:cubicBezTo>
                  <a:pt x="21525" y="7765"/>
                  <a:pt x="21677" y="9037"/>
                  <a:pt x="22832" y="9247"/>
                </a:cubicBezTo>
                <a:cubicBezTo>
                  <a:pt x="22919" y="9263"/>
                  <a:pt x="23002" y="9271"/>
                  <a:pt x="23081" y="9271"/>
                </a:cubicBezTo>
                <a:cubicBezTo>
                  <a:pt x="23927" y="9271"/>
                  <a:pt x="24333" y="8404"/>
                  <a:pt x="24408" y="7625"/>
                </a:cubicBezTo>
                <a:cubicBezTo>
                  <a:pt x="24466" y="7100"/>
                  <a:pt x="24431" y="6563"/>
                  <a:pt x="24431" y="6037"/>
                </a:cubicBezTo>
                <a:cubicBezTo>
                  <a:pt x="24431" y="5442"/>
                  <a:pt x="24443" y="4847"/>
                  <a:pt x="24455" y="4263"/>
                </a:cubicBezTo>
                <a:cubicBezTo>
                  <a:pt x="24466" y="3645"/>
                  <a:pt x="24478" y="3038"/>
                  <a:pt x="24501" y="2419"/>
                </a:cubicBezTo>
                <a:cubicBezTo>
                  <a:pt x="24513" y="2034"/>
                  <a:pt x="24455" y="1520"/>
                  <a:pt x="24665" y="1170"/>
                </a:cubicBezTo>
                <a:cubicBezTo>
                  <a:pt x="24734" y="1041"/>
                  <a:pt x="24837" y="990"/>
                  <a:pt x="24948" y="990"/>
                </a:cubicBezTo>
                <a:cubicBezTo>
                  <a:pt x="25118" y="990"/>
                  <a:pt x="25306" y="1110"/>
                  <a:pt x="25412" y="1252"/>
                </a:cubicBezTo>
                <a:cubicBezTo>
                  <a:pt x="25692" y="1637"/>
                  <a:pt x="25692" y="2209"/>
                  <a:pt x="25715" y="2652"/>
                </a:cubicBezTo>
                <a:cubicBezTo>
                  <a:pt x="25774" y="3761"/>
                  <a:pt x="25680" y="4858"/>
                  <a:pt x="25669" y="5956"/>
                </a:cubicBezTo>
                <a:cubicBezTo>
                  <a:pt x="25657" y="7053"/>
                  <a:pt x="25739" y="8150"/>
                  <a:pt x="26089" y="9189"/>
                </a:cubicBezTo>
                <a:cubicBezTo>
                  <a:pt x="26163" y="9416"/>
                  <a:pt x="26350" y="9515"/>
                  <a:pt x="26536" y="9515"/>
                </a:cubicBezTo>
                <a:cubicBezTo>
                  <a:pt x="26819" y="9515"/>
                  <a:pt x="27100" y="9289"/>
                  <a:pt x="26988" y="8944"/>
                </a:cubicBezTo>
                <a:cubicBezTo>
                  <a:pt x="26252" y="6773"/>
                  <a:pt x="26813" y="4462"/>
                  <a:pt x="26614" y="2232"/>
                </a:cubicBezTo>
                <a:cubicBezTo>
                  <a:pt x="26532" y="1263"/>
                  <a:pt x="26124" y="108"/>
                  <a:pt x="24968" y="61"/>
                </a:cubicBezTo>
                <a:cubicBezTo>
                  <a:pt x="24950" y="60"/>
                  <a:pt x="24931" y="60"/>
                  <a:pt x="24913" y="60"/>
                </a:cubicBezTo>
                <a:cubicBezTo>
                  <a:pt x="24457" y="60"/>
                  <a:pt x="24061" y="334"/>
                  <a:pt x="23848" y="726"/>
                </a:cubicBezTo>
                <a:cubicBezTo>
                  <a:pt x="23626" y="1135"/>
                  <a:pt x="23603" y="1625"/>
                  <a:pt x="23591" y="2080"/>
                </a:cubicBezTo>
                <a:cubicBezTo>
                  <a:pt x="23544" y="3306"/>
                  <a:pt x="23509" y="4520"/>
                  <a:pt x="23509" y="5746"/>
                </a:cubicBezTo>
                <a:cubicBezTo>
                  <a:pt x="23498" y="6306"/>
                  <a:pt x="23533" y="6878"/>
                  <a:pt x="23498" y="7438"/>
                </a:cubicBezTo>
                <a:cubicBezTo>
                  <a:pt x="23486" y="7707"/>
                  <a:pt x="23451" y="8139"/>
                  <a:pt x="23217" y="8302"/>
                </a:cubicBezTo>
                <a:cubicBezTo>
                  <a:pt x="23158" y="8340"/>
                  <a:pt x="23100" y="8356"/>
                  <a:pt x="23044" y="8356"/>
                </a:cubicBezTo>
                <a:cubicBezTo>
                  <a:pt x="22775" y="8356"/>
                  <a:pt x="22565" y="7966"/>
                  <a:pt x="22517" y="7753"/>
                </a:cubicBezTo>
                <a:cubicBezTo>
                  <a:pt x="22389" y="7216"/>
                  <a:pt x="22459" y="6621"/>
                  <a:pt x="22459" y="6072"/>
                </a:cubicBezTo>
                <a:cubicBezTo>
                  <a:pt x="22459" y="4882"/>
                  <a:pt x="22482" y="3703"/>
                  <a:pt x="22459" y="2512"/>
                </a:cubicBezTo>
                <a:cubicBezTo>
                  <a:pt x="22459" y="1625"/>
                  <a:pt x="22237" y="458"/>
                  <a:pt x="21198" y="224"/>
                </a:cubicBezTo>
                <a:cubicBezTo>
                  <a:pt x="21097" y="202"/>
                  <a:pt x="21002" y="191"/>
                  <a:pt x="20911" y="191"/>
                </a:cubicBezTo>
                <a:cubicBezTo>
                  <a:pt x="19980" y="191"/>
                  <a:pt x="19608" y="1329"/>
                  <a:pt x="19459" y="2127"/>
                </a:cubicBezTo>
                <a:cubicBezTo>
                  <a:pt x="19260" y="3248"/>
                  <a:pt x="19260" y="4392"/>
                  <a:pt x="19202" y="5524"/>
                </a:cubicBezTo>
                <a:cubicBezTo>
                  <a:pt x="19179" y="6084"/>
                  <a:pt x="19132" y="6633"/>
                  <a:pt x="19015" y="7181"/>
                </a:cubicBezTo>
                <a:cubicBezTo>
                  <a:pt x="18968" y="7403"/>
                  <a:pt x="18922" y="7637"/>
                  <a:pt x="18828" y="7835"/>
                </a:cubicBezTo>
                <a:cubicBezTo>
                  <a:pt x="18782" y="7963"/>
                  <a:pt x="18653" y="8232"/>
                  <a:pt x="18490" y="8255"/>
                </a:cubicBezTo>
                <a:cubicBezTo>
                  <a:pt x="18482" y="8257"/>
                  <a:pt x="18473" y="8257"/>
                  <a:pt x="18466" y="8257"/>
                </a:cubicBezTo>
                <a:cubicBezTo>
                  <a:pt x="18027" y="8257"/>
                  <a:pt x="18140" y="6079"/>
                  <a:pt x="18140" y="5816"/>
                </a:cubicBezTo>
                <a:cubicBezTo>
                  <a:pt x="18151" y="4613"/>
                  <a:pt x="18210" y="3411"/>
                  <a:pt x="18093" y="2209"/>
                </a:cubicBezTo>
                <a:cubicBezTo>
                  <a:pt x="18024" y="1414"/>
                  <a:pt x="17807" y="142"/>
                  <a:pt x="16758" y="142"/>
                </a:cubicBezTo>
                <a:cubicBezTo>
                  <a:pt x="16744" y="142"/>
                  <a:pt x="16730" y="142"/>
                  <a:pt x="16716" y="143"/>
                </a:cubicBezTo>
                <a:cubicBezTo>
                  <a:pt x="16202" y="166"/>
                  <a:pt x="15793" y="540"/>
                  <a:pt x="15607" y="995"/>
                </a:cubicBezTo>
                <a:cubicBezTo>
                  <a:pt x="15408" y="1508"/>
                  <a:pt x="15455" y="2092"/>
                  <a:pt x="15443" y="2641"/>
                </a:cubicBezTo>
                <a:cubicBezTo>
                  <a:pt x="15432" y="3855"/>
                  <a:pt x="15420" y="5069"/>
                  <a:pt x="15408" y="6283"/>
                </a:cubicBezTo>
                <a:cubicBezTo>
                  <a:pt x="15397" y="6784"/>
                  <a:pt x="15455" y="7333"/>
                  <a:pt x="15303" y="7812"/>
                </a:cubicBezTo>
                <a:cubicBezTo>
                  <a:pt x="15237" y="8035"/>
                  <a:pt x="15072" y="8292"/>
                  <a:pt x="14878" y="8292"/>
                </a:cubicBezTo>
                <a:cubicBezTo>
                  <a:pt x="14797" y="8292"/>
                  <a:pt x="14712" y="8248"/>
                  <a:pt x="14626" y="8139"/>
                </a:cubicBezTo>
                <a:cubicBezTo>
                  <a:pt x="14486" y="7952"/>
                  <a:pt x="14451" y="7683"/>
                  <a:pt x="14428" y="7462"/>
                </a:cubicBezTo>
                <a:cubicBezTo>
                  <a:pt x="14381" y="7146"/>
                  <a:pt x="14358" y="6831"/>
                  <a:pt x="14334" y="6516"/>
                </a:cubicBezTo>
                <a:cubicBezTo>
                  <a:pt x="14276" y="5909"/>
                  <a:pt x="14241" y="5302"/>
                  <a:pt x="14206" y="4695"/>
                </a:cubicBezTo>
                <a:cubicBezTo>
                  <a:pt x="14183" y="4088"/>
                  <a:pt x="14159" y="3481"/>
                  <a:pt x="14159" y="2874"/>
                </a:cubicBezTo>
                <a:cubicBezTo>
                  <a:pt x="14148" y="2361"/>
                  <a:pt x="14183" y="1847"/>
                  <a:pt x="14089" y="1345"/>
                </a:cubicBezTo>
                <a:cubicBezTo>
                  <a:pt x="14008" y="890"/>
                  <a:pt x="13786" y="434"/>
                  <a:pt x="13377" y="201"/>
                </a:cubicBezTo>
                <a:cubicBezTo>
                  <a:pt x="13243" y="121"/>
                  <a:pt x="13106" y="85"/>
                  <a:pt x="12972" y="85"/>
                </a:cubicBezTo>
                <a:cubicBezTo>
                  <a:pt x="12640" y="85"/>
                  <a:pt x="12333" y="308"/>
                  <a:pt x="12175" y="633"/>
                </a:cubicBezTo>
                <a:cubicBezTo>
                  <a:pt x="11930" y="1112"/>
                  <a:pt x="11813" y="1695"/>
                  <a:pt x="11696" y="2220"/>
                </a:cubicBezTo>
                <a:cubicBezTo>
                  <a:pt x="11568" y="2792"/>
                  <a:pt x="11475" y="3376"/>
                  <a:pt x="11405" y="3960"/>
                </a:cubicBezTo>
                <a:cubicBezTo>
                  <a:pt x="11334" y="4532"/>
                  <a:pt x="11299" y="5115"/>
                  <a:pt x="11299" y="5699"/>
                </a:cubicBezTo>
                <a:cubicBezTo>
                  <a:pt x="11311" y="6166"/>
                  <a:pt x="11334" y="6633"/>
                  <a:pt x="11299" y="7111"/>
                </a:cubicBezTo>
                <a:cubicBezTo>
                  <a:pt x="11276" y="7497"/>
                  <a:pt x="11206" y="7917"/>
                  <a:pt x="10973" y="8244"/>
                </a:cubicBezTo>
                <a:cubicBezTo>
                  <a:pt x="10926" y="8314"/>
                  <a:pt x="10856" y="8384"/>
                  <a:pt x="10786" y="8442"/>
                </a:cubicBezTo>
                <a:cubicBezTo>
                  <a:pt x="10727" y="8489"/>
                  <a:pt x="10692" y="8489"/>
                  <a:pt x="10692" y="8500"/>
                </a:cubicBezTo>
                <a:cubicBezTo>
                  <a:pt x="10622" y="8419"/>
                  <a:pt x="10611" y="8220"/>
                  <a:pt x="10599" y="8139"/>
                </a:cubicBezTo>
                <a:cubicBezTo>
                  <a:pt x="10506" y="6960"/>
                  <a:pt x="10657" y="5757"/>
                  <a:pt x="10692" y="4578"/>
                </a:cubicBezTo>
                <a:cubicBezTo>
                  <a:pt x="10704" y="3983"/>
                  <a:pt x="10704" y="3376"/>
                  <a:pt x="10669" y="2781"/>
                </a:cubicBezTo>
                <a:cubicBezTo>
                  <a:pt x="10634" y="2232"/>
                  <a:pt x="10599" y="1637"/>
                  <a:pt x="10401" y="1123"/>
                </a:cubicBezTo>
                <a:cubicBezTo>
                  <a:pt x="10214" y="633"/>
                  <a:pt x="9864" y="224"/>
                  <a:pt x="9362" y="61"/>
                </a:cubicBezTo>
                <a:cubicBezTo>
                  <a:pt x="9239" y="20"/>
                  <a:pt x="9113" y="0"/>
                  <a:pt x="89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"/>
          <p:cNvSpPr/>
          <p:nvPr/>
        </p:nvSpPr>
        <p:spPr>
          <a:xfrm>
            <a:off x="1098575" y="4134313"/>
            <a:ext cx="413523" cy="475184"/>
          </a:xfrm>
          <a:custGeom>
            <a:avLst/>
            <a:gdLst/>
            <a:ahLst/>
            <a:cxnLst/>
            <a:rect l="l" t="t" r="r" b="b"/>
            <a:pathLst>
              <a:path w="7880" h="9055" extrusionOk="0">
                <a:moveTo>
                  <a:pt x="3738" y="0"/>
                </a:moveTo>
                <a:cubicBezTo>
                  <a:pt x="3667" y="0"/>
                  <a:pt x="3596" y="8"/>
                  <a:pt x="3525" y="23"/>
                </a:cubicBezTo>
                <a:cubicBezTo>
                  <a:pt x="3094" y="117"/>
                  <a:pt x="2767" y="478"/>
                  <a:pt x="2592" y="887"/>
                </a:cubicBezTo>
                <a:cubicBezTo>
                  <a:pt x="2428" y="1296"/>
                  <a:pt x="2405" y="1739"/>
                  <a:pt x="2393" y="2183"/>
                </a:cubicBezTo>
                <a:cubicBezTo>
                  <a:pt x="2393" y="2603"/>
                  <a:pt x="2382" y="3093"/>
                  <a:pt x="2043" y="3362"/>
                </a:cubicBezTo>
                <a:cubicBezTo>
                  <a:pt x="1646" y="3653"/>
                  <a:pt x="1062" y="3455"/>
                  <a:pt x="596" y="3642"/>
                </a:cubicBezTo>
                <a:cubicBezTo>
                  <a:pt x="234" y="3794"/>
                  <a:pt x="0" y="4214"/>
                  <a:pt x="24" y="4611"/>
                </a:cubicBezTo>
                <a:cubicBezTo>
                  <a:pt x="47" y="5008"/>
                  <a:pt x="315" y="5381"/>
                  <a:pt x="666" y="5568"/>
                </a:cubicBezTo>
                <a:cubicBezTo>
                  <a:pt x="1343" y="5930"/>
                  <a:pt x="2288" y="5708"/>
                  <a:pt x="2813" y="6257"/>
                </a:cubicBezTo>
                <a:cubicBezTo>
                  <a:pt x="3175" y="6618"/>
                  <a:pt x="3199" y="7179"/>
                  <a:pt x="3245" y="7692"/>
                </a:cubicBezTo>
                <a:cubicBezTo>
                  <a:pt x="3292" y="8206"/>
                  <a:pt x="3455" y="8778"/>
                  <a:pt x="3922" y="8988"/>
                </a:cubicBezTo>
                <a:cubicBezTo>
                  <a:pt x="4025" y="9034"/>
                  <a:pt x="4132" y="9055"/>
                  <a:pt x="4240" y="9055"/>
                </a:cubicBezTo>
                <a:cubicBezTo>
                  <a:pt x="4600" y="9055"/>
                  <a:pt x="4965" y="8823"/>
                  <a:pt x="5171" y="8509"/>
                </a:cubicBezTo>
                <a:cubicBezTo>
                  <a:pt x="5440" y="8112"/>
                  <a:pt x="5498" y="7599"/>
                  <a:pt x="5533" y="7120"/>
                </a:cubicBezTo>
                <a:cubicBezTo>
                  <a:pt x="5568" y="6572"/>
                  <a:pt x="5627" y="5953"/>
                  <a:pt x="6070" y="5650"/>
                </a:cubicBezTo>
                <a:cubicBezTo>
                  <a:pt x="6385" y="5428"/>
                  <a:pt x="6782" y="5439"/>
                  <a:pt x="7144" y="5334"/>
                </a:cubicBezTo>
                <a:cubicBezTo>
                  <a:pt x="7506" y="5241"/>
                  <a:pt x="7879" y="4902"/>
                  <a:pt x="7763" y="4552"/>
                </a:cubicBezTo>
                <a:cubicBezTo>
                  <a:pt x="7716" y="4424"/>
                  <a:pt x="7634" y="4330"/>
                  <a:pt x="7541" y="4249"/>
                </a:cubicBezTo>
                <a:cubicBezTo>
                  <a:pt x="6922" y="3712"/>
                  <a:pt x="5907" y="3525"/>
                  <a:pt x="5673" y="2731"/>
                </a:cubicBezTo>
                <a:cubicBezTo>
                  <a:pt x="5265" y="2043"/>
                  <a:pt x="5288" y="1646"/>
                  <a:pt x="5055" y="1027"/>
                </a:cubicBezTo>
                <a:cubicBezTo>
                  <a:pt x="4847" y="477"/>
                  <a:pt x="4307" y="0"/>
                  <a:pt x="37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"/>
          <p:cNvSpPr/>
          <p:nvPr/>
        </p:nvSpPr>
        <p:spPr>
          <a:xfrm>
            <a:off x="6527104" y="4140204"/>
            <a:ext cx="494893" cy="628219"/>
          </a:xfrm>
          <a:custGeom>
            <a:avLst/>
            <a:gdLst/>
            <a:ahLst/>
            <a:cxnLst/>
            <a:rect l="l" t="t" r="r" b="b"/>
            <a:pathLst>
              <a:path w="14604" h="18537" extrusionOk="0">
                <a:moveTo>
                  <a:pt x="6772" y="1"/>
                </a:moveTo>
                <a:cubicBezTo>
                  <a:pt x="4513" y="1"/>
                  <a:pt x="2294" y="1415"/>
                  <a:pt x="1226" y="3257"/>
                </a:cubicBezTo>
                <a:cubicBezTo>
                  <a:pt x="164" y="5078"/>
                  <a:pt x="0" y="7202"/>
                  <a:pt x="222" y="9268"/>
                </a:cubicBezTo>
                <a:cubicBezTo>
                  <a:pt x="1191" y="9116"/>
                  <a:pt x="2148" y="9000"/>
                  <a:pt x="3117" y="8918"/>
                </a:cubicBezTo>
                <a:cubicBezTo>
                  <a:pt x="3070" y="7482"/>
                  <a:pt x="3269" y="6070"/>
                  <a:pt x="4214" y="5043"/>
                </a:cubicBezTo>
                <a:cubicBezTo>
                  <a:pt x="5066" y="4120"/>
                  <a:pt x="6350" y="3747"/>
                  <a:pt x="7576" y="3408"/>
                </a:cubicBezTo>
                <a:cubicBezTo>
                  <a:pt x="7865" y="3329"/>
                  <a:pt x="8170" y="3249"/>
                  <a:pt x="8479" y="3249"/>
                </a:cubicBezTo>
                <a:cubicBezTo>
                  <a:pt x="8532" y="3249"/>
                  <a:pt x="8585" y="3251"/>
                  <a:pt x="8638" y="3257"/>
                </a:cubicBezTo>
                <a:cubicBezTo>
                  <a:pt x="9292" y="3338"/>
                  <a:pt x="9817" y="3852"/>
                  <a:pt x="10144" y="4436"/>
                </a:cubicBezTo>
                <a:cubicBezTo>
                  <a:pt x="10658" y="5358"/>
                  <a:pt x="10774" y="6455"/>
                  <a:pt x="10856" y="7529"/>
                </a:cubicBezTo>
                <a:cubicBezTo>
                  <a:pt x="11113" y="11194"/>
                  <a:pt x="10996" y="14894"/>
                  <a:pt x="10506" y="18536"/>
                </a:cubicBezTo>
                <a:cubicBezTo>
                  <a:pt x="11440" y="18455"/>
                  <a:pt x="12374" y="18385"/>
                  <a:pt x="13307" y="18326"/>
                </a:cubicBezTo>
                <a:cubicBezTo>
                  <a:pt x="13984" y="14859"/>
                  <a:pt x="14603" y="11346"/>
                  <a:pt x="14300" y="7844"/>
                </a:cubicBezTo>
                <a:cubicBezTo>
                  <a:pt x="14195" y="6548"/>
                  <a:pt x="13949" y="5241"/>
                  <a:pt x="13261" y="4109"/>
                </a:cubicBezTo>
                <a:cubicBezTo>
                  <a:pt x="12665" y="3140"/>
                  <a:pt x="11790" y="2358"/>
                  <a:pt x="10856" y="1646"/>
                </a:cubicBezTo>
                <a:cubicBezTo>
                  <a:pt x="10027" y="1015"/>
                  <a:pt x="9105" y="432"/>
                  <a:pt x="8066" y="163"/>
                </a:cubicBezTo>
                <a:cubicBezTo>
                  <a:pt x="7638" y="53"/>
                  <a:pt x="7204" y="1"/>
                  <a:pt x="67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0e9f34b069_4_114"/>
          <p:cNvSpPr txBox="1">
            <a:spLocks noGrp="1"/>
          </p:cNvSpPr>
          <p:nvPr>
            <p:ph type="title"/>
          </p:nvPr>
        </p:nvSpPr>
        <p:spPr>
          <a:xfrm>
            <a:off x="2241450" y="1445886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模型架構</a:t>
            </a:r>
            <a:endParaRPr/>
          </a:p>
        </p:txBody>
      </p:sp>
      <p:sp>
        <p:nvSpPr>
          <p:cNvPr id="1494" name="Google Shape;1494;g20e9f34b069_4_114"/>
          <p:cNvSpPr txBox="1"/>
          <p:nvPr/>
        </p:nvSpPr>
        <p:spPr>
          <a:xfrm>
            <a:off x="825075" y="2287675"/>
            <a:ext cx="40791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osefin Sans SemiBold"/>
                <a:ea typeface="Josefin Sans SemiBold"/>
                <a:cs typeface="Josefin Sans SemiBold"/>
                <a:sym typeface="Josefin Sans SemiBold"/>
              </a:rPr>
              <a:t>CheXNet pre-trained model</a:t>
            </a:r>
            <a:endParaRPr sz="20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en" sz="1800">
                <a:latin typeface="Josefin Sans"/>
                <a:ea typeface="Josefin Sans"/>
                <a:cs typeface="Josefin Sans"/>
                <a:sym typeface="Josefin Sans"/>
              </a:rPr>
              <a:t>已經過12,120筆資料的訓練</a:t>
            </a: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en" sz="1800">
                <a:latin typeface="Josefin Sans"/>
                <a:ea typeface="Josefin Sans"/>
                <a:cs typeface="Josefin Sans"/>
                <a:sym typeface="Josefin Sans"/>
              </a:rPr>
              <a:t>14種胸腔疾病分類，包含肺炎類別</a:t>
            </a: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en" sz="1700">
                <a:latin typeface="Josefin Sans Medium"/>
                <a:ea typeface="Josefin Sans Medium"/>
                <a:cs typeface="Josefin Sans Medium"/>
                <a:sym typeface="Josefin Sans Medium"/>
              </a:rPr>
              <a:t>是本篇論文模型測試比較基準</a:t>
            </a:r>
            <a:r>
              <a:rPr lang="en" sz="220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22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495" name="Google Shape;1495;g20e9f34b069_4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100" y="2287675"/>
            <a:ext cx="3559575" cy="257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0e9f34b069_4_120"/>
          <p:cNvSpPr txBox="1"/>
          <p:nvPr/>
        </p:nvSpPr>
        <p:spPr>
          <a:xfrm>
            <a:off x="1279925" y="2750325"/>
            <a:ext cx="38565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Josefin Sans"/>
                <a:ea typeface="Josefin Sans"/>
                <a:cs typeface="Josefin Sans"/>
                <a:sym typeface="Josefin Sans"/>
              </a:rPr>
              <a:t>Stage 1</a:t>
            </a: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"/>
              <a:buChar char="●"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凍結Dense layer權重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"/>
              <a:buChar char="●"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訓練最後一層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"/>
              <a:buChar char="●"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輸出validation loss 最小的模型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01" name="Google Shape;1501;g20e9f34b069_4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25" y="1209525"/>
            <a:ext cx="6999676" cy="1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g20e9f34b069_4_120"/>
          <p:cNvSpPr txBox="1"/>
          <p:nvPr/>
        </p:nvSpPr>
        <p:spPr>
          <a:xfrm>
            <a:off x="3434400" y="657250"/>
            <a:ext cx="2275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Josefin Sans"/>
                <a:ea typeface="Josefin Sans"/>
                <a:cs typeface="Josefin Sans"/>
                <a:sym typeface="Josefin Sans"/>
              </a:rPr>
              <a:t>兩階段式訓練</a:t>
            </a:r>
            <a:endParaRPr sz="2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03" name="Google Shape;1503;g20e9f34b069_4_120"/>
          <p:cNvSpPr txBox="1"/>
          <p:nvPr/>
        </p:nvSpPr>
        <p:spPr>
          <a:xfrm>
            <a:off x="4893375" y="2750325"/>
            <a:ext cx="36933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Josefin Sans"/>
                <a:ea typeface="Josefin Sans"/>
                <a:cs typeface="Josefin Sans"/>
                <a:sym typeface="Josefin Sans"/>
              </a:rPr>
              <a:t>Stage2</a:t>
            </a: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"/>
              <a:buChar char="●"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以Stage 1 結果初始化權重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"/>
              <a:buChar char="●"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訓練每一層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"/>
              <a:buChar char="●"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輸出validation loss 最小的模型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0e9f34b069_4_153"/>
          <p:cNvSpPr/>
          <p:nvPr/>
        </p:nvSpPr>
        <p:spPr>
          <a:xfrm rot="-6794276">
            <a:off x="3964564" y="1160233"/>
            <a:ext cx="1077514" cy="1101912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g20e9f34b069_4_153"/>
          <p:cNvSpPr txBox="1">
            <a:spLocks noGrp="1"/>
          </p:cNvSpPr>
          <p:nvPr>
            <p:ph type="title"/>
          </p:nvPr>
        </p:nvSpPr>
        <p:spPr>
          <a:xfrm>
            <a:off x="2452498" y="2423625"/>
            <a:ext cx="42390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相關題目之比較</a:t>
            </a:r>
            <a:endParaRPr/>
          </a:p>
        </p:txBody>
      </p:sp>
      <p:sp>
        <p:nvSpPr>
          <p:cNvPr id="1510" name="Google Shape;1510;g20e9f34b069_4_153"/>
          <p:cNvSpPr txBox="1">
            <a:spLocks noGrp="1"/>
          </p:cNvSpPr>
          <p:nvPr>
            <p:ph type="title" idx="2"/>
          </p:nvPr>
        </p:nvSpPr>
        <p:spPr>
          <a:xfrm>
            <a:off x="3806487" y="1269596"/>
            <a:ext cx="152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511" name="Google Shape;1511;g20e9f34b069_4_153"/>
          <p:cNvGrpSpPr/>
          <p:nvPr/>
        </p:nvGrpSpPr>
        <p:grpSpPr>
          <a:xfrm>
            <a:off x="-142250" y="3228365"/>
            <a:ext cx="1351258" cy="1380123"/>
            <a:chOff x="5118650" y="3349975"/>
            <a:chExt cx="873075" cy="891725"/>
          </a:xfrm>
        </p:grpSpPr>
        <p:sp>
          <p:nvSpPr>
            <p:cNvPr id="1512" name="Google Shape;1512;g20e9f34b069_4_153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g20e9f34b069_4_153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20e9f34b069_4_153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20e9f34b069_4_153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20e9f34b069_4_153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20e9f34b069_4_153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20e9f34b069_4_153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g20e9f34b069_4_153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20e9f34b069_4_153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20e9f34b069_4_153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20e9f34b069_4_153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20e9f34b069_4_153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20e9f34b069_4_153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20e9f34b069_4_153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20e9f34b069_4_153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g20e9f34b069_4_153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g20e9f34b069_4_153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g20e9f34b069_4_153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20e9f34b069_4_153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g20e9f34b069_4_153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20e9f34b069_4_153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20e9f34b069_4_153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20e9f34b069_4_153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g20e9f34b069_4_153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g20e9f34b069_4_153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20e9f34b069_4_153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20e9f34b069_4_153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g20e9f34b069_4_153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g20e9f34b069_4_153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20e9f34b069_4_153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20e9f34b069_4_153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20e9f34b069_4_153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20e9f34b069_4_153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5" name="Google Shape;1545;g20e9f34b069_4_153"/>
          <p:cNvSpPr/>
          <p:nvPr/>
        </p:nvSpPr>
        <p:spPr>
          <a:xfrm>
            <a:off x="7730501" y="534996"/>
            <a:ext cx="872927" cy="867747"/>
          </a:xfrm>
          <a:custGeom>
            <a:avLst/>
            <a:gdLst/>
            <a:ahLst/>
            <a:cxnLst/>
            <a:rect l="l" t="t" r="r" b="b"/>
            <a:pathLst>
              <a:path w="13145" h="13067" extrusionOk="0">
                <a:moveTo>
                  <a:pt x="5014" y="1"/>
                </a:moveTo>
                <a:cubicBezTo>
                  <a:pt x="5012" y="1"/>
                  <a:pt x="5010" y="1"/>
                  <a:pt x="5008" y="2"/>
                </a:cubicBezTo>
                <a:cubicBezTo>
                  <a:pt x="3911" y="235"/>
                  <a:pt x="2861" y="795"/>
                  <a:pt x="2032" y="1601"/>
                </a:cubicBezTo>
                <a:cubicBezTo>
                  <a:pt x="1612" y="1998"/>
                  <a:pt x="1250" y="2465"/>
                  <a:pt x="958" y="2967"/>
                </a:cubicBezTo>
                <a:cubicBezTo>
                  <a:pt x="654" y="3457"/>
                  <a:pt x="409" y="3994"/>
                  <a:pt x="258" y="4554"/>
                </a:cubicBezTo>
                <a:cubicBezTo>
                  <a:pt x="94" y="5114"/>
                  <a:pt x="1" y="5698"/>
                  <a:pt x="12" y="6282"/>
                </a:cubicBezTo>
                <a:cubicBezTo>
                  <a:pt x="12" y="6865"/>
                  <a:pt x="94" y="7461"/>
                  <a:pt x="269" y="8021"/>
                </a:cubicBezTo>
                <a:cubicBezTo>
                  <a:pt x="433" y="8581"/>
                  <a:pt x="678" y="9118"/>
                  <a:pt x="981" y="9620"/>
                </a:cubicBezTo>
                <a:cubicBezTo>
                  <a:pt x="1285" y="10122"/>
                  <a:pt x="1647" y="10589"/>
                  <a:pt x="2055" y="11009"/>
                </a:cubicBezTo>
                <a:cubicBezTo>
                  <a:pt x="2464" y="11429"/>
                  <a:pt x="2942" y="11791"/>
                  <a:pt x="3433" y="12106"/>
                </a:cubicBezTo>
                <a:cubicBezTo>
                  <a:pt x="3934" y="12422"/>
                  <a:pt x="4495" y="12655"/>
                  <a:pt x="5067" y="12830"/>
                </a:cubicBezTo>
                <a:cubicBezTo>
                  <a:pt x="5347" y="12923"/>
                  <a:pt x="5650" y="12958"/>
                  <a:pt x="5942" y="13017"/>
                </a:cubicBezTo>
                <a:lnTo>
                  <a:pt x="6397" y="13052"/>
                </a:lnTo>
                <a:cubicBezTo>
                  <a:pt x="6473" y="13064"/>
                  <a:pt x="6549" y="13066"/>
                  <a:pt x="6625" y="13066"/>
                </a:cubicBezTo>
                <a:cubicBezTo>
                  <a:pt x="6701" y="13066"/>
                  <a:pt x="6777" y="13064"/>
                  <a:pt x="6853" y="13064"/>
                </a:cubicBezTo>
                <a:cubicBezTo>
                  <a:pt x="7448" y="13052"/>
                  <a:pt x="8055" y="12982"/>
                  <a:pt x="8639" y="12795"/>
                </a:cubicBezTo>
                <a:cubicBezTo>
                  <a:pt x="9222" y="12632"/>
                  <a:pt x="9783" y="12387"/>
                  <a:pt x="10296" y="12071"/>
                </a:cubicBezTo>
                <a:cubicBezTo>
                  <a:pt x="10810" y="11745"/>
                  <a:pt x="11288" y="11359"/>
                  <a:pt x="11697" y="10916"/>
                </a:cubicBezTo>
                <a:cubicBezTo>
                  <a:pt x="12094" y="10472"/>
                  <a:pt x="12432" y="9959"/>
                  <a:pt x="12677" y="9422"/>
                </a:cubicBezTo>
                <a:cubicBezTo>
                  <a:pt x="12934" y="8873"/>
                  <a:pt x="13086" y="8289"/>
                  <a:pt x="13109" y="7706"/>
                </a:cubicBezTo>
                <a:cubicBezTo>
                  <a:pt x="13144" y="7601"/>
                  <a:pt x="13004" y="7531"/>
                  <a:pt x="12864" y="7519"/>
                </a:cubicBezTo>
                <a:cubicBezTo>
                  <a:pt x="12825" y="7510"/>
                  <a:pt x="12787" y="7506"/>
                  <a:pt x="12752" y="7506"/>
                </a:cubicBezTo>
                <a:cubicBezTo>
                  <a:pt x="12650" y="7506"/>
                  <a:pt x="12572" y="7543"/>
                  <a:pt x="12572" y="7612"/>
                </a:cubicBezTo>
                <a:cubicBezTo>
                  <a:pt x="11884" y="9562"/>
                  <a:pt x="10226" y="11056"/>
                  <a:pt x="8300" y="11698"/>
                </a:cubicBezTo>
                <a:cubicBezTo>
                  <a:pt x="7810" y="11861"/>
                  <a:pt x="7308" y="11955"/>
                  <a:pt x="6806" y="11990"/>
                </a:cubicBezTo>
                <a:cubicBezTo>
                  <a:pt x="6702" y="11999"/>
                  <a:pt x="6598" y="12016"/>
                  <a:pt x="6494" y="12016"/>
                </a:cubicBezTo>
                <a:cubicBezTo>
                  <a:pt x="6470" y="12016"/>
                  <a:pt x="6445" y="12015"/>
                  <a:pt x="6421" y="12013"/>
                </a:cubicBezTo>
                <a:lnTo>
                  <a:pt x="6047" y="12001"/>
                </a:lnTo>
                <a:cubicBezTo>
                  <a:pt x="5802" y="11978"/>
                  <a:pt x="5545" y="11966"/>
                  <a:pt x="5300" y="11896"/>
                </a:cubicBezTo>
                <a:cubicBezTo>
                  <a:pt x="4798" y="11803"/>
                  <a:pt x="4308" y="11628"/>
                  <a:pt x="3853" y="11383"/>
                </a:cubicBezTo>
                <a:cubicBezTo>
                  <a:pt x="3398" y="11126"/>
                  <a:pt x="2966" y="10834"/>
                  <a:pt x="2580" y="10461"/>
                </a:cubicBezTo>
                <a:cubicBezTo>
                  <a:pt x="2207" y="10099"/>
                  <a:pt x="1868" y="9690"/>
                  <a:pt x="1588" y="9247"/>
                </a:cubicBezTo>
                <a:cubicBezTo>
                  <a:pt x="1308" y="8803"/>
                  <a:pt x="1086" y="8313"/>
                  <a:pt x="923" y="7822"/>
                </a:cubicBezTo>
                <a:cubicBezTo>
                  <a:pt x="771" y="7321"/>
                  <a:pt x="689" y="6795"/>
                  <a:pt x="678" y="6282"/>
                </a:cubicBezTo>
                <a:cubicBezTo>
                  <a:pt x="654" y="5756"/>
                  <a:pt x="748" y="5231"/>
                  <a:pt x="865" y="4729"/>
                </a:cubicBezTo>
                <a:cubicBezTo>
                  <a:pt x="1413" y="2686"/>
                  <a:pt x="2977" y="877"/>
                  <a:pt x="5043" y="142"/>
                </a:cubicBezTo>
                <a:cubicBezTo>
                  <a:pt x="5088" y="119"/>
                  <a:pt x="5058" y="1"/>
                  <a:pt x="5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g20e9f34b069_4_153"/>
          <p:cNvSpPr/>
          <p:nvPr/>
        </p:nvSpPr>
        <p:spPr>
          <a:xfrm>
            <a:off x="7893332" y="726979"/>
            <a:ext cx="540159" cy="508150"/>
          </a:xfrm>
          <a:custGeom>
            <a:avLst/>
            <a:gdLst/>
            <a:ahLst/>
            <a:cxnLst/>
            <a:rect l="l" t="t" r="r" b="b"/>
            <a:pathLst>
              <a:path w="8134" h="7652" extrusionOk="0">
                <a:moveTo>
                  <a:pt x="1868" y="1"/>
                </a:moveTo>
                <a:cubicBezTo>
                  <a:pt x="1864" y="1"/>
                  <a:pt x="1859" y="2"/>
                  <a:pt x="1856" y="6"/>
                </a:cubicBezTo>
                <a:cubicBezTo>
                  <a:pt x="1319" y="379"/>
                  <a:pt x="852" y="916"/>
                  <a:pt x="525" y="1500"/>
                </a:cubicBezTo>
                <a:cubicBezTo>
                  <a:pt x="362" y="1791"/>
                  <a:pt x="234" y="2107"/>
                  <a:pt x="140" y="2422"/>
                </a:cubicBezTo>
                <a:cubicBezTo>
                  <a:pt x="117" y="2504"/>
                  <a:pt x="105" y="2574"/>
                  <a:pt x="82" y="2655"/>
                </a:cubicBezTo>
                <a:lnTo>
                  <a:pt x="58" y="2772"/>
                </a:lnTo>
                <a:lnTo>
                  <a:pt x="47" y="2889"/>
                </a:lnTo>
                <a:lnTo>
                  <a:pt x="12" y="3122"/>
                </a:lnTo>
                <a:cubicBezTo>
                  <a:pt x="12" y="3204"/>
                  <a:pt x="12" y="3286"/>
                  <a:pt x="0" y="3356"/>
                </a:cubicBezTo>
                <a:cubicBezTo>
                  <a:pt x="0" y="3671"/>
                  <a:pt x="23" y="3986"/>
                  <a:pt x="105" y="4301"/>
                </a:cubicBezTo>
                <a:cubicBezTo>
                  <a:pt x="140" y="4465"/>
                  <a:pt x="210" y="4616"/>
                  <a:pt x="257" y="4780"/>
                </a:cubicBezTo>
                <a:lnTo>
                  <a:pt x="350" y="5013"/>
                </a:lnTo>
                <a:cubicBezTo>
                  <a:pt x="385" y="5095"/>
                  <a:pt x="420" y="5165"/>
                  <a:pt x="467" y="5247"/>
                </a:cubicBezTo>
                <a:cubicBezTo>
                  <a:pt x="770" y="5865"/>
                  <a:pt x="1249" y="6414"/>
                  <a:pt x="1798" y="6834"/>
                </a:cubicBezTo>
                <a:cubicBezTo>
                  <a:pt x="2078" y="7033"/>
                  <a:pt x="2370" y="7208"/>
                  <a:pt x="2673" y="7336"/>
                </a:cubicBezTo>
                <a:cubicBezTo>
                  <a:pt x="2988" y="7464"/>
                  <a:pt x="3292" y="7570"/>
                  <a:pt x="3607" y="7605"/>
                </a:cubicBezTo>
                <a:lnTo>
                  <a:pt x="3724" y="7628"/>
                </a:lnTo>
                <a:lnTo>
                  <a:pt x="3852" y="7628"/>
                </a:lnTo>
                <a:cubicBezTo>
                  <a:pt x="3934" y="7640"/>
                  <a:pt x="4015" y="7640"/>
                  <a:pt x="4097" y="7651"/>
                </a:cubicBezTo>
                <a:cubicBezTo>
                  <a:pt x="4261" y="7640"/>
                  <a:pt x="4424" y="7651"/>
                  <a:pt x="4599" y="7616"/>
                </a:cubicBezTo>
                <a:cubicBezTo>
                  <a:pt x="4938" y="7593"/>
                  <a:pt x="5276" y="7499"/>
                  <a:pt x="5603" y="7383"/>
                </a:cubicBezTo>
                <a:lnTo>
                  <a:pt x="5848" y="7278"/>
                </a:lnTo>
                <a:lnTo>
                  <a:pt x="6082" y="7161"/>
                </a:lnTo>
                <a:cubicBezTo>
                  <a:pt x="6163" y="7126"/>
                  <a:pt x="6245" y="7091"/>
                  <a:pt x="6315" y="7044"/>
                </a:cubicBezTo>
                <a:cubicBezTo>
                  <a:pt x="6397" y="6998"/>
                  <a:pt x="6467" y="6951"/>
                  <a:pt x="6537" y="6904"/>
                </a:cubicBezTo>
                <a:cubicBezTo>
                  <a:pt x="6829" y="6706"/>
                  <a:pt x="7097" y="6472"/>
                  <a:pt x="7319" y="6227"/>
                </a:cubicBezTo>
                <a:cubicBezTo>
                  <a:pt x="7377" y="6169"/>
                  <a:pt x="7424" y="6099"/>
                  <a:pt x="7482" y="6029"/>
                </a:cubicBezTo>
                <a:cubicBezTo>
                  <a:pt x="7541" y="5970"/>
                  <a:pt x="7587" y="5900"/>
                  <a:pt x="7622" y="5830"/>
                </a:cubicBezTo>
                <a:lnTo>
                  <a:pt x="7762" y="5632"/>
                </a:lnTo>
                <a:lnTo>
                  <a:pt x="7868" y="5422"/>
                </a:lnTo>
                <a:cubicBezTo>
                  <a:pt x="7914" y="5352"/>
                  <a:pt x="7938" y="5270"/>
                  <a:pt x="7961" y="5200"/>
                </a:cubicBezTo>
                <a:cubicBezTo>
                  <a:pt x="7984" y="5130"/>
                  <a:pt x="8031" y="5060"/>
                  <a:pt x="8043" y="4990"/>
                </a:cubicBezTo>
                <a:cubicBezTo>
                  <a:pt x="8089" y="4861"/>
                  <a:pt x="8113" y="4721"/>
                  <a:pt x="8124" y="4593"/>
                </a:cubicBezTo>
                <a:cubicBezTo>
                  <a:pt x="8133" y="4567"/>
                  <a:pt x="8043" y="4534"/>
                  <a:pt x="7988" y="4534"/>
                </a:cubicBezTo>
                <a:cubicBezTo>
                  <a:pt x="7970" y="4534"/>
                  <a:pt x="7955" y="4538"/>
                  <a:pt x="7949" y="4546"/>
                </a:cubicBezTo>
                <a:cubicBezTo>
                  <a:pt x="7903" y="4651"/>
                  <a:pt x="7844" y="4768"/>
                  <a:pt x="7786" y="4873"/>
                </a:cubicBezTo>
                <a:cubicBezTo>
                  <a:pt x="7751" y="4931"/>
                  <a:pt x="7704" y="4990"/>
                  <a:pt x="7669" y="5048"/>
                </a:cubicBezTo>
                <a:cubicBezTo>
                  <a:pt x="7622" y="5107"/>
                  <a:pt x="7599" y="5165"/>
                  <a:pt x="7541" y="5223"/>
                </a:cubicBezTo>
                <a:cubicBezTo>
                  <a:pt x="7494" y="5270"/>
                  <a:pt x="7459" y="5328"/>
                  <a:pt x="7412" y="5387"/>
                </a:cubicBezTo>
                <a:cubicBezTo>
                  <a:pt x="7366" y="5445"/>
                  <a:pt x="7319" y="5492"/>
                  <a:pt x="7272" y="5550"/>
                </a:cubicBezTo>
                <a:cubicBezTo>
                  <a:pt x="7225" y="5608"/>
                  <a:pt x="7167" y="5655"/>
                  <a:pt x="7120" y="5702"/>
                </a:cubicBezTo>
                <a:cubicBezTo>
                  <a:pt x="7062" y="5760"/>
                  <a:pt x="7015" y="5807"/>
                  <a:pt x="6957" y="5854"/>
                </a:cubicBezTo>
                <a:cubicBezTo>
                  <a:pt x="6735" y="6052"/>
                  <a:pt x="6478" y="6227"/>
                  <a:pt x="6222" y="6391"/>
                </a:cubicBezTo>
                <a:cubicBezTo>
                  <a:pt x="6152" y="6426"/>
                  <a:pt x="6082" y="6461"/>
                  <a:pt x="6012" y="6496"/>
                </a:cubicBezTo>
                <a:cubicBezTo>
                  <a:pt x="5953" y="6531"/>
                  <a:pt x="5883" y="6566"/>
                  <a:pt x="5813" y="6589"/>
                </a:cubicBezTo>
                <a:lnTo>
                  <a:pt x="5603" y="6682"/>
                </a:lnTo>
                <a:cubicBezTo>
                  <a:pt x="5533" y="6706"/>
                  <a:pt x="5451" y="6729"/>
                  <a:pt x="5381" y="6764"/>
                </a:cubicBezTo>
                <a:cubicBezTo>
                  <a:pt x="5101" y="6857"/>
                  <a:pt x="4809" y="6928"/>
                  <a:pt x="4517" y="6951"/>
                </a:cubicBezTo>
                <a:cubicBezTo>
                  <a:pt x="4377" y="6974"/>
                  <a:pt x="4237" y="6963"/>
                  <a:pt x="4097" y="6986"/>
                </a:cubicBezTo>
                <a:lnTo>
                  <a:pt x="3899" y="6974"/>
                </a:lnTo>
                <a:lnTo>
                  <a:pt x="3794" y="6963"/>
                </a:lnTo>
                <a:lnTo>
                  <a:pt x="3700" y="6951"/>
                </a:lnTo>
                <a:cubicBezTo>
                  <a:pt x="3432" y="6928"/>
                  <a:pt x="3187" y="6846"/>
                  <a:pt x="2918" y="6752"/>
                </a:cubicBezTo>
                <a:cubicBezTo>
                  <a:pt x="2661" y="6647"/>
                  <a:pt x="2405" y="6496"/>
                  <a:pt x="2160" y="6344"/>
                </a:cubicBezTo>
                <a:cubicBezTo>
                  <a:pt x="1681" y="5982"/>
                  <a:pt x="1237" y="5515"/>
                  <a:pt x="946" y="4990"/>
                </a:cubicBezTo>
                <a:cubicBezTo>
                  <a:pt x="899" y="4920"/>
                  <a:pt x="864" y="4861"/>
                  <a:pt x="829" y="4791"/>
                </a:cubicBezTo>
                <a:lnTo>
                  <a:pt x="735" y="4581"/>
                </a:lnTo>
                <a:cubicBezTo>
                  <a:pt x="689" y="4453"/>
                  <a:pt x="619" y="4313"/>
                  <a:pt x="595" y="4173"/>
                </a:cubicBezTo>
                <a:cubicBezTo>
                  <a:pt x="502" y="3904"/>
                  <a:pt x="467" y="3624"/>
                  <a:pt x="455" y="3356"/>
                </a:cubicBezTo>
                <a:cubicBezTo>
                  <a:pt x="455" y="3286"/>
                  <a:pt x="444" y="3216"/>
                  <a:pt x="444" y="3157"/>
                </a:cubicBezTo>
                <a:lnTo>
                  <a:pt x="455" y="2947"/>
                </a:lnTo>
                <a:lnTo>
                  <a:pt x="467" y="2830"/>
                </a:lnTo>
                <a:lnTo>
                  <a:pt x="490" y="2725"/>
                </a:lnTo>
                <a:cubicBezTo>
                  <a:pt x="502" y="2655"/>
                  <a:pt x="502" y="2585"/>
                  <a:pt x="525" y="2515"/>
                </a:cubicBezTo>
                <a:cubicBezTo>
                  <a:pt x="584" y="2223"/>
                  <a:pt x="689" y="1932"/>
                  <a:pt x="817" y="1651"/>
                </a:cubicBezTo>
                <a:cubicBezTo>
                  <a:pt x="1086" y="1091"/>
                  <a:pt x="1494" y="554"/>
                  <a:pt x="1973" y="157"/>
                </a:cubicBezTo>
                <a:cubicBezTo>
                  <a:pt x="2004" y="136"/>
                  <a:pt x="1912" y="1"/>
                  <a:pt x="18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g20e9f34b069_4_153"/>
          <p:cNvSpPr/>
          <p:nvPr/>
        </p:nvSpPr>
        <p:spPr>
          <a:xfrm>
            <a:off x="7545225" y="806203"/>
            <a:ext cx="1258953" cy="773249"/>
          </a:xfrm>
          <a:custGeom>
            <a:avLst/>
            <a:gdLst/>
            <a:ahLst/>
            <a:cxnLst/>
            <a:rect l="l" t="t" r="r" b="b"/>
            <a:pathLst>
              <a:path w="18958" h="11644" extrusionOk="0">
                <a:moveTo>
                  <a:pt x="17795" y="1"/>
                </a:moveTo>
                <a:cubicBezTo>
                  <a:pt x="17645" y="1"/>
                  <a:pt x="17539" y="175"/>
                  <a:pt x="17639" y="388"/>
                </a:cubicBezTo>
                <a:cubicBezTo>
                  <a:pt x="18000" y="1205"/>
                  <a:pt x="18117" y="2046"/>
                  <a:pt x="18105" y="2793"/>
                </a:cubicBezTo>
                <a:cubicBezTo>
                  <a:pt x="18082" y="3540"/>
                  <a:pt x="17954" y="4205"/>
                  <a:pt x="17755" y="4836"/>
                </a:cubicBezTo>
                <a:cubicBezTo>
                  <a:pt x="17650" y="5151"/>
                  <a:pt x="17533" y="5466"/>
                  <a:pt x="17405" y="5758"/>
                </a:cubicBezTo>
                <a:lnTo>
                  <a:pt x="17195" y="6178"/>
                </a:lnTo>
                <a:cubicBezTo>
                  <a:pt x="17160" y="6248"/>
                  <a:pt x="17125" y="6318"/>
                  <a:pt x="17078" y="6388"/>
                </a:cubicBezTo>
                <a:lnTo>
                  <a:pt x="16962" y="6598"/>
                </a:lnTo>
                <a:lnTo>
                  <a:pt x="16716" y="6995"/>
                </a:lnTo>
                <a:cubicBezTo>
                  <a:pt x="16623" y="7124"/>
                  <a:pt x="16530" y="7252"/>
                  <a:pt x="16436" y="7369"/>
                </a:cubicBezTo>
                <a:cubicBezTo>
                  <a:pt x="16261" y="7626"/>
                  <a:pt x="16039" y="7847"/>
                  <a:pt x="15841" y="8081"/>
                </a:cubicBezTo>
                <a:cubicBezTo>
                  <a:pt x="14965" y="8991"/>
                  <a:pt x="13915" y="9703"/>
                  <a:pt x="12771" y="10194"/>
                </a:cubicBezTo>
                <a:cubicBezTo>
                  <a:pt x="12479" y="10299"/>
                  <a:pt x="12187" y="10427"/>
                  <a:pt x="11884" y="10509"/>
                </a:cubicBezTo>
                <a:lnTo>
                  <a:pt x="11429" y="10637"/>
                </a:lnTo>
                <a:lnTo>
                  <a:pt x="10973" y="10742"/>
                </a:lnTo>
                <a:lnTo>
                  <a:pt x="10740" y="10789"/>
                </a:lnTo>
                <a:lnTo>
                  <a:pt x="10506" y="10824"/>
                </a:lnTo>
                <a:lnTo>
                  <a:pt x="10028" y="10882"/>
                </a:lnTo>
                <a:cubicBezTo>
                  <a:pt x="9864" y="10894"/>
                  <a:pt x="9701" y="10894"/>
                  <a:pt x="9549" y="10894"/>
                </a:cubicBezTo>
                <a:cubicBezTo>
                  <a:pt x="9434" y="10902"/>
                  <a:pt x="9318" y="10910"/>
                  <a:pt x="9203" y="10910"/>
                </a:cubicBezTo>
                <a:cubicBezTo>
                  <a:pt x="9155" y="10910"/>
                  <a:pt x="9107" y="10909"/>
                  <a:pt x="9059" y="10906"/>
                </a:cubicBezTo>
                <a:lnTo>
                  <a:pt x="8580" y="10871"/>
                </a:lnTo>
                <a:cubicBezTo>
                  <a:pt x="8429" y="10859"/>
                  <a:pt x="8265" y="10836"/>
                  <a:pt x="8102" y="10812"/>
                </a:cubicBezTo>
                <a:cubicBezTo>
                  <a:pt x="7775" y="10777"/>
                  <a:pt x="7472" y="10695"/>
                  <a:pt x="7156" y="10625"/>
                </a:cubicBezTo>
                <a:cubicBezTo>
                  <a:pt x="6993" y="10590"/>
                  <a:pt x="6841" y="10520"/>
                  <a:pt x="6689" y="10474"/>
                </a:cubicBezTo>
                <a:cubicBezTo>
                  <a:pt x="6538" y="10427"/>
                  <a:pt x="6386" y="10380"/>
                  <a:pt x="6234" y="10310"/>
                </a:cubicBezTo>
                <a:cubicBezTo>
                  <a:pt x="5942" y="10182"/>
                  <a:pt x="5651" y="10065"/>
                  <a:pt x="5370" y="9913"/>
                </a:cubicBezTo>
                <a:cubicBezTo>
                  <a:pt x="5242" y="9832"/>
                  <a:pt x="5102" y="9762"/>
                  <a:pt x="4962" y="9680"/>
                </a:cubicBezTo>
                <a:lnTo>
                  <a:pt x="4565" y="9423"/>
                </a:lnTo>
                <a:lnTo>
                  <a:pt x="4367" y="9295"/>
                </a:lnTo>
                <a:lnTo>
                  <a:pt x="4180" y="9155"/>
                </a:lnTo>
                <a:lnTo>
                  <a:pt x="3818" y="8863"/>
                </a:lnTo>
                <a:cubicBezTo>
                  <a:pt x="3339" y="8454"/>
                  <a:pt x="2896" y="8011"/>
                  <a:pt x="2511" y="7520"/>
                </a:cubicBezTo>
                <a:cubicBezTo>
                  <a:pt x="2114" y="7042"/>
                  <a:pt x="1787" y="6505"/>
                  <a:pt x="1495" y="5945"/>
                </a:cubicBezTo>
                <a:cubicBezTo>
                  <a:pt x="1355" y="5664"/>
                  <a:pt x="1215" y="5384"/>
                  <a:pt x="1110" y="5081"/>
                </a:cubicBezTo>
                <a:lnTo>
                  <a:pt x="946" y="4626"/>
                </a:lnTo>
                <a:lnTo>
                  <a:pt x="806" y="4159"/>
                </a:lnTo>
                <a:cubicBezTo>
                  <a:pt x="468" y="2921"/>
                  <a:pt x="445" y="1544"/>
                  <a:pt x="701" y="283"/>
                </a:cubicBezTo>
                <a:cubicBezTo>
                  <a:pt x="729" y="159"/>
                  <a:pt x="613" y="79"/>
                  <a:pt x="504" y="79"/>
                </a:cubicBezTo>
                <a:cubicBezTo>
                  <a:pt x="429" y="79"/>
                  <a:pt x="358" y="116"/>
                  <a:pt x="339" y="202"/>
                </a:cubicBezTo>
                <a:cubicBezTo>
                  <a:pt x="24" y="1509"/>
                  <a:pt x="1" y="2956"/>
                  <a:pt x="328" y="4287"/>
                </a:cubicBezTo>
                <a:lnTo>
                  <a:pt x="456" y="4777"/>
                </a:lnTo>
                <a:lnTo>
                  <a:pt x="620" y="5256"/>
                </a:lnTo>
                <a:cubicBezTo>
                  <a:pt x="725" y="5583"/>
                  <a:pt x="865" y="5886"/>
                  <a:pt x="1005" y="6190"/>
                </a:cubicBezTo>
                <a:cubicBezTo>
                  <a:pt x="1297" y="6785"/>
                  <a:pt x="1635" y="7369"/>
                  <a:pt x="2044" y="7882"/>
                </a:cubicBezTo>
                <a:cubicBezTo>
                  <a:pt x="2441" y="8419"/>
                  <a:pt x="2907" y="8898"/>
                  <a:pt x="3398" y="9341"/>
                </a:cubicBezTo>
                <a:lnTo>
                  <a:pt x="3795" y="9657"/>
                </a:lnTo>
                <a:lnTo>
                  <a:pt x="3981" y="9820"/>
                </a:lnTo>
                <a:lnTo>
                  <a:pt x="4191" y="9960"/>
                </a:lnTo>
                <a:lnTo>
                  <a:pt x="4612" y="10240"/>
                </a:lnTo>
                <a:cubicBezTo>
                  <a:pt x="4763" y="10334"/>
                  <a:pt x="4904" y="10415"/>
                  <a:pt x="5055" y="10497"/>
                </a:cubicBezTo>
                <a:cubicBezTo>
                  <a:pt x="5347" y="10672"/>
                  <a:pt x="5662" y="10812"/>
                  <a:pt x="5977" y="10952"/>
                </a:cubicBezTo>
                <a:cubicBezTo>
                  <a:pt x="6141" y="11022"/>
                  <a:pt x="6304" y="11069"/>
                  <a:pt x="6468" y="11139"/>
                </a:cubicBezTo>
                <a:cubicBezTo>
                  <a:pt x="6631" y="11186"/>
                  <a:pt x="6795" y="11256"/>
                  <a:pt x="6958" y="11302"/>
                </a:cubicBezTo>
                <a:cubicBezTo>
                  <a:pt x="7308" y="11384"/>
                  <a:pt x="7647" y="11478"/>
                  <a:pt x="7997" y="11524"/>
                </a:cubicBezTo>
                <a:cubicBezTo>
                  <a:pt x="8172" y="11548"/>
                  <a:pt x="8335" y="11583"/>
                  <a:pt x="8510" y="11594"/>
                </a:cubicBezTo>
                <a:lnTo>
                  <a:pt x="9036" y="11629"/>
                </a:lnTo>
                <a:cubicBezTo>
                  <a:pt x="9123" y="11641"/>
                  <a:pt x="9208" y="11644"/>
                  <a:pt x="9293" y="11644"/>
                </a:cubicBezTo>
                <a:cubicBezTo>
                  <a:pt x="9377" y="11644"/>
                  <a:pt x="9462" y="11641"/>
                  <a:pt x="9549" y="11641"/>
                </a:cubicBezTo>
                <a:lnTo>
                  <a:pt x="10063" y="11629"/>
                </a:lnTo>
                <a:lnTo>
                  <a:pt x="10565" y="11571"/>
                </a:lnTo>
                <a:cubicBezTo>
                  <a:pt x="10740" y="11559"/>
                  <a:pt x="10903" y="11536"/>
                  <a:pt x="11067" y="11501"/>
                </a:cubicBezTo>
                <a:lnTo>
                  <a:pt x="11557" y="11407"/>
                </a:lnTo>
                <a:cubicBezTo>
                  <a:pt x="11720" y="11372"/>
                  <a:pt x="11884" y="11326"/>
                  <a:pt x="12047" y="11279"/>
                </a:cubicBezTo>
                <a:cubicBezTo>
                  <a:pt x="12374" y="11197"/>
                  <a:pt x="12678" y="11081"/>
                  <a:pt x="12993" y="10964"/>
                </a:cubicBezTo>
                <a:cubicBezTo>
                  <a:pt x="14230" y="10474"/>
                  <a:pt x="15351" y="9738"/>
                  <a:pt x="16320" y="8793"/>
                </a:cubicBezTo>
                <a:cubicBezTo>
                  <a:pt x="16810" y="8303"/>
                  <a:pt x="17265" y="7777"/>
                  <a:pt x="17650" y="7170"/>
                </a:cubicBezTo>
                <a:cubicBezTo>
                  <a:pt x="17849" y="6878"/>
                  <a:pt x="18012" y="6563"/>
                  <a:pt x="18175" y="6236"/>
                </a:cubicBezTo>
                <a:cubicBezTo>
                  <a:pt x="18339" y="5921"/>
                  <a:pt x="18479" y="5559"/>
                  <a:pt x="18596" y="5198"/>
                </a:cubicBezTo>
                <a:cubicBezTo>
                  <a:pt x="18817" y="4474"/>
                  <a:pt x="18958" y="3692"/>
                  <a:pt x="18911" y="2816"/>
                </a:cubicBezTo>
                <a:cubicBezTo>
                  <a:pt x="18888" y="2384"/>
                  <a:pt x="18806" y="1929"/>
                  <a:pt x="18666" y="1486"/>
                </a:cubicBezTo>
                <a:cubicBezTo>
                  <a:pt x="18537" y="1030"/>
                  <a:pt x="18316" y="575"/>
                  <a:pt x="18047" y="167"/>
                </a:cubicBezTo>
                <a:cubicBezTo>
                  <a:pt x="17966" y="49"/>
                  <a:pt x="17874" y="1"/>
                  <a:pt x="17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20e9f34b069_4_137"/>
          <p:cNvSpPr txBox="1"/>
          <p:nvPr/>
        </p:nvSpPr>
        <p:spPr>
          <a:xfrm>
            <a:off x="374075" y="1448175"/>
            <a:ext cx="345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osefin Sans SemiBold"/>
                <a:ea typeface="Josefin Sans SemiBold"/>
                <a:cs typeface="Josefin Sans SemiBold"/>
                <a:sym typeface="Josefin Sans SemiBold"/>
              </a:rPr>
              <a:t>Covid-NET Model</a:t>
            </a:r>
            <a:endParaRPr sz="15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pic>
        <p:nvPicPr>
          <p:cNvPr id="1553" name="Google Shape;1553;g20e9f34b069_4_137"/>
          <p:cNvPicPr preferRelativeResize="0"/>
          <p:nvPr/>
        </p:nvPicPr>
        <p:blipFill rotWithShape="1">
          <a:blip r:embed="rId3">
            <a:alphaModFix/>
          </a:blip>
          <a:srcRect t="3956" r="6664"/>
          <a:stretch/>
        </p:blipFill>
        <p:spPr>
          <a:xfrm>
            <a:off x="3164013" y="2125275"/>
            <a:ext cx="2534000" cy="2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4" name="Google Shape;1554;g20e9f34b069_4_137"/>
          <p:cNvSpPr txBox="1"/>
          <p:nvPr/>
        </p:nvSpPr>
        <p:spPr>
          <a:xfrm>
            <a:off x="3343125" y="1448175"/>
            <a:ext cx="234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osefin Sans SemiBold"/>
                <a:ea typeface="Josefin Sans SemiBold"/>
                <a:cs typeface="Josefin Sans SemiBold"/>
                <a:sym typeface="Josefin Sans SemiBold"/>
              </a:rPr>
              <a:t>CovidAID Model</a:t>
            </a:r>
            <a:endParaRPr sz="20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pic>
        <p:nvPicPr>
          <p:cNvPr id="1555" name="Google Shape;1555;g20e9f34b069_4_137"/>
          <p:cNvPicPr preferRelativeResize="0"/>
          <p:nvPr/>
        </p:nvPicPr>
        <p:blipFill rotWithShape="1">
          <a:blip r:embed="rId4">
            <a:alphaModFix/>
          </a:blip>
          <a:srcRect t="4232"/>
          <a:stretch/>
        </p:blipFill>
        <p:spPr>
          <a:xfrm>
            <a:off x="430938" y="2125275"/>
            <a:ext cx="2348700" cy="233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g20e9f34b069_4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362" y="2125275"/>
            <a:ext cx="2852500" cy="2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g20e9f34b069_4_137"/>
          <p:cNvSpPr txBox="1"/>
          <p:nvPr/>
        </p:nvSpPr>
        <p:spPr>
          <a:xfrm>
            <a:off x="6421200" y="1448175"/>
            <a:ext cx="234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osefin Sans SemiBold"/>
                <a:ea typeface="Josefin Sans SemiBold"/>
                <a:cs typeface="Josefin Sans SemiBold"/>
                <a:sym typeface="Josefin Sans SemiBold"/>
              </a:rPr>
              <a:t>ROC curve比較</a:t>
            </a:r>
            <a:endParaRPr sz="20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0e9f34b069_4_196"/>
          <p:cNvSpPr/>
          <p:nvPr/>
        </p:nvSpPr>
        <p:spPr>
          <a:xfrm rot="-6794276">
            <a:off x="3964564" y="1160233"/>
            <a:ext cx="1077514" cy="1101912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g20e9f34b069_4_196"/>
          <p:cNvSpPr txBox="1">
            <a:spLocks noGrp="1"/>
          </p:cNvSpPr>
          <p:nvPr>
            <p:ph type="title"/>
          </p:nvPr>
        </p:nvSpPr>
        <p:spPr>
          <a:xfrm>
            <a:off x="3738925" y="2423625"/>
            <a:ext cx="1528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</a:t>
            </a:r>
            <a:endParaRPr/>
          </a:p>
        </p:txBody>
      </p:sp>
      <p:sp>
        <p:nvSpPr>
          <p:cNvPr id="1564" name="Google Shape;1564;g20e9f34b069_4_196"/>
          <p:cNvSpPr txBox="1">
            <a:spLocks noGrp="1"/>
          </p:cNvSpPr>
          <p:nvPr>
            <p:ph type="title" idx="2"/>
          </p:nvPr>
        </p:nvSpPr>
        <p:spPr>
          <a:xfrm>
            <a:off x="3806487" y="1269596"/>
            <a:ext cx="152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565" name="Google Shape;1565;g20e9f34b069_4_196"/>
          <p:cNvGrpSpPr/>
          <p:nvPr/>
        </p:nvGrpSpPr>
        <p:grpSpPr>
          <a:xfrm>
            <a:off x="-142250" y="3228365"/>
            <a:ext cx="1351258" cy="1380123"/>
            <a:chOff x="5118650" y="3349975"/>
            <a:chExt cx="873075" cy="891725"/>
          </a:xfrm>
        </p:grpSpPr>
        <p:sp>
          <p:nvSpPr>
            <p:cNvPr id="1566" name="Google Shape;1566;g20e9f34b069_4_196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20e9f34b069_4_196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20e9f34b069_4_196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20e9f34b069_4_196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g20e9f34b069_4_196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g20e9f34b069_4_196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20e9f34b069_4_196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g20e9f34b069_4_196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20e9f34b069_4_196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20e9f34b069_4_196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20e9f34b069_4_196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20e9f34b069_4_196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20e9f34b069_4_196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20e9f34b069_4_196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20e9f34b069_4_196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20e9f34b069_4_196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20e9f34b069_4_196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20e9f34b069_4_196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20e9f34b069_4_196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20e9f34b069_4_196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20e9f34b069_4_196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20e9f34b069_4_196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20e9f34b069_4_196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20e9f34b069_4_196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20e9f34b069_4_196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20e9f34b069_4_196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20e9f34b069_4_196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20e9f34b069_4_196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20e9f34b069_4_196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20e9f34b069_4_196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20e9f34b069_4_196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20e9f34b069_4_196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20e9f34b069_4_196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9" name="Google Shape;1599;g20e9f34b069_4_196"/>
          <p:cNvSpPr/>
          <p:nvPr/>
        </p:nvSpPr>
        <p:spPr>
          <a:xfrm>
            <a:off x="7730501" y="534996"/>
            <a:ext cx="872927" cy="867747"/>
          </a:xfrm>
          <a:custGeom>
            <a:avLst/>
            <a:gdLst/>
            <a:ahLst/>
            <a:cxnLst/>
            <a:rect l="l" t="t" r="r" b="b"/>
            <a:pathLst>
              <a:path w="13145" h="13067" extrusionOk="0">
                <a:moveTo>
                  <a:pt x="5014" y="1"/>
                </a:moveTo>
                <a:cubicBezTo>
                  <a:pt x="5012" y="1"/>
                  <a:pt x="5010" y="1"/>
                  <a:pt x="5008" y="2"/>
                </a:cubicBezTo>
                <a:cubicBezTo>
                  <a:pt x="3911" y="235"/>
                  <a:pt x="2861" y="795"/>
                  <a:pt x="2032" y="1601"/>
                </a:cubicBezTo>
                <a:cubicBezTo>
                  <a:pt x="1612" y="1998"/>
                  <a:pt x="1250" y="2465"/>
                  <a:pt x="958" y="2967"/>
                </a:cubicBezTo>
                <a:cubicBezTo>
                  <a:pt x="654" y="3457"/>
                  <a:pt x="409" y="3994"/>
                  <a:pt x="258" y="4554"/>
                </a:cubicBezTo>
                <a:cubicBezTo>
                  <a:pt x="94" y="5114"/>
                  <a:pt x="1" y="5698"/>
                  <a:pt x="12" y="6282"/>
                </a:cubicBezTo>
                <a:cubicBezTo>
                  <a:pt x="12" y="6865"/>
                  <a:pt x="94" y="7461"/>
                  <a:pt x="269" y="8021"/>
                </a:cubicBezTo>
                <a:cubicBezTo>
                  <a:pt x="433" y="8581"/>
                  <a:pt x="678" y="9118"/>
                  <a:pt x="981" y="9620"/>
                </a:cubicBezTo>
                <a:cubicBezTo>
                  <a:pt x="1285" y="10122"/>
                  <a:pt x="1647" y="10589"/>
                  <a:pt x="2055" y="11009"/>
                </a:cubicBezTo>
                <a:cubicBezTo>
                  <a:pt x="2464" y="11429"/>
                  <a:pt x="2942" y="11791"/>
                  <a:pt x="3433" y="12106"/>
                </a:cubicBezTo>
                <a:cubicBezTo>
                  <a:pt x="3934" y="12422"/>
                  <a:pt x="4495" y="12655"/>
                  <a:pt x="5067" y="12830"/>
                </a:cubicBezTo>
                <a:cubicBezTo>
                  <a:pt x="5347" y="12923"/>
                  <a:pt x="5650" y="12958"/>
                  <a:pt x="5942" y="13017"/>
                </a:cubicBezTo>
                <a:lnTo>
                  <a:pt x="6397" y="13052"/>
                </a:lnTo>
                <a:cubicBezTo>
                  <a:pt x="6473" y="13064"/>
                  <a:pt x="6549" y="13066"/>
                  <a:pt x="6625" y="13066"/>
                </a:cubicBezTo>
                <a:cubicBezTo>
                  <a:pt x="6701" y="13066"/>
                  <a:pt x="6777" y="13064"/>
                  <a:pt x="6853" y="13064"/>
                </a:cubicBezTo>
                <a:cubicBezTo>
                  <a:pt x="7448" y="13052"/>
                  <a:pt x="8055" y="12982"/>
                  <a:pt x="8639" y="12795"/>
                </a:cubicBezTo>
                <a:cubicBezTo>
                  <a:pt x="9222" y="12632"/>
                  <a:pt x="9783" y="12387"/>
                  <a:pt x="10296" y="12071"/>
                </a:cubicBezTo>
                <a:cubicBezTo>
                  <a:pt x="10810" y="11745"/>
                  <a:pt x="11288" y="11359"/>
                  <a:pt x="11697" y="10916"/>
                </a:cubicBezTo>
                <a:cubicBezTo>
                  <a:pt x="12094" y="10472"/>
                  <a:pt x="12432" y="9959"/>
                  <a:pt x="12677" y="9422"/>
                </a:cubicBezTo>
                <a:cubicBezTo>
                  <a:pt x="12934" y="8873"/>
                  <a:pt x="13086" y="8289"/>
                  <a:pt x="13109" y="7706"/>
                </a:cubicBezTo>
                <a:cubicBezTo>
                  <a:pt x="13144" y="7601"/>
                  <a:pt x="13004" y="7531"/>
                  <a:pt x="12864" y="7519"/>
                </a:cubicBezTo>
                <a:cubicBezTo>
                  <a:pt x="12825" y="7510"/>
                  <a:pt x="12787" y="7506"/>
                  <a:pt x="12752" y="7506"/>
                </a:cubicBezTo>
                <a:cubicBezTo>
                  <a:pt x="12650" y="7506"/>
                  <a:pt x="12572" y="7543"/>
                  <a:pt x="12572" y="7612"/>
                </a:cubicBezTo>
                <a:cubicBezTo>
                  <a:pt x="11884" y="9562"/>
                  <a:pt x="10226" y="11056"/>
                  <a:pt x="8300" y="11698"/>
                </a:cubicBezTo>
                <a:cubicBezTo>
                  <a:pt x="7810" y="11861"/>
                  <a:pt x="7308" y="11955"/>
                  <a:pt x="6806" y="11990"/>
                </a:cubicBezTo>
                <a:cubicBezTo>
                  <a:pt x="6702" y="11999"/>
                  <a:pt x="6598" y="12016"/>
                  <a:pt x="6494" y="12016"/>
                </a:cubicBezTo>
                <a:cubicBezTo>
                  <a:pt x="6470" y="12016"/>
                  <a:pt x="6445" y="12015"/>
                  <a:pt x="6421" y="12013"/>
                </a:cubicBezTo>
                <a:lnTo>
                  <a:pt x="6047" y="12001"/>
                </a:lnTo>
                <a:cubicBezTo>
                  <a:pt x="5802" y="11978"/>
                  <a:pt x="5545" y="11966"/>
                  <a:pt x="5300" y="11896"/>
                </a:cubicBezTo>
                <a:cubicBezTo>
                  <a:pt x="4798" y="11803"/>
                  <a:pt x="4308" y="11628"/>
                  <a:pt x="3853" y="11383"/>
                </a:cubicBezTo>
                <a:cubicBezTo>
                  <a:pt x="3398" y="11126"/>
                  <a:pt x="2966" y="10834"/>
                  <a:pt x="2580" y="10461"/>
                </a:cubicBezTo>
                <a:cubicBezTo>
                  <a:pt x="2207" y="10099"/>
                  <a:pt x="1868" y="9690"/>
                  <a:pt x="1588" y="9247"/>
                </a:cubicBezTo>
                <a:cubicBezTo>
                  <a:pt x="1308" y="8803"/>
                  <a:pt x="1086" y="8313"/>
                  <a:pt x="923" y="7822"/>
                </a:cubicBezTo>
                <a:cubicBezTo>
                  <a:pt x="771" y="7321"/>
                  <a:pt x="689" y="6795"/>
                  <a:pt x="678" y="6282"/>
                </a:cubicBezTo>
                <a:cubicBezTo>
                  <a:pt x="654" y="5756"/>
                  <a:pt x="748" y="5231"/>
                  <a:pt x="865" y="4729"/>
                </a:cubicBezTo>
                <a:cubicBezTo>
                  <a:pt x="1413" y="2686"/>
                  <a:pt x="2977" y="877"/>
                  <a:pt x="5043" y="142"/>
                </a:cubicBezTo>
                <a:cubicBezTo>
                  <a:pt x="5088" y="119"/>
                  <a:pt x="5058" y="1"/>
                  <a:pt x="5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g20e9f34b069_4_196"/>
          <p:cNvSpPr/>
          <p:nvPr/>
        </p:nvSpPr>
        <p:spPr>
          <a:xfrm>
            <a:off x="7893332" y="726979"/>
            <a:ext cx="540159" cy="508150"/>
          </a:xfrm>
          <a:custGeom>
            <a:avLst/>
            <a:gdLst/>
            <a:ahLst/>
            <a:cxnLst/>
            <a:rect l="l" t="t" r="r" b="b"/>
            <a:pathLst>
              <a:path w="8134" h="7652" extrusionOk="0">
                <a:moveTo>
                  <a:pt x="1868" y="1"/>
                </a:moveTo>
                <a:cubicBezTo>
                  <a:pt x="1864" y="1"/>
                  <a:pt x="1859" y="2"/>
                  <a:pt x="1856" y="6"/>
                </a:cubicBezTo>
                <a:cubicBezTo>
                  <a:pt x="1319" y="379"/>
                  <a:pt x="852" y="916"/>
                  <a:pt x="525" y="1500"/>
                </a:cubicBezTo>
                <a:cubicBezTo>
                  <a:pt x="362" y="1791"/>
                  <a:pt x="234" y="2107"/>
                  <a:pt x="140" y="2422"/>
                </a:cubicBezTo>
                <a:cubicBezTo>
                  <a:pt x="117" y="2504"/>
                  <a:pt x="105" y="2574"/>
                  <a:pt x="82" y="2655"/>
                </a:cubicBezTo>
                <a:lnTo>
                  <a:pt x="58" y="2772"/>
                </a:lnTo>
                <a:lnTo>
                  <a:pt x="47" y="2889"/>
                </a:lnTo>
                <a:lnTo>
                  <a:pt x="12" y="3122"/>
                </a:lnTo>
                <a:cubicBezTo>
                  <a:pt x="12" y="3204"/>
                  <a:pt x="12" y="3286"/>
                  <a:pt x="0" y="3356"/>
                </a:cubicBezTo>
                <a:cubicBezTo>
                  <a:pt x="0" y="3671"/>
                  <a:pt x="23" y="3986"/>
                  <a:pt x="105" y="4301"/>
                </a:cubicBezTo>
                <a:cubicBezTo>
                  <a:pt x="140" y="4465"/>
                  <a:pt x="210" y="4616"/>
                  <a:pt x="257" y="4780"/>
                </a:cubicBezTo>
                <a:lnTo>
                  <a:pt x="350" y="5013"/>
                </a:lnTo>
                <a:cubicBezTo>
                  <a:pt x="385" y="5095"/>
                  <a:pt x="420" y="5165"/>
                  <a:pt x="467" y="5247"/>
                </a:cubicBezTo>
                <a:cubicBezTo>
                  <a:pt x="770" y="5865"/>
                  <a:pt x="1249" y="6414"/>
                  <a:pt x="1798" y="6834"/>
                </a:cubicBezTo>
                <a:cubicBezTo>
                  <a:pt x="2078" y="7033"/>
                  <a:pt x="2370" y="7208"/>
                  <a:pt x="2673" y="7336"/>
                </a:cubicBezTo>
                <a:cubicBezTo>
                  <a:pt x="2988" y="7464"/>
                  <a:pt x="3292" y="7570"/>
                  <a:pt x="3607" y="7605"/>
                </a:cubicBezTo>
                <a:lnTo>
                  <a:pt x="3724" y="7628"/>
                </a:lnTo>
                <a:lnTo>
                  <a:pt x="3852" y="7628"/>
                </a:lnTo>
                <a:cubicBezTo>
                  <a:pt x="3934" y="7640"/>
                  <a:pt x="4015" y="7640"/>
                  <a:pt x="4097" y="7651"/>
                </a:cubicBezTo>
                <a:cubicBezTo>
                  <a:pt x="4261" y="7640"/>
                  <a:pt x="4424" y="7651"/>
                  <a:pt x="4599" y="7616"/>
                </a:cubicBezTo>
                <a:cubicBezTo>
                  <a:pt x="4938" y="7593"/>
                  <a:pt x="5276" y="7499"/>
                  <a:pt x="5603" y="7383"/>
                </a:cubicBezTo>
                <a:lnTo>
                  <a:pt x="5848" y="7278"/>
                </a:lnTo>
                <a:lnTo>
                  <a:pt x="6082" y="7161"/>
                </a:lnTo>
                <a:cubicBezTo>
                  <a:pt x="6163" y="7126"/>
                  <a:pt x="6245" y="7091"/>
                  <a:pt x="6315" y="7044"/>
                </a:cubicBezTo>
                <a:cubicBezTo>
                  <a:pt x="6397" y="6998"/>
                  <a:pt x="6467" y="6951"/>
                  <a:pt x="6537" y="6904"/>
                </a:cubicBezTo>
                <a:cubicBezTo>
                  <a:pt x="6829" y="6706"/>
                  <a:pt x="7097" y="6472"/>
                  <a:pt x="7319" y="6227"/>
                </a:cubicBezTo>
                <a:cubicBezTo>
                  <a:pt x="7377" y="6169"/>
                  <a:pt x="7424" y="6099"/>
                  <a:pt x="7482" y="6029"/>
                </a:cubicBezTo>
                <a:cubicBezTo>
                  <a:pt x="7541" y="5970"/>
                  <a:pt x="7587" y="5900"/>
                  <a:pt x="7622" y="5830"/>
                </a:cubicBezTo>
                <a:lnTo>
                  <a:pt x="7762" y="5632"/>
                </a:lnTo>
                <a:lnTo>
                  <a:pt x="7868" y="5422"/>
                </a:lnTo>
                <a:cubicBezTo>
                  <a:pt x="7914" y="5352"/>
                  <a:pt x="7938" y="5270"/>
                  <a:pt x="7961" y="5200"/>
                </a:cubicBezTo>
                <a:cubicBezTo>
                  <a:pt x="7984" y="5130"/>
                  <a:pt x="8031" y="5060"/>
                  <a:pt x="8043" y="4990"/>
                </a:cubicBezTo>
                <a:cubicBezTo>
                  <a:pt x="8089" y="4861"/>
                  <a:pt x="8113" y="4721"/>
                  <a:pt x="8124" y="4593"/>
                </a:cubicBezTo>
                <a:cubicBezTo>
                  <a:pt x="8133" y="4567"/>
                  <a:pt x="8043" y="4534"/>
                  <a:pt x="7988" y="4534"/>
                </a:cubicBezTo>
                <a:cubicBezTo>
                  <a:pt x="7970" y="4534"/>
                  <a:pt x="7955" y="4538"/>
                  <a:pt x="7949" y="4546"/>
                </a:cubicBezTo>
                <a:cubicBezTo>
                  <a:pt x="7903" y="4651"/>
                  <a:pt x="7844" y="4768"/>
                  <a:pt x="7786" y="4873"/>
                </a:cubicBezTo>
                <a:cubicBezTo>
                  <a:pt x="7751" y="4931"/>
                  <a:pt x="7704" y="4990"/>
                  <a:pt x="7669" y="5048"/>
                </a:cubicBezTo>
                <a:cubicBezTo>
                  <a:pt x="7622" y="5107"/>
                  <a:pt x="7599" y="5165"/>
                  <a:pt x="7541" y="5223"/>
                </a:cubicBezTo>
                <a:cubicBezTo>
                  <a:pt x="7494" y="5270"/>
                  <a:pt x="7459" y="5328"/>
                  <a:pt x="7412" y="5387"/>
                </a:cubicBezTo>
                <a:cubicBezTo>
                  <a:pt x="7366" y="5445"/>
                  <a:pt x="7319" y="5492"/>
                  <a:pt x="7272" y="5550"/>
                </a:cubicBezTo>
                <a:cubicBezTo>
                  <a:pt x="7225" y="5608"/>
                  <a:pt x="7167" y="5655"/>
                  <a:pt x="7120" y="5702"/>
                </a:cubicBezTo>
                <a:cubicBezTo>
                  <a:pt x="7062" y="5760"/>
                  <a:pt x="7015" y="5807"/>
                  <a:pt x="6957" y="5854"/>
                </a:cubicBezTo>
                <a:cubicBezTo>
                  <a:pt x="6735" y="6052"/>
                  <a:pt x="6478" y="6227"/>
                  <a:pt x="6222" y="6391"/>
                </a:cubicBezTo>
                <a:cubicBezTo>
                  <a:pt x="6152" y="6426"/>
                  <a:pt x="6082" y="6461"/>
                  <a:pt x="6012" y="6496"/>
                </a:cubicBezTo>
                <a:cubicBezTo>
                  <a:pt x="5953" y="6531"/>
                  <a:pt x="5883" y="6566"/>
                  <a:pt x="5813" y="6589"/>
                </a:cubicBezTo>
                <a:lnTo>
                  <a:pt x="5603" y="6682"/>
                </a:lnTo>
                <a:cubicBezTo>
                  <a:pt x="5533" y="6706"/>
                  <a:pt x="5451" y="6729"/>
                  <a:pt x="5381" y="6764"/>
                </a:cubicBezTo>
                <a:cubicBezTo>
                  <a:pt x="5101" y="6857"/>
                  <a:pt x="4809" y="6928"/>
                  <a:pt x="4517" y="6951"/>
                </a:cubicBezTo>
                <a:cubicBezTo>
                  <a:pt x="4377" y="6974"/>
                  <a:pt x="4237" y="6963"/>
                  <a:pt x="4097" y="6986"/>
                </a:cubicBezTo>
                <a:lnTo>
                  <a:pt x="3899" y="6974"/>
                </a:lnTo>
                <a:lnTo>
                  <a:pt x="3794" y="6963"/>
                </a:lnTo>
                <a:lnTo>
                  <a:pt x="3700" y="6951"/>
                </a:lnTo>
                <a:cubicBezTo>
                  <a:pt x="3432" y="6928"/>
                  <a:pt x="3187" y="6846"/>
                  <a:pt x="2918" y="6752"/>
                </a:cubicBezTo>
                <a:cubicBezTo>
                  <a:pt x="2661" y="6647"/>
                  <a:pt x="2405" y="6496"/>
                  <a:pt x="2160" y="6344"/>
                </a:cubicBezTo>
                <a:cubicBezTo>
                  <a:pt x="1681" y="5982"/>
                  <a:pt x="1237" y="5515"/>
                  <a:pt x="946" y="4990"/>
                </a:cubicBezTo>
                <a:cubicBezTo>
                  <a:pt x="899" y="4920"/>
                  <a:pt x="864" y="4861"/>
                  <a:pt x="829" y="4791"/>
                </a:cubicBezTo>
                <a:lnTo>
                  <a:pt x="735" y="4581"/>
                </a:lnTo>
                <a:cubicBezTo>
                  <a:pt x="689" y="4453"/>
                  <a:pt x="619" y="4313"/>
                  <a:pt x="595" y="4173"/>
                </a:cubicBezTo>
                <a:cubicBezTo>
                  <a:pt x="502" y="3904"/>
                  <a:pt x="467" y="3624"/>
                  <a:pt x="455" y="3356"/>
                </a:cubicBezTo>
                <a:cubicBezTo>
                  <a:pt x="455" y="3286"/>
                  <a:pt x="444" y="3216"/>
                  <a:pt x="444" y="3157"/>
                </a:cubicBezTo>
                <a:lnTo>
                  <a:pt x="455" y="2947"/>
                </a:lnTo>
                <a:lnTo>
                  <a:pt x="467" y="2830"/>
                </a:lnTo>
                <a:lnTo>
                  <a:pt x="490" y="2725"/>
                </a:lnTo>
                <a:cubicBezTo>
                  <a:pt x="502" y="2655"/>
                  <a:pt x="502" y="2585"/>
                  <a:pt x="525" y="2515"/>
                </a:cubicBezTo>
                <a:cubicBezTo>
                  <a:pt x="584" y="2223"/>
                  <a:pt x="689" y="1932"/>
                  <a:pt x="817" y="1651"/>
                </a:cubicBezTo>
                <a:cubicBezTo>
                  <a:pt x="1086" y="1091"/>
                  <a:pt x="1494" y="554"/>
                  <a:pt x="1973" y="157"/>
                </a:cubicBezTo>
                <a:cubicBezTo>
                  <a:pt x="2004" y="136"/>
                  <a:pt x="1912" y="1"/>
                  <a:pt x="18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g20e9f34b069_4_196"/>
          <p:cNvSpPr/>
          <p:nvPr/>
        </p:nvSpPr>
        <p:spPr>
          <a:xfrm>
            <a:off x="7545225" y="806203"/>
            <a:ext cx="1258953" cy="773249"/>
          </a:xfrm>
          <a:custGeom>
            <a:avLst/>
            <a:gdLst/>
            <a:ahLst/>
            <a:cxnLst/>
            <a:rect l="l" t="t" r="r" b="b"/>
            <a:pathLst>
              <a:path w="18958" h="11644" extrusionOk="0">
                <a:moveTo>
                  <a:pt x="17795" y="1"/>
                </a:moveTo>
                <a:cubicBezTo>
                  <a:pt x="17645" y="1"/>
                  <a:pt x="17539" y="175"/>
                  <a:pt x="17639" y="388"/>
                </a:cubicBezTo>
                <a:cubicBezTo>
                  <a:pt x="18000" y="1205"/>
                  <a:pt x="18117" y="2046"/>
                  <a:pt x="18105" y="2793"/>
                </a:cubicBezTo>
                <a:cubicBezTo>
                  <a:pt x="18082" y="3540"/>
                  <a:pt x="17954" y="4205"/>
                  <a:pt x="17755" y="4836"/>
                </a:cubicBezTo>
                <a:cubicBezTo>
                  <a:pt x="17650" y="5151"/>
                  <a:pt x="17533" y="5466"/>
                  <a:pt x="17405" y="5758"/>
                </a:cubicBezTo>
                <a:lnTo>
                  <a:pt x="17195" y="6178"/>
                </a:lnTo>
                <a:cubicBezTo>
                  <a:pt x="17160" y="6248"/>
                  <a:pt x="17125" y="6318"/>
                  <a:pt x="17078" y="6388"/>
                </a:cubicBezTo>
                <a:lnTo>
                  <a:pt x="16962" y="6598"/>
                </a:lnTo>
                <a:lnTo>
                  <a:pt x="16716" y="6995"/>
                </a:lnTo>
                <a:cubicBezTo>
                  <a:pt x="16623" y="7124"/>
                  <a:pt x="16530" y="7252"/>
                  <a:pt x="16436" y="7369"/>
                </a:cubicBezTo>
                <a:cubicBezTo>
                  <a:pt x="16261" y="7626"/>
                  <a:pt x="16039" y="7847"/>
                  <a:pt x="15841" y="8081"/>
                </a:cubicBezTo>
                <a:cubicBezTo>
                  <a:pt x="14965" y="8991"/>
                  <a:pt x="13915" y="9703"/>
                  <a:pt x="12771" y="10194"/>
                </a:cubicBezTo>
                <a:cubicBezTo>
                  <a:pt x="12479" y="10299"/>
                  <a:pt x="12187" y="10427"/>
                  <a:pt x="11884" y="10509"/>
                </a:cubicBezTo>
                <a:lnTo>
                  <a:pt x="11429" y="10637"/>
                </a:lnTo>
                <a:lnTo>
                  <a:pt x="10973" y="10742"/>
                </a:lnTo>
                <a:lnTo>
                  <a:pt x="10740" y="10789"/>
                </a:lnTo>
                <a:lnTo>
                  <a:pt x="10506" y="10824"/>
                </a:lnTo>
                <a:lnTo>
                  <a:pt x="10028" y="10882"/>
                </a:lnTo>
                <a:cubicBezTo>
                  <a:pt x="9864" y="10894"/>
                  <a:pt x="9701" y="10894"/>
                  <a:pt x="9549" y="10894"/>
                </a:cubicBezTo>
                <a:cubicBezTo>
                  <a:pt x="9434" y="10902"/>
                  <a:pt x="9318" y="10910"/>
                  <a:pt x="9203" y="10910"/>
                </a:cubicBezTo>
                <a:cubicBezTo>
                  <a:pt x="9155" y="10910"/>
                  <a:pt x="9107" y="10909"/>
                  <a:pt x="9059" y="10906"/>
                </a:cubicBezTo>
                <a:lnTo>
                  <a:pt x="8580" y="10871"/>
                </a:lnTo>
                <a:cubicBezTo>
                  <a:pt x="8429" y="10859"/>
                  <a:pt x="8265" y="10836"/>
                  <a:pt x="8102" y="10812"/>
                </a:cubicBezTo>
                <a:cubicBezTo>
                  <a:pt x="7775" y="10777"/>
                  <a:pt x="7472" y="10695"/>
                  <a:pt x="7156" y="10625"/>
                </a:cubicBezTo>
                <a:cubicBezTo>
                  <a:pt x="6993" y="10590"/>
                  <a:pt x="6841" y="10520"/>
                  <a:pt x="6689" y="10474"/>
                </a:cubicBezTo>
                <a:cubicBezTo>
                  <a:pt x="6538" y="10427"/>
                  <a:pt x="6386" y="10380"/>
                  <a:pt x="6234" y="10310"/>
                </a:cubicBezTo>
                <a:cubicBezTo>
                  <a:pt x="5942" y="10182"/>
                  <a:pt x="5651" y="10065"/>
                  <a:pt x="5370" y="9913"/>
                </a:cubicBezTo>
                <a:cubicBezTo>
                  <a:pt x="5242" y="9832"/>
                  <a:pt x="5102" y="9762"/>
                  <a:pt x="4962" y="9680"/>
                </a:cubicBezTo>
                <a:lnTo>
                  <a:pt x="4565" y="9423"/>
                </a:lnTo>
                <a:lnTo>
                  <a:pt x="4367" y="9295"/>
                </a:lnTo>
                <a:lnTo>
                  <a:pt x="4180" y="9155"/>
                </a:lnTo>
                <a:lnTo>
                  <a:pt x="3818" y="8863"/>
                </a:lnTo>
                <a:cubicBezTo>
                  <a:pt x="3339" y="8454"/>
                  <a:pt x="2896" y="8011"/>
                  <a:pt x="2511" y="7520"/>
                </a:cubicBezTo>
                <a:cubicBezTo>
                  <a:pt x="2114" y="7042"/>
                  <a:pt x="1787" y="6505"/>
                  <a:pt x="1495" y="5945"/>
                </a:cubicBezTo>
                <a:cubicBezTo>
                  <a:pt x="1355" y="5664"/>
                  <a:pt x="1215" y="5384"/>
                  <a:pt x="1110" y="5081"/>
                </a:cubicBezTo>
                <a:lnTo>
                  <a:pt x="946" y="4626"/>
                </a:lnTo>
                <a:lnTo>
                  <a:pt x="806" y="4159"/>
                </a:lnTo>
                <a:cubicBezTo>
                  <a:pt x="468" y="2921"/>
                  <a:pt x="445" y="1544"/>
                  <a:pt x="701" y="283"/>
                </a:cubicBezTo>
                <a:cubicBezTo>
                  <a:pt x="729" y="159"/>
                  <a:pt x="613" y="79"/>
                  <a:pt x="504" y="79"/>
                </a:cubicBezTo>
                <a:cubicBezTo>
                  <a:pt x="429" y="79"/>
                  <a:pt x="358" y="116"/>
                  <a:pt x="339" y="202"/>
                </a:cubicBezTo>
                <a:cubicBezTo>
                  <a:pt x="24" y="1509"/>
                  <a:pt x="1" y="2956"/>
                  <a:pt x="328" y="4287"/>
                </a:cubicBezTo>
                <a:lnTo>
                  <a:pt x="456" y="4777"/>
                </a:lnTo>
                <a:lnTo>
                  <a:pt x="620" y="5256"/>
                </a:lnTo>
                <a:cubicBezTo>
                  <a:pt x="725" y="5583"/>
                  <a:pt x="865" y="5886"/>
                  <a:pt x="1005" y="6190"/>
                </a:cubicBezTo>
                <a:cubicBezTo>
                  <a:pt x="1297" y="6785"/>
                  <a:pt x="1635" y="7369"/>
                  <a:pt x="2044" y="7882"/>
                </a:cubicBezTo>
                <a:cubicBezTo>
                  <a:pt x="2441" y="8419"/>
                  <a:pt x="2907" y="8898"/>
                  <a:pt x="3398" y="9341"/>
                </a:cubicBezTo>
                <a:lnTo>
                  <a:pt x="3795" y="9657"/>
                </a:lnTo>
                <a:lnTo>
                  <a:pt x="3981" y="9820"/>
                </a:lnTo>
                <a:lnTo>
                  <a:pt x="4191" y="9960"/>
                </a:lnTo>
                <a:lnTo>
                  <a:pt x="4612" y="10240"/>
                </a:lnTo>
                <a:cubicBezTo>
                  <a:pt x="4763" y="10334"/>
                  <a:pt x="4904" y="10415"/>
                  <a:pt x="5055" y="10497"/>
                </a:cubicBezTo>
                <a:cubicBezTo>
                  <a:pt x="5347" y="10672"/>
                  <a:pt x="5662" y="10812"/>
                  <a:pt x="5977" y="10952"/>
                </a:cubicBezTo>
                <a:cubicBezTo>
                  <a:pt x="6141" y="11022"/>
                  <a:pt x="6304" y="11069"/>
                  <a:pt x="6468" y="11139"/>
                </a:cubicBezTo>
                <a:cubicBezTo>
                  <a:pt x="6631" y="11186"/>
                  <a:pt x="6795" y="11256"/>
                  <a:pt x="6958" y="11302"/>
                </a:cubicBezTo>
                <a:cubicBezTo>
                  <a:pt x="7308" y="11384"/>
                  <a:pt x="7647" y="11478"/>
                  <a:pt x="7997" y="11524"/>
                </a:cubicBezTo>
                <a:cubicBezTo>
                  <a:pt x="8172" y="11548"/>
                  <a:pt x="8335" y="11583"/>
                  <a:pt x="8510" y="11594"/>
                </a:cubicBezTo>
                <a:lnTo>
                  <a:pt x="9036" y="11629"/>
                </a:lnTo>
                <a:cubicBezTo>
                  <a:pt x="9123" y="11641"/>
                  <a:pt x="9208" y="11644"/>
                  <a:pt x="9293" y="11644"/>
                </a:cubicBezTo>
                <a:cubicBezTo>
                  <a:pt x="9377" y="11644"/>
                  <a:pt x="9462" y="11641"/>
                  <a:pt x="9549" y="11641"/>
                </a:cubicBezTo>
                <a:lnTo>
                  <a:pt x="10063" y="11629"/>
                </a:lnTo>
                <a:lnTo>
                  <a:pt x="10565" y="11571"/>
                </a:lnTo>
                <a:cubicBezTo>
                  <a:pt x="10740" y="11559"/>
                  <a:pt x="10903" y="11536"/>
                  <a:pt x="11067" y="11501"/>
                </a:cubicBezTo>
                <a:lnTo>
                  <a:pt x="11557" y="11407"/>
                </a:lnTo>
                <a:cubicBezTo>
                  <a:pt x="11720" y="11372"/>
                  <a:pt x="11884" y="11326"/>
                  <a:pt x="12047" y="11279"/>
                </a:cubicBezTo>
                <a:cubicBezTo>
                  <a:pt x="12374" y="11197"/>
                  <a:pt x="12678" y="11081"/>
                  <a:pt x="12993" y="10964"/>
                </a:cubicBezTo>
                <a:cubicBezTo>
                  <a:pt x="14230" y="10474"/>
                  <a:pt x="15351" y="9738"/>
                  <a:pt x="16320" y="8793"/>
                </a:cubicBezTo>
                <a:cubicBezTo>
                  <a:pt x="16810" y="8303"/>
                  <a:pt x="17265" y="7777"/>
                  <a:pt x="17650" y="7170"/>
                </a:cubicBezTo>
                <a:cubicBezTo>
                  <a:pt x="17849" y="6878"/>
                  <a:pt x="18012" y="6563"/>
                  <a:pt x="18175" y="6236"/>
                </a:cubicBezTo>
                <a:cubicBezTo>
                  <a:pt x="18339" y="5921"/>
                  <a:pt x="18479" y="5559"/>
                  <a:pt x="18596" y="5198"/>
                </a:cubicBezTo>
                <a:cubicBezTo>
                  <a:pt x="18817" y="4474"/>
                  <a:pt x="18958" y="3692"/>
                  <a:pt x="18911" y="2816"/>
                </a:cubicBezTo>
                <a:cubicBezTo>
                  <a:pt x="18888" y="2384"/>
                  <a:pt x="18806" y="1929"/>
                  <a:pt x="18666" y="1486"/>
                </a:cubicBezTo>
                <a:cubicBezTo>
                  <a:pt x="18537" y="1030"/>
                  <a:pt x="18316" y="575"/>
                  <a:pt x="18047" y="167"/>
                </a:cubicBezTo>
                <a:cubicBezTo>
                  <a:pt x="17966" y="49"/>
                  <a:pt x="17874" y="1"/>
                  <a:pt x="17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0e9f34b069_4_129"/>
          <p:cNvSpPr txBox="1"/>
          <p:nvPr/>
        </p:nvSpPr>
        <p:spPr>
          <a:xfrm>
            <a:off x="1378800" y="1849900"/>
            <a:ext cx="63864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 SemiBold"/>
              <a:buChar char="●"/>
            </a:pPr>
            <a:r>
              <a:rPr lang="en" sz="1700">
                <a:latin typeface="Josefin Sans SemiBold"/>
                <a:ea typeface="Josefin Sans SemiBold"/>
                <a:cs typeface="Josefin Sans SemiBold"/>
                <a:sym typeface="Josefin Sans SemiBold"/>
              </a:rPr>
              <a:t>對Covid-19與肺炎的辨識率相當高。</a:t>
            </a:r>
            <a:endParaRPr sz="17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 SemiBold"/>
              <a:buChar char="●"/>
            </a:pPr>
            <a:r>
              <a:rPr lang="en" sz="1700">
                <a:latin typeface="Josefin Sans SemiBold"/>
                <a:ea typeface="Josefin Sans SemiBold"/>
                <a:cs typeface="Josefin Sans SemiBold"/>
                <a:sym typeface="Josefin Sans SemiBold"/>
              </a:rPr>
              <a:t>與 COVID-Net 相同的胸部 X 光片肺炎數據集上展示出顯著的性能提升。</a:t>
            </a:r>
            <a:endParaRPr sz="17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Josefin Sans SemiBold"/>
              <a:buChar char="●"/>
            </a:pPr>
            <a:r>
              <a:rPr lang="en" sz="1700">
                <a:latin typeface="Josefin Sans SemiBold"/>
                <a:ea typeface="Josefin Sans SemiBold"/>
                <a:cs typeface="Josefin Sans SemiBold"/>
                <a:sym typeface="Josefin Sans SemiBold"/>
              </a:rPr>
              <a:t>計劃使用更大的 COVID-19 X 光片圖像數據集和臨床試驗進一步驗證方法。</a:t>
            </a:r>
            <a:endParaRPr sz="17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1607" name="Google Shape;1607;g20e9f34b069_4_129"/>
          <p:cNvSpPr txBox="1"/>
          <p:nvPr/>
        </p:nvSpPr>
        <p:spPr>
          <a:xfrm>
            <a:off x="2785200" y="1021575"/>
            <a:ext cx="357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Josefin Sans SemiBold"/>
                <a:ea typeface="Josefin Sans SemiBold"/>
                <a:cs typeface="Josefin Sans SemiBold"/>
                <a:sym typeface="Josefin Sans SemiBold"/>
              </a:rPr>
              <a:t>CovidAID 優勢與發展</a:t>
            </a:r>
            <a:endParaRPr sz="26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4"/>
          <p:cNvSpPr txBox="1">
            <a:spLocks noGrp="1"/>
          </p:cNvSpPr>
          <p:nvPr>
            <p:ph type="ctrTitle"/>
          </p:nvPr>
        </p:nvSpPr>
        <p:spPr>
          <a:xfrm>
            <a:off x="2248530" y="2020020"/>
            <a:ext cx="44985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Merci!</a:t>
            </a:r>
            <a:endParaRPr/>
          </a:p>
        </p:txBody>
      </p:sp>
      <p:grpSp>
        <p:nvGrpSpPr>
          <p:cNvPr id="1613" name="Google Shape;1613;p34"/>
          <p:cNvGrpSpPr/>
          <p:nvPr/>
        </p:nvGrpSpPr>
        <p:grpSpPr>
          <a:xfrm>
            <a:off x="6604225" y="1525900"/>
            <a:ext cx="1824704" cy="1185225"/>
            <a:chOff x="6604225" y="1525900"/>
            <a:chExt cx="1824704" cy="1185225"/>
          </a:xfrm>
        </p:grpSpPr>
        <p:sp>
          <p:nvSpPr>
            <p:cNvPr id="1614" name="Google Shape;1614;p34"/>
            <p:cNvSpPr/>
            <p:nvPr/>
          </p:nvSpPr>
          <p:spPr>
            <a:xfrm>
              <a:off x="6604225" y="1525900"/>
              <a:ext cx="1824704" cy="1185225"/>
            </a:xfrm>
            <a:custGeom>
              <a:avLst/>
              <a:gdLst/>
              <a:ahLst/>
              <a:cxnLst/>
              <a:rect l="l" t="t" r="r" b="b"/>
              <a:pathLst>
                <a:path w="44171" h="28691" extrusionOk="0">
                  <a:moveTo>
                    <a:pt x="25108" y="1"/>
                  </a:moveTo>
                  <a:cubicBezTo>
                    <a:pt x="23961" y="1"/>
                    <a:pt x="22810" y="68"/>
                    <a:pt x="21665" y="151"/>
                  </a:cubicBezTo>
                  <a:cubicBezTo>
                    <a:pt x="19949" y="279"/>
                    <a:pt x="18233" y="443"/>
                    <a:pt x="16541" y="793"/>
                  </a:cubicBezTo>
                  <a:cubicBezTo>
                    <a:pt x="12374" y="1668"/>
                    <a:pt x="8463" y="3735"/>
                    <a:pt x="5440" y="6734"/>
                  </a:cubicBezTo>
                  <a:cubicBezTo>
                    <a:pt x="2907" y="9244"/>
                    <a:pt x="1016" y="12419"/>
                    <a:pt x="0" y="15839"/>
                  </a:cubicBezTo>
                  <a:cubicBezTo>
                    <a:pt x="1273" y="16318"/>
                    <a:pt x="2557" y="16773"/>
                    <a:pt x="3829" y="17228"/>
                  </a:cubicBezTo>
                  <a:cubicBezTo>
                    <a:pt x="7194" y="9697"/>
                    <a:pt x="15332" y="4852"/>
                    <a:pt x="23515" y="4852"/>
                  </a:cubicBezTo>
                  <a:cubicBezTo>
                    <a:pt x="25466" y="4852"/>
                    <a:pt x="27419" y="5128"/>
                    <a:pt x="29311" y="5707"/>
                  </a:cubicBezTo>
                  <a:cubicBezTo>
                    <a:pt x="34062" y="7155"/>
                    <a:pt x="37879" y="11100"/>
                    <a:pt x="39373" y="15816"/>
                  </a:cubicBezTo>
                  <a:cubicBezTo>
                    <a:pt x="40225" y="18512"/>
                    <a:pt x="40120" y="21325"/>
                    <a:pt x="39688" y="24092"/>
                  </a:cubicBezTo>
                  <a:cubicBezTo>
                    <a:pt x="39501" y="25318"/>
                    <a:pt x="39326" y="26602"/>
                    <a:pt x="39034" y="27839"/>
                  </a:cubicBezTo>
                  <a:cubicBezTo>
                    <a:pt x="40190" y="28131"/>
                    <a:pt x="41345" y="28411"/>
                    <a:pt x="42513" y="28691"/>
                  </a:cubicBezTo>
                  <a:cubicBezTo>
                    <a:pt x="42443" y="26730"/>
                    <a:pt x="43026" y="24769"/>
                    <a:pt x="43353" y="22820"/>
                  </a:cubicBezTo>
                  <a:cubicBezTo>
                    <a:pt x="44170" y="17870"/>
                    <a:pt x="43248" y="12618"/>
                    <a:pt x="40563" y="8380"/>
                  </a:cubicBezTo>
                  <a:cubicBezTo>
                    <a:pt x="37879" y="4155"/>
                    <a:pt x="33408" y="1038"/>
                    <a:pt x="28459" y="244"/>
                  </a:cubicBezTo>
                  <a:cubicBezTo>
                    <a:pt x="27351" y="65"/>
                    <a:pt x="26231" y="1"/>
                    <a:pt x="25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7158762" y="2110551"/>
              <a:ext cx="679921" cy="464118"/>
            </a:xfrm>
            <a:custGeom>
              <a:avLst/>
              <a:gdLst/>
              <a:ahLst/>
              <a:cxnLst/>
              <a:rect l="l" t="t" r="r" b="b"/>
              <a:pathLst>
                <a:path w="16459" h="11235" extrusionOk="0">
                  <a:moveTo>
                    <a:pt x="9255" y="0"/>
                  </a:moveTo>
                  <a:cubicBezTo>
                    <a:pt x="6285" y="0"/>
                    <a:pt x="3233" y="2245"/>
                    <a:pt x="1378" y="4301"/>
                  </a:cubicBezTo>
                  <a:cubicBezTo>
                    <a:pt x="899" y="4826"/>
                    <a:pt x="455" y="5573"/>
                    <a:pt x="0" y="6355"/>
                  </a:cubicBezTo>
                  <a:cubicBezTo>
                    <a:pt x="5358" y="8106"/>
                    <a:pt x="10762" y="9740"/>
                    <a:pt x="16202" y="11235"/>
                  </a:cubicBezTo>
                  <a:cubicBezTo>
                    <a:pt x="16354" y="10242"/>
                    <a:pt x="16459" y="9250"/>
                    <a:pt x="16389" y="8281"/>
                  </a:cubicBezTo>
                  <a:cubicBezTo>
                    <a:pt x="16132" y="4698"/>
                    <a:pt x="14428" y="1219"/>
                    <a:pt x="10704" y="192"/>
                  </a:cubicBezTo>
                  <a:cubicBezTo>
                    <a:pt x="10227" y="61"/>
                    <a:pt x="9742" y="0"/>
                    <a:pt x="9255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6854973" y="1835844"/>
              <a:ext cx="1301513" cy="808767"/>
            </a:xfrm>
            <a:custGeom>
              <a:avLst/>
              <a:gdLst/>
              <a:ahLst/>
              <a:cxnLst/>
              <a:rect l="l" t="t" r="r" b="b"/>
              <a:pathLst>
                <a:path w="31506" h="19578" extrusionOk="0">
                  <a:moveTo>
                    <a:pt x="16442" y="1"/>
                  </a:moveTo>
                  <a:cubicBezTo>
                    <a:pt x="13210" y="1"/>
                    <a:pt x="9971" y="770"/>
                    <a:pt x="7249" y="2430"/>
                  </a:cubicBezTo>
                  <a:cubicBezTo>
                    <a:pt x="3887" y="4484"/>
                    <a:pt x="1880" y="7379"/>
                    <a:pt x="0" y="10519"/>
                  </a:cubicBezTo>
                  <a:cubicBezTo>
                    <a:pt x="1506" y="11056"/>
                    <a:pt x="3012" y="11581"/>
                    <a:pt x="4529" y="12083"/>
                  </a:cubicBezTo>
                  <a:cubicBezTo>
                    <a:pt x="5755" y="10087"/>
                    <a:pt x="7821" y="8149"/>
                    <a:pt x="8895" y="7181"/>
                  </a:cubicBezTo>
                  <a:cubicBezTo>
                    <a:pt x="11081" y="5199"/>
                    <a:pt x="13786" y="3737"/>
                    <a:pt x="16650" y="3737"/>
                  </a:cubicBezTo>
                  <a:cubicBezTo>
                    <a:pt x="17532" y="3737"/>
                    <a:pt x="18429" y="3876"/>
                    <a:pt x="19330" y="4181"/>
                  </a:cubicBezTo>
                  <a:cubicBezTo>
                    <a:pt x="23264" y="5500"/>
                    <a:pt x="25669" y="8780"/>
                    <a:pt x="26428" y="12772"/>
                  </a:cubicBezTo>
                  <a:cubicBezTo>
                    <a:pt x="26743" y="14429"/>
                    <a:pt x="26929" y="16601"/>
                    <a:pt x="26801" y="18760"/>
                  </a:cubicBezTo>
                  <a:cubicBezTo>
                    <a:pt x="27840" y="19040"/>
                    <a:pt x="28890" y="19309"/>
                    <a:pt x="29941" y="19577"/>
                  </a:cubicBezTo>
                  <a:cubicBezTo>
                    <a:pt x="30431" y="16531"/>
                    <a:pt x="31505" y="13402"/>
                    <a:pt x="30887" y="10309"/>
                  </a:cubicBezTo>
                  <a:cubicBezTo>
                    <a:pt x="29976" y="5768"/>
                    <a:pt x="26428" y="1998"/>
                    <a:pt x="21980" y="761"/>
                  </a:cubicBezTo>
                  <a:cubicBezTo>
                    <a:pt x="20205" y="262"/>
                    <a:pt x="18325" y="1"/>
                    <a:pt x="16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7" name="Google Shape;1617;p34"/>
          <p:cNvGrpSpPr/>
          <p:nvPr/>
        </p:nvGrpSpPr>
        <p:grpSpPr>
          <a:xfrm>
            <a:off x="604370" y="1111309"/>
            <a:ext cx="1440699" cy="1287097"/>
            <a:chOff x="1459650" y="2283425"/>
            <a:chExt cx="393000" cy="351100"/>
          </a:xfrm>
        </p:grpSpPr>
        <p:sp>
          <p:nvSpPr>
            <p:cNvPr id="1618" name="Google Shape;1618;p34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9" name="Google Shape;1649;p34"/>
          <p:cNvSpPr/>
          <p:nvPr/>
        </p:nvSpPr>
        <p:spPr>
          <a:xfrm>
            <a:off x="7118859" y="3644056"/>
            <a:ext cx="1133116" cy="321676"/>
          </a:xfrm>
          <a:custGeom>
            <a:avLst/>
            <a:gdLst/>
            <a:ahLst/>
            <a:cxnLst/>
            <a:rect l="l" t="t" r="r" b="b"/>
            <a:pathLst>
              <a:path w="15316" h="4348" extrusionOk="0">
                <a:moveTo>
                  <a:pt x="6718" y="1"/>
                </a:moveTo>
                <a:cubicBezTo>
                  <a:pt x="5985" y="1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6" y="1137"/>
                  <a:pt x="3012" y="1277"/>
                  <a:pt x="2779" y="1382"/>
                </a:cubicBezTo>
                <a:cubicBezTo>
                  <a:pt x="2297" y="1607"/>
                  <a:pt x="1759" y="1721"/>
                  <a:pt x="1213" y="1721"/>
                </a:cubicBezTo>
                <a:cubicBezTo>
                  <a:pt x="965" y="1721"/>
                  <a:pt x="715" y="1698"/>
                  <a:pt x="467" y="1651"/>
                </a:cubicBezTo>
                <a:lnTo>
                  <a:pt x="1" y="4009"/>
                </a:lnTo>
                <a:cubicBezTo>
                  <a:pt x="399" y="4085"/>
                  <a:pt x="803" y="4122"/>
                  <a:pt x="1206" y="4122"/>
                </a:cubicBezTo>
                <a:cubicBezTo>
                  <a:pt x="2101" y="4122"/>
                  <a:pt x="2989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48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5"/>
                  <a:pt x="8650" y="3051"/>
                  <a:pt x="8942" y="3250"/>
                </a:cubicBezTo>
                <a:cubicBezTo>
                  <a:pt x="9689" y="3740"/>
                  <a:pt x="10599" y="4347"/>
                  <a:pt x="11743" y="4347"/>
                </a:cubicBezTo>
                <a:cubicBezTo>
                  <a:pt x="11837" y="4347"/>
                  <a:pt x="11918" y="4347"/>
                  <a:pt x="12024" y="4335"/>
                </a:cubicBezTo>
                <a:cubicBezTo>
                  <a:pt x="12771" y="4277"/>
                  <a:pt x="13389" y="3938"/>
                  <a:pt x="13786" y="3693"/>
                </a:cubicBezTo>
                <a:cubicBezTo>
                  <a:pt x="14346" y="3355"/>
                  <a:pt x="14860" y="2935"/>
                  <a:pt x="15315" y="2444"/>
                </a:cubicBezTo>
                <a:lnTo>
                  <a:pt x="13576" y="787"/>
                </a:lnTo>
                <a:cubicBezTo>
                  <a:pt x="13261" y="1125"/>
                  <a:pt x="12911" y="1417"/>
                  <a:pt x="12525" y="1651"/>
                </a:cubicBezTo>
                <a:cubicBezTo>
                  <a:pt x="12222" y="1826"/>
                  <a:pt x="11989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3" y="1242"/>
                </a:cubicBezTo>
                <a:cubicBezTo>
                  <a:pt x="9934" y="1020"/>
                  <a:pt x="9572" y="775"/>
                  <a:pt x="9175" y="577"/>
                </a:cubicBezTo>
                <a:cubicBezTo>
                  <a:pt x="8417" y="194"/>
                  <a:pt x="7568" y="1"/>
                  <a:pt x="67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4"/>
          <p:cNvSpPr/>
          <p:nvPr/>
        </p:nvSpPr>
        <p:spPr>
          <a:xfrm>
            <a:off x="6950475" y="3306400"/>
            <a:ext cx="1133930" cy="321602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8608" y="0"/>
                </a:moveTo>
                <a:cubicBezTo>
                  <a:pt x="7757" y="0"/>
                  <a:pt x="6905" y="194"/>
                  <a:pt x="6140" y="577"/>
                </a:cubicBezTo>
                <a:cubicBezTo>
                  <a:pt x="5743" y="775"/>
                  <a:pt x="5393" y="1020"/>
                  <a:pt x="5043" y="1242"/>
                </a:cubicBezTo>
                <a:cubicBezTo>
                  <a:pt x="4487" y="1620"/>
                  <a:pt x="3995" y="1945"/>
                  <a:pt x="3576" y="1945"/>
                </a:cubicBezTo>
                <a:cubicBezTo>
                  <a:pt x="3555" y="1945"/>
                  <a:pt x="3535" y="1944"/>
                  <a:pt x="3514" y="1942"/>
                </a:cubicBezTo>
                <a:cubicBezTo>
                  <a:pt x="3327" y="1931"/>
                  <a:pt x="3094" y="1826"/>
                  <a:pt x="2802" y="1651"/>
                </a:cubicBezTo>
                <a:cubicBezTo>
                  <a:pt x="2417" y="1417"/>
                  <a:pt x="2066" y="1125"/>
                  <a:pt x="1751" y="787"/>
                </a:cubicBezTo>
                <a:lnTo>
                  <a:pt x="0" y="2444"/>
                </a:lnTo>
                <a:cubicBezTo>
                  <a:pt x="467" y="2935"/>
                  <a:pt x="981" y="3355"/>
                  <a:pt x="1541" y="3693"/>
                </a:cubicBezTo>
                <a:cubicBezTo>
                  <a:pt x="1938" y="3938"/>
                  <a:pt x="2557" y="4277"/>
                  <a:pt x="3304" y="4335"/>
                </a:cubicBezTo>
                <a:cubicBezTo>
                  <a:pt x="3397" y="4347"/>
                  <a:pt x="3491" y="4347"/>
                  <a:pt x="3584" y="4347"/>
                </a:cubicBezTo>
                <a:cubicBezTo>
                  <a:pt x="4716" y="4347"/>
                  <a:pt x="5638" y="3740"/>
                  <a:pt x="6374" y="3250"/>
                </a:cubicBezTo>
                <a:cubicBezTo>
                  <a:pt x="6677" y="3051"/>
                  <a:pt x="6957" y="2865"/>
                  <a:pt x="7226" y="2724"/>
                </a:cubicBezTo>
                <a:cubicBezTo>
                  <a:pt x="7645" y="2512"/>
                  <a:pt x="8124" y="2406"/>
                  <a:pt x="8604" y="2406"/>
                </a:cubicBezTo>
                <a:cubicBezTo>
                  <a:pt x="9021" y="2406"/>
                  <a:pt x="9438" y="2486"/>
                  <a:pt x="9817" y="2643"/>
                </a:cubicBezTo>
                <a:cubicBezTo>
                  <a:pt x="10074" y="2759"/>
                  <a:pt x="10342" y="2911"/>
                  <a:pt x="10623" y="3075"/>
                </a:cubicBezTo>
                <a:cubicBezTo>
                  <a:pt x="10903" y="3238"/>
                  <a:pt x="11206" y="3413"/>
                  <a:pt x="11533" y="3565"/>
                </a:cubicBezTo>
                <a:cubicBezTo>
                  <a:pt x="12338" y="3935"/>
                  <a:pt x="13227" y="4122"/>
                  <a:pt x="14122" y="4122"/>
                </a:cubicBezTo>
                <a:cubicBezTo>
                  <a:pt x="14524" y="4122"/>
                  <a:pt x="14928" y="4084"/>
                  <a:pt x="15327" y="4008"/>
                </a:cubicBezTo>
                <a:lnTo>
                  <a:pt x="14860" y="1651"/>
                </a:lnTo>
                <a:cubicBezTo>
                  <a:pt x="14612" y="1698"/>
                  <a:pt x="14363" y="1721"/>
                  <a:pt x="14115" y="1721"/>
                </a:cubicBezTo>
                <a:cubicBezTo>
                  <a:pt x="13568" y="1721"/>
                  <a:pt x="13031" y="1607"/>
                  <a:pt x="12549" y="1382"/>
                </a:cubicBezTo>
                <a:cubicBezTo>
                  <a:pt x="12315" y="1277"/>
                  <a:pt x="12082" y="1137"/>
                  <a:pt x="11825" y="997"/>
                </a:cubicBezTo>
                <a:cubicBezTo>
                  <a:pt x="11498" y="798"/>
                  <a:pt x="11148" y="600"/>
                  <a:pt x="10751" y="437"/>
                </a:cubicBezTo>
                <a:cubicBezTo>
                  <a:pt x="10075" y="145"/>
                  <a:pt x="9342" y="0"/>
                  <a:pt x="86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34"/>
          <p:cNvSpPr/>
          <p:nvPr/>
        </p:nvSpPr>
        <p:spPr>
          <a:xfrm>
            <a:off x="1156475" y="4283050"/>
            <a:ext cx="336502" cy="320094"/>
          </a:xfrm>
          <a:custGeom>
            <a:avLst/>
            <a:gdLst/>
            <a:ahLst/>
            <a:cxnLst/>
            <a:rect l="l" t="t" r="r" b="b"/>
            <a:pathLst>
              <a:path w="7670" h="7296" extrusionOk="0">
                <a:moveTo>
                  <a:pt x="2505" y="1"/>
                </a:moveTo>
                <a:cubicBezTo>
                  <a:pt x="2095" y="1"/>
                  <a:pt x="1721" y="198"/>
                  <a:pt x="1518" y="636"/>
                </a:cubicBezTo>
                <a:cubicBezTo>
                  <a:pt x="1226" y="1290"/>
                  <a:pt x="1448" y="2119"/>
                  <a:pt x="1752" y="2854"/>
                </a:cubicBezTo>
                <a:cubicBezTo>
                  <a:pt x="1238" y="3169"/>
                  <a:pt x="759" y="3531"/>
                  <a:pt x="468" y="3986"/>
                </a:cubicBezTo>
                <a:cubicBezTo>
                  <a:pt x="1" y="4663"/>
                  <a:pt x="47" y="5527"/>
                  <a:pt x="794" y="5866"/>
                </a:cubicBezTo>
                <a:cubicBezTo>
                  <a:pt x="1007" y="5962"/>
                  <a:pt x="1241" y="6003"/>
                  <a:pt x="1484" y="6003"/>
                </a:cubicBezTo>
                <a:cubicBezTo>
                  <a:pt x="1976" y="6003"/>
                  <a:pt x="2509" y="5839"/>
                  <a:pt x="3001" y="5644"/>
                </a:cubicBezTo>
                <a:cubicBezTo>
                  <a:pt x="3327" y="6227"/>
                  <a:pt x="3724" y="6764"/>
                  <a:pt x="4203" y="7068"/>
                </a:cubicBezTo>
                <a:cubicBezTo>
                  <a:pt x="4447" y="7220"/>
                  <a:pt x="4699" y="7295"/>
                  <a:pt x="4932" y="7295"/>
                </a:cubicBezTo>
                <a:cubicBezTo>
                  <a:pt x="5378" y="7295"/>
                  <a:pt x="5757" y="7021"/>
                  <a:pt x="5895" y="6484"/>
                </a:cubicBezTo>
                <a:cubicBezTo>
                  <a:pt x="6047" y="5901"/>
                  <a:pt x="5942" y="5154"/>
                  <a:pt x="5744" y="4430"/>
                </a:cubicBezTo>
                <a:cubicBezTo>
                  <a:pt x="6351" y="4091"/>
                  <a:pt x="6923" y="3671"/>
                  <a:pt x="7226" y="3181"/>
                </a:cubicBezTo>
                <a:cubicBezTo>
                  <a:pt x="7670" y="2480"/>
                  <a:pt x="7460" y="1710"/>
                  <a:pt x="6642" y="1500"/>
                </a:cubicBezTo>
                <a:cubicBezTo>
                  <a:pt x="6438" y="1448"/>
                  <a:pt x="6216" y="1425"/>
                  <a:pt x="5983" y="1425"/>
                </a:cubicBezTo>
                <a:cubicBezTo>
                  <a:pt x="5537" y="1425"/>
                  <a:pt x="5052" y="1510"/>
                  <a:pt x="4576" y="1640"/>
                </a:cubicBezTo>
                <a:cubicBezTo>
                  <a:pt x="4250" y="1103"/>
                  <a:pt x="3876" y="613"/>
                  <a:pt x="3409" y="298"/>
                </a:cubicBezTo>
                <a:cubicBezTo>
                  <a:pt x="3123" y="106"/>
                  <a:pt x="2805" y="1"/>
                  <a:pt x="25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34"/>
          <p:cNvSpPr/>
          <p:nvPr/>
        </p:nvSpPr>
        <p:spPr>
          <a:xfrm>
            <a:off x="7464325" y="787425"/>
            <a:ext cx="313125" cy="286600"/>
          </a:xfrm>
          <a:custGeom>
            <a:avLst/>
            <a:gdLst/>
            <a:ahLst/>
            <a:cxnLst/>
            <a:rect l="l" t="t" r="r" b="b"/>
            <a:pathLst>
              <a:path w="12525" h="11464" extrusionOk="0">
                <a:moveTo>
                  <a:pt x="5148" y="0"/>
                </a:moveTo>
                <a:lnTo>
                  <a:pt x="5148" y="0"/>
                </a:lnTo>
                <a:cubicBezTo>
                  <a:pt x="5171" y="981"/>
                  <a:pt x="5194" y="1973"/>
                  <a:pt x="5229" y="2954"/>
                </a:cubicBezTo>
                <a:lnTo>
                  <a:pt x="3479" y="607"/>
                </a:lnTo>
                <a:lnTo>
                  <a:pt x="1529" y="2230"/>
                </a:lnTo>
                <a:lnTo>
                  <a:pt x="4039" y="4950"/>
                </a:lnTo>
                <a:cubicBezTo>
                  <a:pt x="2685" y="5090"/>
                  <a:pt x="1342" y="5241"/>
                  <a:pt x="0" y="5393"/>
                </a:cubicBezTo>
                <a:lnTo>
                  <a:pt x="93" y="6794"/>
                </a:lnTo>
                <a:cubicBezTo>
                  <a:pt x="1354" y="6759"/>
                  <a:pt x="2626" y="6736"/>
                  <a:pt x="3887" y="6724"/>
                </a:cubicBezTo>
                <a:lnTo>
                  <a:pt x="3887" y="6724"/>
                </a:lnTo>
                <a:cubicBezTo>
                  <a:pt x="3000" y="7634"/>
                  <a:pt x="2124" y="8557"/>
                  <a:pt x="1261" y="9490"/>
                </a:cubicBezTo>
                <a:lnTo>
                  <a:pt x="3198" y="11136"/>
                </a:lnTo>
                <a:cubicBezTo>
                  <a:pt x="3957" y="10144"/>
                  <a:pt x="4728" y="9175"/>
                  <a:pt x="5498" y="8206"/>
                </a:cubicBezTo>
                <a:cubicBezTo>
                  <a:pt x="5568" y="9292"/>
                  <a:pt x="5650" y="10378"/>
                  <a:pt x="5743" y="11463"/>
                </a:cubicBezTo>
                <a:lnTo>
                  <a:pt x="7144" y="11416"/>
                </a:lnTo>
                <a:cubicBezTo>
                  <a:pt x="7155" y="10413"/>
                  <a:pt x="7179" y="9409"/>
                  <a:pt x="7214" y="8405"/>
                </a:cubicBezTo>
                <a:lnTo>
                  <a:pt x="9023" y="10378"/>
                </a:lnTo>
                <a:lnTo>
                  <a:pt x="10109" y="9479"/>
                </a:lnTo>
                <a:lnTo>
                  <a:pt x="8031" y="6701"/>
                </a:lnTo>
                <a:lnTo>
                  <a:pt x="8031" y="6701"/>
                </a:lnTo>
                <a:cubicBezTo>
                  <a:pt x="9537" y="6712"/>
                  <a:pt x="11031" y="6736"/>
                  <a:pt x="12525" y="6782"/>
                </a:cubicBezTo>
                <a:lnTo>
                  <a:pt x="12490" y="4249"/>
                </a:lnTo>
                <a:cubicBezTo>
                  <a:pt x="11171" y="4331"/>
                  <a:pt x="9852" y="4424"/>
                  <a:pt x="8545" y="4529"/>
                </a:cubicBezTo>
                <a:cubicBezTo>
                  <a:pt x="9327" y="3619"/>
                  <a:pt x="10109" y="2720"/>
                  <a:pt x="10914" y="1821"/>
                </a:cubicBezTo>
                <a:lnTo>
                  <a:pt x="9910" y="841"/>
                </a:lnTo>
                <a:cubicBezTo>
                  <a:pt x="9093" y="1600"/>
                  <a:pt x="8276" y="2370"/>
                  <a:pt x="7471" y="3152"/>
                </a:cubicBezTo>
                <a:cubicBezTo>
                  <a:pt x="7529" y="2125"/>
                  <a:pt x="7599" y="1098"/>
                  <a:pt x="7692" y="82"/>
                </a:cubicBezTo>
                <a:lnTo>
                  <a:pt x="5148" y="0"/>
                </a:ln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34"/>
          <p:cNvSpPr/>
          <p:nvPr/>
        </p:nvSpPr>
        <p:spPr>
          <a:xfrm>
            <a:off x="1963725" y="4143625"/>
            <a:ext cx="5260500" cy="459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5"/>
          <p:cNvSpPr/>
          <p:nvPr/>
        </p:nvSpPr>
        <p:spPr>
          <a:xfrm rot="-6794276">
            <a:off x="3964564" y="1160233"/>
            <a:ext cx="1077514" cy="1101912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"/>
          <p:cNvSpPr txBox="1">
            <a:spLocks noGrp="1"/>
          </p:cNvSpPr>
          <p:nvPr>
            <p:ph type="title"/>
          </p:nvPr>
        </p:nvSpPr>
        <p:spPr>
          <a:xfrm>
            <a:off x="1454468" y="2445696"/>
            <a:ext cx="6226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背景說明</a:t>
            </a:r>
            <a:endParaRPr/>
          </a:p>
        </p:txBody>
      </p:sp>
      <p:sp>
        <p:nvSpPr>
          <p:cNvPr id="1308" name="Google Shape;1308;p5"/>
          <p:cNvSpPr txBox="1">
            <a:spLocks noGrp="1"/>
          </p:cNvSpPr>
          <p:nvPr>
            <p:ph type="title" idx="2"/>
          </p:nvPr>
        </p:nvSpPr>
        <p:spPr>
          <a:xfrm>
            <a:off x="3806487" y="1269596"/>
            <a:ext cx="152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309" name="Google Shape;1309;p5"/>
          <p:cNvGrpSpPr/>
          <p:nvPr/>
        </p:nvGrpSpPr>
        <p:grpSpPr>
          <a:xfrm>
            <a:off x="-142251" y="3228366"/>
            <a:ext cx="1351258" cy="1380123"/>
            <a:chOff x="5118650" y="3349975"/>
            <a:chExt cx="873075" cy="891725"/>
          </a:xfrm>
        </p:grpSpPr>
        <p:sp>
          <p:nvSpPr>
            <p:cNvPr id="1310" name="Google Shape;1310;p5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3" name="Google Shape;1343;p5"/>
          <p:cNvSpPr/>
          <p:nvPr/>
        </p:nvSpPr>
        <p:spPr>
          <a:xfrm>
            <a:off x="7730501" y="534996"/>
            <a:ext cx="872927" cy="867747"/>
          </a:xfrm>
          <a:custGeom>
            <a:avLst/>
            <a:gdLst/>
            <a:ahLst/>
            <a:cxnLst/>
            <a:rect l="l" t="t" r="r" b="b"/>
            <a:pathLst>
              <a:path w="13145" h="13067" extrusionOk="0">
                <a:moveTo>
                  <a:pt x="5014" y="1"/>
                </a:moveTo>
                <a:cubicBezTo>
                  <a:pt x="5012" y="1"/>
                  <a:pt x="5010" y="1"/>
                  <a:pt x="5008" y="2"/>
                </a:cubicBezTo>
                <a:cubicBezTo>
                  <a:pt x="3911" y="235"/>
                  <a:pt x="2861" y="795"/>
                  <a:pt x="2032" y="1601"/>
                </a:cubicBezTo>
                <a:cubicBezTo>
                  <a:pt x="1612" y="1998"/>
                  <a:pt x="1250" y="2465"/>
                  <a:pt x="958" y="2967"/>
                </a:cubicBezTo>
                <a:cubicBezTo>
                  <a:pt x="654" y="3457"/>
                  <a:pt x="409" y="3994"/>
                  <a:pt x="258" y="4554"/>
                </a:cubicBezTo>
                <a:cubicBezTo>
                  <a:pt x="94" y="5114"/>
                  <a:pt x="1" y="5698"/>
                  <a:pt x="12" y="6282"/>
                </a:cubicBezTo>
                <a:cubicBezTo>
                  <a:pt x="12" y="6865"/>
                  <a:pt x="94" y="7461"/>
                  <a:pt x="269" y="8021"/>
                </a:cubicBezTo>
                <a:cubicBezTo>
                  <a:pt x="433" y="8581"/>
                  <a:pt x="678" y="9118"/>
                  <a:pt x="981" y="9620"/>
                </a:cubicBezTo>
                <a:cubicBezTo>
                  <a:pt x="1285" y="10122"/>
                  <a:pt x="1647" y="10589"/>
                  <a:pt x="2055" y="11009"/>
                </a:cubicBezTo>
                <a:cubicBezTo>
                  <a:pt x="2464" y="11429"/>
                  <a:pt x="2942" y="11791"/>
                  <a:pt x="3433" y="12106"/>
                </a:cubicBezTo>
                <a:cubicBezTo>
                  <a:pt x="3934" y="12422"/>
                  <a:pt x="4495" y="12655"/>
                  <a:pt x="5067" y="12830"/>
                </a:cubicBezTo>
                <a:cubicBezTo>
                  <a:pt x="5347" y="12923"/>
                  <a:pt x="5650" y="12958"/>
                  <a:pt x="5942" y="13017"/>
                </a:cubicBezTo>
                <a:lnTo>
                  <a:pt x="6397" y="13052"/>
                </a:lnTo>
                <a:cubicBezTo>
                  <a:pt x="6473" y="13064"/>
                  <a:pt x="6549" y="13066"/>
                  <a:pt x="6625" y="13066"/>
                </a:cubicBezTo>
                <a:cubicBezTo>
                  <a:pt x="6701" y="13066"/>
                  <a:pt x="6777" y="13064"/>
                  <a:pt x="6853" y="13064"/>
                </a:cubicBezTo>
                <a:cubicBezTo>
                  <a:pt x="7448" y="13052"/>
                  <a:pt x="8055" y="12982"/>
                  <a:pt x="8639" y="12795"/>
                </a:cubicBezTo>
                <a:cubicBezTo>
                  <a:pt x="9222" y="12632"/>
                  <a:pt x="9783" y="12387"/>
                  <a:pt x="10296" y="12071"/>
                </a:cubicBezTo>
                <a:cubicBezTo>
                  <a:pt x="10810" y="11745"/>
                  <a:pt x="11288" y="11359"/>
                  <a:pt x="11697" y="10916"/>
                </a:cubicBezTo>
                <a:cubicBezTo>
                  <a:pt x="12094" y="10472"/>
                  <a:pt x="12432" y="9959"/>
                  <a:pt x="12677" y="9422"/>
                </a:cubicBezTo>
                <a:cubicBezTo>
                  <a:pt x="12934" y="8873"/>
                  <a:pt x="13086" y="8289"/>
                  <a:pt x="13109" y="7706"/>
                </a:cubicBezTo>
                <a:cubicBezTo>
                  <a:pt x="13144" y="7601"/>
                  <a:pt x="13004" y="7531"/>
                  <a:pt x="12864" y="7519"/>
                </a:cubicBezTo>
                <a:cubicBezTo>
                  <a:pt x="12825" y="7510"/>
                  <a:pt x="12787" y="7506"/>
                  <a:pt x="12752" y="7506"/>
                </a:cubicBezTo>
                <a:cubicBezTo>
                  <a:pt x="12650" y="7506"/>
                  <a:pt x="12572" y="7543"/>
                  <a:pt x="12572" y="7612"/>
                </a:cubicBezTo>
                <a:cubicBezTo>
                  <a:pt x="11884" y="9562"/>
                  <a:pt x="10226" y="11056"/>
                  <a:pt x="8300" y="11698"/>
                </a:cubicBezTo>
                <a:cubicBezTo>
                  <a:pt x="7810" y="11861"/>
                  <a:pt x="7308" y="11955"/>
                  <a:pt x="6806" y="11990"/>
                </a:cubicBezTo>
                <a:cubicBezTo>
                  <a:pt x="6702" y="11999"/>
                  <a:pt x="6598" y="12016"/>
                  <a:pt x="6494" y="12016"/>
                </a:cubicBezTo>
                <a:cubicBezTo>
                  <a:pt x="6470" y="12016"/>
                  <a:pt x="6445" y="12015"/>
                  <a:pt x="6421" y="12013"/>
                </a:cubicBezTo>
                <a:lnTo>
                  <a:pt x="6047" y="12001"/>
                </a:lnTo>
                <a:cubicBezTo>
                  <a:pt x="5802" y="11978"/>
                  <a:pt x="5545" y="11966"/>
                  <a:pt x="5300" y="11896"/>
                </a:cubicBezTo>
                <a:cubicBezTo>
                  <a:pt x="4798" y="11803"/>
                  <a:pt x="4308" y="11628"/>
                  <a:pt x="3853" y="11383"/>
                </a:cubicBezTo>
                <a:cubicBezTo>
                  <a:pt x="3398" y="11126"/>
                  <a:pt x="2966" y="10834"/>
                  <a:pt x="2580" y="10461"/>
                </a:cubicBezTo>
                <a:cubicBezTo>
                  <a:pt x="2207" y="10099"/>
                  <a:pt x="1868" y="9690"/>
                  <a:pt x="1588" y="9247"/>
                </a:cubicBezTo>
                <a:cubicBezTo>
                  <a:pt x="1308" y="8803"/>
                  <a:pt x="1086" y="8313"/>
                  <a:pt x="923" y="7822"/>
                </a:cubicBezTo>
                <a:cubicBezTo>
                  <a:pt x="771" y="7321"/>
                  <a:pt x="689" y="6795"/>
                  <a:pt x="678" y="6282"/>
                </a:cubicBezTo>
                <a:cubicBezTo>
                  <a:pt x="654" y="5756"/>
                  <a:pt x="748" y="5231"/>
                  <a:pt x="865" y="4729"/>
                </a:cubicBezTo>
                <a:cubicBezTo>
                  <a:pt x="1413" y="2686"/>
                  <a:pt x="2977" y="877"/>
                  <a:pt x="5043" y="142"/>
                </a:cubicBezTo>
                <a:cubicBezTo>
                  <a:pt x="5088" y="119"/>
                  <a:pt x="5058" y="1"/>
                  <a:pt x="5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5"/>
          <p:cNvSpPr/>
          <p:nvPr/>
        </p:nvSpPr>
        <p:spPr>
          <a:xfrm>
            <a:off x="7893332" y="726979"/>
            <a:ext cx="540159" cy="508150"/>
          </a:xfrm>
          <a:custGeom>
            <a:avLst/>
            <a:gdLst/>
            <a:ahLst/>
            <a:cxnLst/>
            <a:rect l="l" t="t" r="r" b="b"/>
            <a:pathLst>
              <a:path w="8134" h="7652" extrusionOk="0">
                <a:moveTo>
                  <a:pt x="1868" y="1"/>
                </a:moveTo>
                <a:cubicBezTo>
                  <a:pt x="1864" y="1"/>
                  <a:pt x="1859" y="2"/>
                  <a:pt x="1856" y="6"/>
                </a:cubicBezTo>
                <a:cubicBezTo>
                  <a:pt x="1319" y="379"/>
                  <a:pt x="852" y="916"/>
                  <a:pt x="525" y="1500"/>
                </a:cubicBezTo>
                <a:cubicBezTo>
                  <a:pt x="362" y="1791"/>
                  <a:pt x="234" y="2107"/>
                  <a:pt x="140" y="2422"/>
                </a:cubicBezTo>
                <a:cubicBezTo>
                  <a:pt x="117" y="2504"/>
                  <a:pt x="105" y="2574"/>
                  <a:pt x="82" y="2655"/>
                </a:cubicBezTo>
                <a:lnTo>
                  <a:pt x="58" y="2772"/>
                </a:lnTo>
                <a:lnTo>
                  <a:pt x="47" y="2889"/>
                </a:lnTo>
                <a:lnTo>
                  <a:pt x="12" y="3122"/>
                </a:lnTo>
                <a:cubicBezTo>
                  <a:pt x="12" y="3204"/>
                  <a:pt x="12" y="3286"/>
                  <a:pt x="0" y="3356"/>
                </a:cubicBezTo>
                <a:cubicBezTo>
                  <a:pt x="0" y="3671"/>
                  <a:pt x="23" y="3986"/>
                  <a:pt x="105" y="4301"/>
                </a:cubicBezTo>
                <a:cubicBezTo>
                  <a:pt x="140" y="4465"/>
                  <a:pt x="210" y="4616"/>
                  <a:pt x="257" y="4780"/>
                </a:cubicBezTo>
                <a:lnTo>
                  <a:pt x="350" y="5013"/>
                </a:lnTo>
                <a:cubicBezTo>
                  <a:pt x="385" y="5095"/>
                  <a:pt x="420" y="5165"/>
                  <a:pt x="467" y="5247"/>
                </a:cubicBezTo>
                <a:cubicBezTo>
                  <a:pt x="770" y="5865"/>
                  <a:pt x="1249" y="6414"/>
                  <a:pt x="1798" y="6834"/>
                </a:cubicBezTo>
                <a:cubicBezTo>
                  <a:pt x="2078" y="7033"/>
                  <a:pt x="2370" y="7208"/>
                  <a:pt x="2673" y="7336"/>
                </a:cubicBezTo>
                <a:cubicBezTo>
                  <a:pt x="2988" y="7464"/>
                  <a:pt x="3292" y="7570"/>
                  <a:pt x="3607" y="7605"/>
                </a:cubicBezTo>
                <a:lnTo>
                  <a:pt x="3724" y="7628"/>
                </a:lnTo>
                <a:lnTo>
                  <a:pt x="3852" y="7628"/>
                </a:lnTo>
                <a:cubicBezTo>
                  <a:pt x="3934" y="7640"/>
                  <a:pt x="4015" y="7640"/>
                  <a:pt x="4097" y="7651"/>
                </a:cubicBezTo>
                <a:cubicBezTo>
                  <a:pt x="4261" y="7640"/>
                  <a:pt x="4424" y="7651"/>
                  <a:pt x="4599" y="7616"/>
                </a:cubicBezTo>
                <a:cubicBezTo>
                  <a:pt x="4938" y="7593"/>
                  <a:pt x="5276" y="7499"/>
                  <a:pt x="5603" y="7383"/>
                </a:cubicBezTo>
                <a:lnTo>
                  <a:pt x="5848" y="7278"/>
                </a:lnTo>
                <a:lnTo>
                  <a:pt x="6082" y="7161"/>
                </a:lnTo>
                <a:cubicBezTo>
                  <a:pt x="6163" y="7126"/>
                  <a:pt x="6245" y="7091"/>
                  <a:pt x="6315" y="7044"/>
                </a:cubicBezTo>
                <a:cubicBezTo>
                  <a:pt x="6397" y="6998"/>
                  <a:pt x="6467" y="6951"/>
                  <a:pt x="6537" y="6904"/>
                </a:cubicBezTo>
                <a:cubicBezTo>
                  <a:pt x="6829" y="6706"/>
                  <a:pt x="7097" y="6472"/>
                  <a:pt x="7319" y="6227"/>
                </a:cubicBezTo>
                <a:cubicBezTo>
                  <a:pt x="7377" y="6169"/>
                  <a:pt x="7424" y="6099"/>
                  <a:pt x="7482" y="6029"/>
                </a:cubicBezTo>
                <a:cubicBezTo>
                  <a:pt x="7541" y="5970"/>
                  <a:pt x="7587" y="5900"/>
                  <a:pt x="7622" y="5830"/>
                </a:cubicBezTo>
                <a:lnTo>
                  <a:pt x="7762" y="5632"/>
                </a:lnTo>
                <a:lnTo>
                  <a:pt x="7868" y="5422"/>
                </a:lnTo>
                <a:cubicBezTo>
                  <a:pt x="7914" y="5352"/>
                  <a:pt x="7938" y="5270"/>
                  <a:pt x="7961" y="5200"/>
                </a:cubicBezTo>
                <a:cubicBezTo>
                  <a:pt x="7984" y="5130"/>
                  <a:pt x="8031" y="5060"/>
                  <a:pt x="8043" y="4990"/>
                </a:cubicBezTo>
                <a:cubicBezTo>
                  <a:pt x="8089" y="4861"/>
                  <a:pt x="8113" y="4721"/>
                  <a:pt x="8124" y="4593"/>
                </a:cubicBezTo>
                <a:cubicBezTo>
                  <a:pt x="8133" y="4567"/>
                  <a:pt x="8043" y="4534"/>
                  <a:pt x="7988" y="4534"/>
                </a:cubicBezTo>
                <a:cubicBezTo>
                  <a:pt x="7970" y="4534"/>
                  <a:pt x="7955" y="4538"/>
                  <a:pt x="7949" y="4546"/>
                </a:cubicBezTo>
                <a:cubicBezTo>
                  <a:pt x="7903" y="4651"/>
                  <a:pt x="7844" y="4768"/>
                  <a:pt x="7786" y="4873"/>
                </a:cubicBezTo>
                <a:cubicBezTo>
                  <a:pt x="7751" y="4931"/>
                  <a:pt x="7704" y="4990"/>
                  <a:pt x="7669" y="5048"/>
                </a:cubicBezTo>
                <a:cubicBezTo>
                  <a:pt x="7622" y="5107"/>
                  <a:pt x="7599" y="5165"/>
                  <a:pt x="7541" y="5223"/>
                </a:cubicBezTo>
                <a:cubicBezTo>
                  <a:pt x="7494" y="5270"/>
                  <a:pt x="7459" y="5328"/>
                  <a:pt x="7412" y="5387"/>
                </a:cubicBezTo>
                <a:cubicBezTo>
                  <a:pt x="7366" y="5445"/>
                  <a:pt x="7319" y="5492"/>
                  <a:pt x="7272" y="5550"/>
                </a:cubicBezTo>
                <a:cubicBezTo>
                  <a:pt x="7225" y="5608"/>
                  <a:pt x="7167" y="5655"/>
                  <a:pt x="7120" y="5702"/>
                </a:cubicBezTo>
                <a:cubicBezTo>
                  <a:pt x="7062" y="5760"/>
                  <a:pt x="7015" y="5807"/>
                  <a:pt x="6957" y="5854"/>
                </a:cubicBezTo>
                <a:cubicBezTo>
                  <a:pt x="6735" y="6052"/>
                  <a:pt x="6478" y="6227"/>
                  <a:pt x="6222" y="6391"/>
                </a:cubicBezTo>
                <a:cubicBezTo>
                  <a:pt x="6152" y="6426"/>
                  <a:pt x="6082" y="6461"/>
                  <a:pt x="6012" y="6496"/>
                </a:cubicBezTo>
                <a:cubicBezTo>
                  <a:pt x="5953" y="6531"/>
                  <a:pt x="5883" y="6566"/>
                  <a:pt x="5813" y="6589"/>
                </a:cubicBezTo>
                <a:lnTo>
                  <a:pt x="5603" y="6682"/>
                </a:lnTo>
                <a:cubicBezTo>
                  <a:pt x="5533" y="6706"/>
                  <a:pt x="5451" y="6729"/>
                  <a:pt x="5381" y="6764"/>
                </a:cubicBezTo>
                <a:cubicBezTo>
                  <a:pt x="5101" y="6857"/>
                  <a:pt x="4809" y="6928"/>
                  <a:pt x="4517" y="6951"/>
                </a:cubicBezTo>
                <a:cubicBezTo>
                  <a:pt x="4377" y="6974"/>
                  <a:pt x="4237" y="6963"/>
                  <a:pt x="4097" y="6986"/>
                </a:cubicBezTo>
                <a:lnTo>
                  <a:pt x="3899" y="6974"/>
                </a:lnTo>
                <a:lnTo>
                  <a:pt x="3794" y="6963"/>
                </a:lnTo>
                <a:lnTo>
                  <a:pt x="3700" y="6951"/>
                </a:lnTo>
                <a:cubicBezTo>
                  <a:pt x="3432" y="6928"/>
                  <a:pt x="3187" y="6846"/>
                  <a:pt x="2918" y="6752"/>
                </a:cubicBezTo>
                <a:cubicBezTo>
                  <a:pt x="2661" y="6647"/>
                  <a:pt x="2405" y="6496"/>
                  <a:pt x="2160" y="6344"/>
                </a:cubicBezTo>
                <a:cubicBezTo>
                  <a:pt x="1681" y="5982"/>
                  <a:pt x="1237" y="5515"/>
                  <a:pt x="946" y="4990"/>
                </a:cubicBezTo>
                <a:cubicBezTo>
                  <a:pt x="899" y="4920"/>
                  <a:pt x="864" y="4861"/>
                  <a:pt x="829" y="4791"/>
                </a:cubicBezTo>
                <a:lnTo>
                  <a:pt x="735" y="4581"/>
                </a:lnTo>
                <a:cubicBezTo>
                  <a:pt x="689" y="4453"/>
                  <a:pt x="619" y="4313"/>
                  <a:pt x="595" y="4173"/>
                </a:cubicBezTo>
                <a:cubicBezTo>
                  <a:pt x="502" y="3904"/>
                  <a:pt x="467" y="3624"/>
                  <a:pt x="455" y="3356"/>
                </a:cubicBezTo>
                <a:cubicBezTo>
                  <a:pt x="455" y="3286"/>
                  <a:pt x="444" y="3216"/>
                  <a:pt x="444" y="3157"/>
                </a:cubicBezTo>
                <a:lnTo>
                  <a:pt x="455" y="2947"/>
                </a:lnTo>
                <a:lnTo>
                  <a:pt x="467" y="2830"/>
                </a:lnTo>
                <a:lnTo>
                  <a:pt x="490" y="2725"/>
                </a:lnTo>
                <a:cubicBezTo>
                  <a:pt x="502" y="2655"/>
                  <a:pt x="502" y="2585"/>
                  <a:pt x="525" y="2515"/>
                </a:cubicBezTo>
                <a:cubicBezTo>
                  <a:pt x="584" y="2223"/>
                  <a:pt x="689" y="1932"/>
                  <a:pt x="817" y="1651"/>
                </a:cubicBezTo>
                <a:cubicBezTo>
                  <a:pt x="1086" y="1091"/>
                  <a:pt x="1494" y="554"/>
                  <a:pt x="1973" y="157"/>
                </a:cubicBezTo>
                <a:cubicBezTo>
                  <a:pt x="2004" y="136"/>
                  <a:pt x="1912" y="1"/>
                  <a:pt x="18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5"/>
          <p:cNvSpPr/>
          <p:nvPr/>
        </p:nvSpPr>
        <p:spPr>
          <a:xfrm>
            <a:off x="7545225" y="806203"/>
            <a:ext cx="1258953" cy="773249"/>
          </a:xfrm>
          <a:custGeom>
            <a:avLst/>
            <a:gdLst/>
            <a:ahLst/>
            <a:cxnLst/>
            <a:rect l="l" t="t" r="r" b="b"/>
            <a:pathLst>
              <a:path w="18958" h="11644" extrusionOk="0">
                <a:moveTo>
                  <a:pt x="17795" y="1"/>
                </a:moveTo>
                <a:cubicBezTo>
                  <a:pt x="17645" y="1"/>
                  <a:pt x="17539" y="175"/>
                  <a:pt x="17639" y="388"/>
                </a:cubicBezTo>
                <a:cubicBezTo>
                  <a:pt x="18000" y="1205"/>
                  <a:pt x="18117" y="2046"/>
                  <a:pt x="18105" y="2793"/>
                </a:cubicBezTo>
                <a:cubicBezTo>
                  <a:pt x="18082" y="3540"/>
                  <a:pt x="17954" y="4205"/>
                  <a:pt x="17755" y="4836"/>
                </a:cubicBezTo>
                <a:cubicBezTo>
                  <a:pt x="17650" y="5151"/>
                  <a:pt x="17533" y="5466"/>
                  <a:pt x="17405" y="5758"/>
                </a:cubicBezTo>
                <a:lnTo>
                  <a:pt x="17195" y="6178"/>
                </a:lnTo>
                <a:cubicBezTo>
                  <a:pt x="17160" y="6248"/>
                  <a:pt x="17125" y="6318"/>
                  <a:pt x="17078" y="6388"/>
                </a:cubicBezTo>
                <a:lnTo>
                  <a:pt x="16962" y="6598"/>
                </a:lnTo>
                <a:lnTo>
                  <a:pt x="16716" y="6995"/>
                </a:lnTo>
                <a:cubicBezTo>
                  <a:pt x="16623" y="7124"/>
                  <a:pt x="16530" y="7252"/>
                  <a:pt x="16436" y="7369"/>
                </a:cubicBezTo>
                <a:cubicBezTo>
                  <a:pt x="16261" y="7626"/>
                  <a:pt x="16039" y="7847"/>
                  <a:pt x="15841" y="8081"/>
                </a:cubicBezTo>
                <a:cubicBezTo>
                  <a:pt x="14965" y="8991"/>
                  <a:pt x="13915" y="9703"/>
                  <a:pt x="12771" y="10194"/>
                </a:cubicBezTo>
                <a:cubicBezTo>
                  <a:pt x="12479" y="10299"/>
                  <a:pt x="12187" y="10427"/>
                  <a:pt x="11884" y="10509"/>
                </a:cubicBezTo>
                <a:lnTo>
                  <a:pt x="11429" y="10637"/>
                </a:lnTo>
                <a:lnTo>
                  <a:pt x="10973" y="10742"/>
                </a:lnTo>
                <a:lnTo>
                  <a:pt x="10740" y="10789"/>
                </a:lnTo>
                <a:lnTo>
                  <a:pt x="10506" y="10824"/>
                </a:lnTo>
                <a:lnTo>
                  <a:pt x="10028" y="10882"/>
                </a:lnTo>
                <a:cubicBezTo>
                  <a:pt x="9864" y="10894"/>
                  <a:pt x="9701" y="10894"/>
                  <a:pt x="9549" y="10894"/>
                </a:cubicBezTo>
                <a:cubicBezTo>
                  <a:pt x="9434" y="10902"/>
                  <a:pt x="9318" y="10910"/>
                  <a:pt x="9203" y="10910"/>
                </a:cubicBezTo>
                <a:cubicBezTo>
                  <a:pt x="9155" y="10910"/>
                  <a:pt x="9107" y="10909"/>
                  <a:pt x="9059" y="10906"/>
                </a:cubicBezTo>
                <a:lnTo>
                  <a:pt x="8580" y="10871"/>
                </a:lnTo>
                <a:cubicBezTo>
                  <a:pt x="8429" y="10859"/>
                  <a:pt x="8265" y="10836"/>
                  <a:pt x="8102" y="10812"/>
                </a:cubicBezTo>
                <a:cubicBezTo>
                  <a:pt x="7775" y="10777"/>
                  <a:pt x="7472" y="10695"/>
                  <a:pt x="7156" y="10625"/>
                </a:cubicBezTo>
                <a:cubicBezTo>
                  <a:pt x="6993" y="10590"/>
                  <a:pt x="6841" y="10520"/>
                  <a:pt x="6689" y="10474"/>
                </a:cubicBezTo>
                <a:cubicBezTo>
                  <a:pt x="6538" y="10427"/>
                  <a:pt x="6386" y="10380"/>
                  <a:pt x="6234" y="10310"/>
                </a:cubicBezTo>
                <a:cubicBezTo>
                  <a:pt x="5942" y="10182"/>
                  <a:pt x="5651" y="10065"/>
                  <a:pt x="5370" y="9913"/>
                </a:cubicBezTo>
                <a:cubicBezTo>
                  <a:pt x="5242" y="9832"/>
                  <a:pt x="5102" y="9762"/>
                  <a:pt x="4962" y="9680"/>
                </a:cubicBezTo>
                <a:lnTo>
                  <a:pt x="4565" y="9423"/>
                </a:lnTo>
                <a:lnTo>
                  <a:pt x="4367" y="9295"/>
                </a:lnTo>
                <a:lnTo>
                  <a:pt x="4180" y="9155"/>
                </a:lnTo>
                <a:lnTo>
                  <a:pt x="3818" y="8863"/>
                </a:lnTo>
                <a:cubicBezTo>
                  <a:pt x="3339" y="8454"/>
                  <a:pt x="2896" y="8011"/>
                  <a:pt x="2511" y="7520"/>
                </a:cubicBezTo>
                <a:cubicBezTo>
                  <a:pt x="2114" y="7042"/>
                  <a:pt x="1787" y="6505"/>
                  <a:pt x="1495" y="5945"/>
                </a:cubicBezTo>
                <a:cubicBezTo>
                  <a:pt x="1355" y="5664"/>
                  <a:pt x="1215" y="5384"/>
                  <a:pt x="1110" y="5081"/>
                </a:cubicBezTo>
                <a:lnTo>
                  <a:pt x="946" y="4626"/>
                </a:lnTo>
                <a:lnTo>
                  <a:pt x="806" y="4159"/>
                </a:lnTo>
                <a:cubicBezTo>
                  <a:pt x="468" y="2921"/>
                  <a:pt x="445" y="1544"/>
                  <a:pt x="701" y="283"/>
                </a:cubicBezTo>
                <a:cubicBezTo>
                  <a:pt x="729" y="159"/>
                  <a:pt x="613" y="79"/>
                  <a:pt x="504" y="79"/>
                </a:cubicBezTo>
                <a:cubicBezTo>
                  <a:pt x="429" y="79"/>
                  <a:pt x="358" y="116"/>
                  <a:pt x="339" y="202"/>
                </a:cubicBezTo>
                <a:cubicBezTo>
                  <a:pt x="24" y="1509"/>
                  <a:pt x="1" y="2956"/>
                  <a:pt x="328" y="4287"/>
                </a:cubicBezTo>
                <a:lnTo>
                  <a:pt x="456" y="4777"/>
                </a:lnTo>
                <a:lnTo>
                  <a:pt x="620" y="5256"/>
                </a:lnTo>
                <a:cubicBezTo>
                  <a:pt x="725" y="5583"/>
                  <a:pt x="865" y="5886"/>
                  <a:pt x="1005" y="6190"/>
                </a:cubicBezTo>
                <a:cubicBezTo>
                  <a:pt x="1297" y="6785"/>
                  <a:pt x="1635" y="7369"/>
                  <a:pt x="2044" y="7882"/>
                </a:cubicBezTo>
                <a:cubicBezTo>
                  <a:pt x="2441" y="8419"/>
                  <a:pt x="2907" y="8898"/>
                  <a:pt x="3398" y="9341"/>
                </a:cubicBezTo>
                <a:lnTo>
                  <a:pt x="3795" y="9657"/>
                </a:lnTo>
                <a:lnTo>
                  <a:pt x="3981" y="9820"/>
                </a:lnTo>
                <a:lnTo>
                  <a:pt x="4191" y="9960"/>
                </a:lnTo>
                <a:lnTo>
                  <a:pt x="4612" y="10240"/>
                </a:lnTo>
                <a:cubicBezTo>
                  <a:pt x="4763" y="10334"/>
                  <a:pt x="4904" y="10415"/>
                  <a:pt x="5055" y="10497"/>
                </a:cubicBezTo>
                <a:cubicBezTo>
                  <a:pt x="5347" y="10672"/>
                  <a:pt x="5662" y="10812"/>
                  <a:pt x="5977" y="10952"/>
                </a:cubicBezTo>
                <a:cubicBezTo>
                  <a:pt x="6141" y="11022"/>
                  <a:pt x="6304" y="11069"/>
                  <a:pt x="6468" y="11139"/>
                </a:cubicBezTo>
                <a:cubicBezTo>
                  <a:pt x="6631" y="11186"/>
                  <a:pt x="6795" y="11256"/>
                  <a:pt x="6958" y="11302"/>
                </a:cubicBezTo>
                <a:cubicBezTo>
                  <a:pt x="7308" y="11384"/>
                  <a:pt x="7647" y="11478"/>
                  <a:pt x="7997" y="11524"/>
                </a:cubicBezTo>
                <a:cubicBezTo>
                  <a:pt x="8172" y="11548"/>
                  <a:pt x="8335" y="11583"/>
                  <a:pt x="8510" y="11594"/>
                </a:cubicBezTo>
                <a:lnTo>
                  <a:pt x="9036" y="11629"/>
                </a:lnTo>
                <a:cubicBezTo>
                  <a:pt x="9123" y="11641"/>
                  <a:pt x="9208" y="11644"/>
                  <a:pt x="9293" y="11644"/>
                </a:cubicBezTo>
                <a:cubicBezTo>
                  <a:pt x="9377" y="11644"/>
                  <a:pt x="9462" y="11641"/>
                  <a:pt x="9549" y="11641"/>
                </a:cubicBezTo>
                <a:lnTo>
                  <a:pt x="10063" y="11629"/>
                </a:lnTo>
                <a:lnTo>
                  <a:pt x="10565" y="11571"/>
                </a:lnTo>
                <a:cubicBezTo>
                  <a:pt x="10740" y="11559"/>
                  <a:pt x="10903" y="11536"/>
                  <a:pt x="11067" y="11501"/>
                </a:cubicBezTo>
                <a:lnTo>
                  <a:pt x="11557" y="11407"/>
                </a:lnTo>
                <a:cubicBezTo>
                  <a:pt x="11720" y="11372"/>
                  <a:pt x="11884" y="11326"/>
                  <a:pt x="12047" y="11279"/>
                </a:cubicBezTo>
                <a:cubicBezTo>
                  <a:pt x="12374" y="11197"/>
                  <a:pt x="12678" y="11081"/>
                  <a:pt x="12993" y="10964"/>
                </a:cubicBezTo>
                <a:cubicBezTo>
                  <a:pt x="14230" y="10474"/>
                  <a:pt x="15351" y="9738"/>
                  <a:pt x="16320" y="8793"/>
                </a:cubicBezTo>
                <a:cubicBezTo>
                  <a:pt x="16810" y="8303"/>
                  <a:pt x="17265" y="7777"/>
                  <a:pt x="17650" y="7170"/>
                </a:cubicBezTo>
                <a:cubicBezTo>
                  <a:pt x="17849" y="6878"/>
                  <a:pt x="18012" y="6563"/>
                  <a:pt x="18175" y="6236"/>
                </a:cubicBezTo>
                <a:cubicBezTo>
                  <a:pt x="18339" y="5921"/>
                  <a:pt x="18479" y="5559"/>
                  <a:pt x="18596" y="5198"/>
                </a:cubicBezTo>
                <a:cubicBezTo>
                  <a:pt x="18817" y="4474"/>
                  <a:pt x="18958" y="3692"/>
                  <a:pt x="18911" y="2816"/>
                </a:cubicBezTo>
                <a:cubicBezTo>
                  <a:pt x="18888" y="2384"/>
                  <a:pt x="18806" y="1929"/>
                  <a:pt x="18666" y="1486"/>
                </a:cubicBezTo>
                <a:cubicBezTo>
                  <a:pt x="18537" y="1030"/>
                  <a:pt x="18316" y="575"/>
                  <a:pt x="18047" y="167"/>
                </a:cubicBezTo>
                <a:cubicBezTo>
                  <a:pt x="17966" y="49"/>
                  <a:pt x="17874" y="1"/>
                  <a:pt x="17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099878ab32_1_87"/>
          <p:cNvSpPr txBox="1">
            <a:spLocks noGrp="1"/>
          </p:cNvSpPr>
          <p:nvPr>
            <p:ph type="title"/>
          </p:nvPr>
        </p:nvSpPr>
        <p:spPr>
          <a:xfrm>
            <a:off x="2241538" y="149286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1" name="Google Shape;1351;g2099878ab32_1_87"/>
          <p:cNvSpPr txBox="1">
            <a:spLocks noGrp="1"/>
          </p:cNvSpPr>
          <p:nvPr>
            <p:ph type="subTitle" idx="1"/>
          </p:nvPr>
        </p:nvSpPr>
        <p:spPr>
          <a:xfrm>
            <a:off x="1219325" y="991075"/>
            <a:ext cx="6972600" cy="3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研究動機：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因新冠肺炎病毒使感染人數迅速竄升，有鑒於診斷的快篩劑、醫療人員的個人防護措施及隔離病房的醫療資源有限，此研究致力於檢測感染急性嚴重呼吸道疾病的病人(SARI)可能是感染新冠肺炎的風險，避免誤診而導致給COVID-19患者的醫療資源不足及幫助提升醫生判斷感染此類病毒的準確度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研究方法：研究利用胸部 X 光來檢測SARI可能感染了COVID-19 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使用X光的原因如下：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X光圖像使診斷過程更迅速，不需要採檢時間。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X光機可以在隔離病房內測試，減少移動時的感染風險。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更廣泛、成本更低。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研究目標：通過胸部X光檢測縮短傳統PCR檢測時間，幫助確診者更早隔離及幫助假陰性患者檢測出更準確的結果。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1352" name="Google Shape;1352;g2099878ab32_1_87"/>
          <p:cNvGrpSpPr/>
          <p:nvPr/>
        </p:nvGrpSpPr>
        <p:grpSpPr>
          <a:xfrm>
            <a:off x="7066553" y="220825"/>
            <a:ext cx="1745196" cy="1133653"/>
            <a:chOff x="7066553" y="220825"/>
            <a:chExt cx="1745196" cy="1133653"/>
          </a:xfrm>
        </p:grpSpPr>
        <p:sp>
          <p:nvSpPr>
            <p:cNvPr id="1353" name="Google Shape;1353;g2099878ab32_1_87"/>
            <p:cNvSpPr/>
            <p:nvPr/>
          </p:nvSpPr>
          <p:spPr>
            <a:xfrm>
              <a:off x="7066553" y="220825"/>
              <a:ext cx="1745196" cy="1133653"/>
            </a:xfrm>
            <a:custGeom>
              <a:avLst/>
              <a:gdLst/>
              <a:ahLst/>
              <a:cxnLst/>
              <a:rect l="l" t="t" r="r" b="b"/>
              <a:pathLst>
                <a:path w="44171" h="28691" extrusionOk="0">
                  <a:moveTo>
                    <a:pt x="25108" y="1"/>
                  </a:moveTo>
                  <a:cubicBezTo>
                    <a:pt x="23961" y="1"/>
                    <a:pt x="22810" y="68"/>
                    <a:pt x="21665" y="151"/>
                  </a:cubicBezTo>
                  <a:cubicBezTo>
                    <a:pt x="19949" y="279"/>
                    <a:pt x="18233" y="443"/>
                    <a:pt x="16541" y="793"/>
                  </a:cubicBezTo>
                  <a:cubicBezTo>
                    <a:pt x="12374" y="1668"/>
                    <a:pt x="8463" y="3735"/>
                    <a:pt x="5440" y="6734"/>
                  </a:cubicBezTo>
                  <a:cubicBezTo>
                    <a:pt x="2907" y="9244"/>
                    <a:pt x="1016" y="12419"/>
                    <a:pt x="0" y="15839"/>
                  </a:cubicBezTo>
                  <a:cubicBezTo>
                    <a:pt x="1273" y="16318"/>
                    <a:pt x="2557" y="16773"/>
                    <a:pt x="3829" y="17228"/>
                  </a:cubicBezTo>
                  <a:cubicBezTo>
                    <a:pt x="7194" y="9697"/>
                    <a:pt x="15332" y="4852"/>
                    <a:pt x="23515" y="4852"/>
                  </a:cubicBezTo>
                  <a:cubicBezTo>
                    <a:pt x="25466" y="4852"/>
                    <a:pt x="27419" y="5128"/>
                    <a:pt x="29311" y="5707"/>
                  </a:cubicBezTo>
                  <a:cubicBezTo>
                    <a:pt x="34062" y="7155"/>
                    <a:pt x="37879" y="11100"/>
                    <a:pt x="39373" y="15816"/>
                  </a:cubicBezTo>
                  <a:cubicBezTo>
                    <a:pt x="40225" y="18512"/>
                    <a:pt x="40120" y="21325"/>
                    <a:pt x="39688" y="24092"/>
                  </a:cubicBezTo>
                  <a:cubicBezTo>
                    <a:pt x="39501" y="25318"/>
                    <a:pt x="39326" y="26602"/>
                    <a:pt x="39034" y="27839"/>
                  </a:cubicBezTo>
                  <a:cubicBezTo>
                    <a:pt x="40190" y="28131"/>
                    <a:pt x="41345" y="28411"/>
                    <a:pt x="42513" y="28691"/>
                  </a:cubicBezTo>
                  <a:cubicBezTo>
                    <a:pt x="42443" y="26730"/>
                    <a:pt x="43026" y="24769"/>
                    <a:pt x="43353" y="22820"/>
                  </a:cubicBezTo>
                  <a:cubicBezTo>
                    <a:pt x="44170" y="17870"/>
                    <a:pt x="43248" y="12618"/>
                    <a:pt x="40563" y="8380"/>
                  </a:cubicBezTo>
                  <a:cubicBezTo>
                    <a:pt x="37879" y="4155"/>
                    <a:pt x="33408" y="1038"/>
                    <a:pt x="28459" y="244"/>
                  </a:cubicBezTo>
                  <a:cubicBezTo>
                    <a:pt x="27351" y="65"/>
                    <a:pt x="26231" y="1"/>
                    <a:pt x="25108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g2099878ab32_1_87"/>
            <p:cNvSpPr/>
            <p:nvPr/>
          </p:nvSpPr>
          <p:spPr>
            <a:xfrm>
              <a:off x="7596931" y="780009"/>
              <a:ext cx="650295" cy="443923"/>
            </a:xfrm>
            <a:custGeom>
              <a:avLst/>
              <a:gdLst/>
              <a:ahLst/>
              <a:cxnLst/>
              <a:rect l="l" t="t" r="r" b="b"/>
              <a:pathLst>
                <a:path w="16459" h="11235" extrusionOk="0">
                  <a:moveTo>
                    <a:pt x="9255" y="0"/>
                  </a:moveTo>
                  <a:cubicBezTo>
                    <a:pt x="6285" y="0"/>
                    <a:pt x="3233" y="2245"/>
                    <a:pt x="1378" y="4301"/>
                  </a:cubicBezTo>
                  <a:cubicBezTo>
                    <a:pt x="899" y="4826"/>
                    <a:pt x="455" y="5573"/>
                    <a:pt x="0" y="6355"/>
                  </a:cubicBezTo>
                  <a:cubicBezTo>
                    <a:pt x="5358" y="8106"/>
                    <a:pt x="10762" y="9740"/>
                    <a:pt x="16202" y="11235"/>
                  </a:cubicBezTo>
                  <a:cubicBezTo>
                    <a:pt x="16354" y="10242"/>
                    <a:pt x="16459" y="9250"/>
                    <a:pt x="16389" y="8281"/>
                  </a:cubicBezTo>
                  <a:cubicBezTo>
                    <a:pt x="16132" y="4698"/>
                    <a:pt x="14428" y="1219"/>
                    <a:pt x="10704" y="192"/>
                  </a:cubicBezTo>
                  <a:cubicBezTo>
                    <a:pt x="10227" y="61"/>
                    <a:pt x="9742" y="0"/>
                    <a:pt x="9255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2099878ab32_1_87"/>
            <p:cNvSpPr/>
            <p:nvPr/>
          </p:nvSpPr>
          <p:spPr>
            <a:xfrm>
              <a:off x="7306377" y="517268"/>
              <a:ext cx="1244802" cy="773576"/>
            </a:xfrm>
            <a:custGeom>
              <a:avLst/>
              <a:gdLst/>
              <a:ahLst/>
              <a:cxnLst/>
              <a:rect l="l" t="t" r="r" b="b"/>
              <a:pathLst>
                <a:path w="31506" h="19578" extrusionOk="0">
                  <a:moveTo>
                    <a:pt x="16442" y="1"/>
                  </a:moveTo>
                  <a:cubicBezTo>
                    <a:pt x="13210" y="1"/>
                    <a:pt x="9971" y="770"/>
                    <a:pt x="7249" y="2430"/>
                  </a:cubicBezTo>
                  <a:cubicBezTo>
                    <a:pt x="3887" y="4484"/>
                    <a:pt x="1880" y="7379"/>
                    <a:pt x="0" y="10519"/>
                  </a:cubicBezTo>
                  <a:cubicBezTo>
                    <a:pt x="1506" y="11056"/>
                    <a:pt x="3012" y="11581"/>
                    <a:pt x="4529" y="12083"/>
                  </a:cubicBezTo>
                  <a:cubicBezTo>
                    <a:pt x="5755" y="10087"/>
                    <a:pt x="7821" y="8149"/>
                    <a:pt x="8895" y="7181"/>
                  </a:cubicBezTo>
                  <a:cubicBezTo>
                    <a:pt x="11081" y="5199"/>
                    <a:pt x="13786" y="3737"/>
                    <a:pt x="16650" y="3737"/>
                  </a:cubicBezTo>
                  <a:cubicBezTo>
                    <a:pt x="17532" y="3737"/>
                    <a:pt x="18429" y="3876"/>
                    <a:pt x="19330" y="4181"/>
                  </a:cubicBezTo>
                  <a:cubicBezTo>
                    <a:pt x="23264" y="5500"/>
                    <a:pt x="25669" y="8780"/>
                    <a:pt x="26428" y="12772"/>
                  </a:cubicBezTo>
                  <a:cubicBezTo>
                    <a:pt x="26743" y="14429"/>
                    <a:pt x="26929" y="16601"/>
                    <a:pt x="26801" y="18760"/>
                  </a:cubicBezTo>
                  <a:cubicBezTo>
                    <a:pt x="27840" y="19040"/>
                    <a:pt x="28890" y="19309"/>
                    <a:pt x="29941" y="19577"/>
                  </a:cubicBezTo>
                  <a:cubicBezTo>
                    <a:pt x="30431" y="16531"/>
                    <a:pt x="31505" y="13402"/>
                    <a:pt x="30887" y="10309"/>
                  </a:cubicBezTo>
                  <a:cubicBezTo>
                    <a:pt x="29976" y="5768"/>
                    <a:pt x="26428" y="1998"/>
                    <a:pt x="21980" y="761"/>
                  </a:cubicBezTo>
                  <a:cubicBezTo>
                    <a:pt x="20205" y="262"/>
                    <a:pt x="18325" y="1"/>
                    <a:pt x="16442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6" name="Google Shape;1356;g2099878ab32_1_87"/>
          <p:cNvSpPr/>
          <p:nvPr/>
        </p:nvSpPr>
        <p:spPr>
          <a:xfrm rot="-2700000">
            <a:off x="528557" y="3733333"/>
            <a:ext cx="457264" cy="644995"/>
          </a:xfrm>
          <a:custGeom>
            <a:avLst/>
            <a:gdLst/>
            <a:ahLst/>
            <a:cxnLst/>
            <a:rect l="l" t="t" r="r" b="b"/>
            <a:pathLst>
              <a:path w="10576" h="14918" extrusionOk="0">
                <a:moveTo>
                  <a:pt x="2918" y="1"/>
                </a:moveTo>
                <a:cubicBezTo>
                  <a:pt x="2198" y="1"/>
                  <a:pt x="1629" y="91"/>
                  <a:pt x="852" y="210"/>
                </a:cubicBezTo>
                <a:lnTo>
                  <a:pt x="595" y="245"/>
                </a:lnTo>
                <a:lnTo>
                  <a:pt x="560" y="490"/>
                </a:lnTo>
                <a:cubicBezTo>
                  <a:pt x="444" y="1389"/>
                  <a:pt x="374" y="2288"/>
                  <a:pt x="350" y="3175"/>
                </a:cubicBezTo>
                <a:lnTo>
                  <a:pt x="339" y="3548"/>
                </a:lnTo>
                <a:lnTo>
                  <a:pt x="712" y="3513"/>
                </a:lnTo>
                <a:cubicBezTo>
                  <a:pt x="1022" y="3487"/>
                  <a:pt x="1249" y="3472"/>
                  <a:pt x="1466" y="3472"/>
                </a:cubicBezTo>
                <a:cubicBezTo>
                  <a:pt x="1722" y="3472"/>
                  <a:pt x="1963" y="3492"/>
                  <a:pt x="2311" y="3537"/>
                </a:cubicBezTo>
                <a:cubicBezTo>
                  <a:pt x="3992" y="3758"/>
                  <a:pt x="5405" y="4657"/>
                  <a:pt x="6012" y="5871"/>
                </a:cubicBezTo>
                <a:cubicBezTo>
                  <a:pt x="6222" y="6291"/>
                  <a:pt x="6362" y="6782"/>
                  <a:pt x="6420" y="7354"/>
                </a:cubicBezTo>
                <a:cubicBezTo>
                  <a:pt x="6490" y="7972"/>
                  <a:pt x="6467" y="8848"/>
                  <a:pt x="5977" y="9466"/>
                </a:cubicBezTo>
                <a:cubicBezTo>
                  <a:pt x="5521" y="10073"/>
                  <a:pt x="4704" y="10342"/>
                  <a:pt x="3992" y="10552"/>
                </a:cubicBezTo>
                <a:lnTo>
                  <a:pt x="3747" y="10622"/>
                </a:lnTo>
                <a:cubicBezTo>
                  <a:pt x="2533" y="10972"/>
                  <a:pt x="1576" y="11252"/>
                  <a:pt x="292" y="11451"/>
                </a:cubicBezTo>
                <a:lnTo>
                  <a:pt x="0" y="11486"/>
                </a:lnTo>
                <a:lnTo>
                  <a:pt x="0" y="11789"/>
                </a:lnTo>
                <a:cubicBezTo>
                  <a:pt x="12" y="12723"/>
                  <a:pt x="70" y="13669"/>
                  <a:pt x="175" y="14602"/>
                </a:cubicBezTo>
                <a:lnTo>
                  <a:pt x="210" y="14918"/>
                </a:lnTo>
                <a:lnTo>
                  <a:pt x="525" y="14906"/>
                </a:lnTo>
                <a:cubicBezTo>
                  <a:pt x="3782" y="14754"/>
                  <a:pt x="6058" y="14066"/>
                  <a:pt x="8148" y="12595"/>
                </a:cubicBezTo>
                <a:cubicBezTo>
                  <a:pt x="9046" y="11964"/>
                  <a:pt x="9653" y="11299"/>
                  <a:pt x="10004" y="10564"/>
                </a:cubicBezTo>
                <a:cubicBezTo>
                  <a:pt x="10576" y="9385"/>
                  <a:pt x="10482" y="8066"/>
                  <a:pt x="10331" y="6910"/>
                </a:cubicBezTo>
                <a:cubicBezTo>
                  <a:pt x="10132" y="5509"/>
                  <a:pt x="9724" y="3467"/>
                  <a:pt x="8346" y="2031"/>
                </a:cubicBezTo>
                <a:cubicBezTo>
                  <a:pt x="7237" y="852"/>
                  <a:pt x="5533" y="140"/>
                  <a:pt x="3560" y="23"/>
                </a:cubicBezTo>
                <a:cubicBezTo>
                  <a:pt x="3329" y="8"/>
                  <a:pt x="3118" y="1"/>
                  <a:pt x="2918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099878ab32_1_43"/>
          <p:cNvSpPr/>
          <p:nvPr/>
        </p:nvSpPr>
        <p:spPr>
          <a:xfrm rot="-6794276">
            <a:off x="3964564" y="1160233"/>
            <a:ext cx="1077514" cy="1101912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2099878ab32_1_43"/>
          <p:cNvSpPr txBox="1">
            <a:spLocks noGrp="1"/>
          </p:cNvSpPr>
          <p:nvPr>
            <p:ph type="title"/>
          </p:nvPr>
        </p:nvSpPr>
        <p:spPr>
          <a:xfrm>
            <a:off x="1454468" y="2445696"/>
            <a:ext cx="6226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數據介紹</a:t>
            </a:r>
            <a:endParaRPr/>
          </a:p>
        </p:txBody>
      </p:sp>
      <p:sp>
        <p:nvSpPr>
          <p:cNvPr id="1363" name="Google Shape;1363;g2099878ab32_1_43"/>
          <p:cNvSpPr txBox="1">
            <a:spLocks noGrp="1"/>
          </p:cNvSpPr>
          <p:nvPr>
            <p:ph type="title" idx="2"/>
          </p:nvPr>
        </p:nvSpPr>
        <p:spPr>
          <a:xfrm>
            <a:off x="3806487" y="1269596"/>
            <a:ext cx="152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364" name="Google Shape;1364;g2099878ab32_1_43"/>
          <p:cNvGrpSpPr/>
          <p:nvPr/>
        </p:nvGrpSpPr>
        <p:grpSpPr>
          <a:xfrm>
            <a:off x="-142250" y="3228365"/>
            <a:ext cx="1351258" cy="1380123"/>
            <a:chOff x="5118650" y="3349975"/>
            <a:chExt cx="873075" cy="891725"/>
          </a:xfrm>
        </p:grpSpPr>
        <p:sp>
          <p:nvSpPr>
            <p:cNvPr id="1365" name="Google Shape;1365;g2099878ab32_1_43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2099878ab32_1_43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2099878ab32_1_43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2099878ab32_1_43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g2099878ab32_1_43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2099878ab32_1_43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2099878ab32_1_43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2099878ab32_1_43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g2099878ab32_1_43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g2099878ab32_1_43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g2099878ab32_1_43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g2099878ab32_1_43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g2099878ab32_1_43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g2099878ab32_1_43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g2099878ab32_1_43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g2099878ab32_1_43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g2099878ab32_1_43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g2099878ab32_1_43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g2099878ab32_1_43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g2099878ab32_1_43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g2099878ab32_1_43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g2099878ab32_1_43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g2099878ab32_1_43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g2099878ab32_1_43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g2099878ab32_1_43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g2099878ab32_1_43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g2099878ab32_1_43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g2099878ab32_1_43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g2099878ab32_1_43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g2099878ab32_1_43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g2099878ab32_1_43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g2099878ab32_1_43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g2099878ab32_1_43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8" name="Google Shape;1398;g2099878ab32_1_43"/>
          <p:cNvSpPr/>
          <p:nvPr/>
        </p:nvSpPr>
        <p:spPr>
          <a:xfrm>
            <a:off x="7730501" y="534996"/>
            <a:ext cx="872927" cy="867747"/>
          </a:xfrm>
          <a:custGeom>
            <a:avLst/>
            <a:gdLst/>
            <a:ahLst/>
            <a:cxnLst/>
            <a:rect l="l" t="t" r="r" b="b"/>
            <a:pathLst>
              <a:path w="13145" h="13067" extrusionOk="0">
                <a:moveTo>
                  <a:pt x="5014" y="1"/>
                </a:moveTo>
                <a:cubicBezTo>
                  <a:pt x="5012" y="1"/>
                  <a:pt x="5010" y="1"/>
                  <a:pt x="5008" y="2"/>
                </a:cubicBezTo>
                <a:cubicBezTo>
                  <a:pt x="3911" y="235"/>
                  <a:pt x="2861" y="795"/>
                  <a:pt x="2032" y="1601"/>
                </a:cubicBezTo>
                <a:cubicBezTo>
                  <a:pt x="1612" y="1998"/>
                  <a:pt x="1250" y="2465"/>
                  <a:pt x="958" y="2967"/>
                </a:cubicBezTo>
                <a:cubicBezTo>
                  <a:pt x="654" y="3457"/>
                  <a:pt x="409" y="3994"/>
                  <a:pt x="258" y="4554"/>
                </a:cubicBezTo>
                <a:cubicBezTo>
                  <a:pt x="94" y="5114"/>
                  <a:pt x="1" y="5698"/>
                  <a:pt x="12" y="6282"/>
                </a:cubicBezTo>
                <a:cubicBezTo>
                  <a:pt x="12" y="6865"/>
                  <a:pt x="94" y="7461"/>
                  <a:pt x="269" y="8021"/>
                </a:cubicBezTo>
                <a:cubicBezTo>
                  <a:pt x="433" y="8581"/>
                  <a:pt x="678" y="9118"/>
                  <a:pt x="981" y="9620"/>
                </a:cubicBezTo>
                <a:cubicBezTo>
                  <a:pt x="1285" y="10122"/>
                  <a:pt x="1647" y="10589"/>
                  <a:pt x="2055" y="11009"/>
                </a:cubicBezTo>
                <a:cubicBezTo>
                  <a:pt x="2464" y="11429"/>
                  <a:pt x="2942" y="11791"/>
                  <a:pt x="3433" y="12106"/>
                </a:cubicBezTo>
                <a:cubicBezTo>
                  <a:pt x="3934" y="12422"/>
                  <a:pt x="4495" y="12655"/>
                  <a:pt x="5067" y="12830"/>
                </a:cubicBezTo>
                <a:cubicBezTo>
                  <a:pt x="5347" y="12923"/>
                  <a:pt x="5650" y="12958"/>
                  <a:pt x="5942" y="13017"/>
                </a:cubicBezTo>
                <a:lnTo>
                  <a:pt x="6397" y="13052"/>
                </a:lnTo>
                <a:cubicBezTo>
                  <a:pt x="6473" y="13064"/>
                  <a:pt x="6549" y="13066"/>
                  <a:pt x="6625" y="13066"/>
                </a:cubicBezTo>
                <a:cubicBezTo>
                  <a:pt x="6701" y="13066"/>
                  <a:pt x="6777" y="13064"/>
                  <a:pt x="6853" y="13064"/>
                </a:cubicBezTo>
                <a:cubicBezTo>
                  <a:pt x="7448" y="13052"/>
                  <a:pt x="8055" y="12982"/>
                  <a:pt x="8639" y="12795"/>
                </a:cubicBezTo>
                <a:cubicBezTo>
                  <a:pt x="9222" y="12632"/>
                  <a:pt x="9783" y="12387"/>
                  <a:pt x="10296" y="12071"/>
                </a:cubicBezTo>
                <a:cubicBezTo>
                  <a:pt x="10810" y="11745"/>
                  <a:pt x="11288" y="11359"/>
                  <a:pt x="11697" y="10916"/>
                </a:cubicBezTo>
                <a:cubicBezTo>
                  <a:pt x="12094" y="10472"/>
                  <a:pt x="12432" y="9959"/>
                  <a:pt x="12677" y="9422"/>
                </a:cubicBezTo>
                <a:cubicBezTo>
                  <a:pt x="12934" y="8873"/>
                  <a:pt x="13086" y="8289"/>
                  <a:pt x="13109" y="7706"/>
                </a:cubicBezTo>
                <a:cubicBezTo>
                  <a:pt x="13144" y="7601"/>
                  <a:pt x="13004" y="7531"/>
                  <a:pt x="12864" y="7519"/>
                </a:cubicBezTo>
                <a:cubicBezTo>
                  <a:pt x="12825" y="7510"/>
                  <a:pt x="12787" y="7506"/>
                  <a:pt x="12752" y="7506"/>
                </a:cubicBezTo>
                <a:cubicBezTo>
                  <a:pt x="12650" y="7506"/>
                  <a:pt x="12572" y="7543"/>
                  <a:pt x="12572" y="7612"/>
                </a:cubicBezTo>
                <a:cubicBezTo>
                  <a:pt x="11884" y="9562"/>
                  <a:pt x="10226" y="11056"/>
                  <a:pt x="8300" y="11698"/>
                </a:cubicBezTo>
                <a:cubicBezTo>
                  <a:pt x="7810" y="11861"/>
                  <a:pt x="7308" y="11955"/>
                  <a:pt x="6806" y="11990"/>
                </a:cubicBezTo>
                <a:cubicBezTo>
                  <a:pt x="6702" y="11999"/>
                  <a:pt x="6598" y="12016"/>
                  <a:pt x="6494" y="12016"/>
                </a:cubicBezTo>
                <a:cubicBezTo>
                  <a:pt x="6470" y="12016"/>
                  <a:pt x="6445" y="12015"/>
                  <a:pt x="6421" y="12013"/>
                </a:cubicBezTo>
                <a:lnTo>
                  <a:pt x="6047" y="12001"/>
                </a:lnTo>
                <a:cubicBezTo>
                  <a:pt x="5802" y="11978"/>
                  <a:pt x="5545" y="11966"/>
                  <a:pt x="5300" y="11896"/>
                </a:cubicBezTo>
                <a:cubicBezTo>
                  <a:pt x="4798" y="11803"/>
                  <a:pt x="4308" y="11628"/>
                  <a:pt x="3853" y="11383"/>
                </a:cubicBezTo>
                <a:cubicBezTo>
                  <a:pt x="3398" y="11126"/>
                  <a:pt x="2966" y="10834"/>
                  <a:pt x="2580" y="10461"/>
                </a:cubicBezTo>
                <a:cubicBezTo>
                  <a:pt x="2207" y="10099"/>
                  <a:pt x="1868" y="9690"/>
                  <a:pt x="1588" y="9247"/>
                </a:cubicBezTo>
                <a:cubicBezTo>
                  <a:pt x="1308" y="8803"/>
                  <a:pt x="1086" y="8313"/>
                  <a:pt x="923" y="7822"/>
                </a:cubicBezTo>
                <a:cubicBezTo>
                  <a:pt x="771" y="7321"/>
                  <a:pt x="689" y="6795"/>
                  <a:pt x="678" y="6282"/>
                </a:cubicBezTo>
                <a:cubicBezTo>
                  <a:pt x="654" y="5756"/>
                  <a:pt x="748" y="5231"/>
                  <a:pt x="865" y="4729"/>
                </a:cubicBezTo>
                <a:cubicBezTo>
                  <a:pt x="1413" y="2686"/>
                  <a:pt x="2977" y="877"/>
                  <a:pt x="5043" y="142"/>
                </a:cubicBezTo>
                <a:cubicBezTo>
                  <a:pt x="5088" y="119"/>
                  <a:pt x="5058" y="1"/>
                  <a:pt x="5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099878ab32_1_43"/>
          <p:cNvSpPr/>
          <p:nvPr/>
        </p:nvSpPr>
        <p:spPr>
          <a:xfrm>
            <a:off x="7893332" y="726979"/>
            <a:ext cx="540159" cy="508150"/>
          </a:xfrm>
          <a:custGeom>
            <a:avLst/>
            <a:gdLst/>
            <a:ahLst/>
            <a:cxnLst/>
            <a:rect l="l" t="t" r="r" b="b"/>
            <a:pathLst>
              <a:path w="8134" h="7652" extrusionOk="0">
                <a:moveTo>
                  <a:pt x="1868" y="1"/>
                </a:moveTo>
                <a:cubicBezTo>
                  <a:pt x="1864" y="1"/>
                  <a:pt x="1859" y="2"/>
                  <a:pt x="1856" y="6"/>
                </a:cubicBezTo>
                <a:cubicBezTo>
                  <a:pt x="1319" y="379"/>
                  <a:pt x="852" y="916"/>
                  <a:pt x="525" y="1500"/>
                </a:cubicBezTo>
                <a:cubicBezTo>
                  <a:pt x="362" y="1791"/>
                  <a:pt x="234" y="2107"/>
                  <a:pt x="140" y="2422"/>
                </a:cubicBezTo>
                <a:cubicBezTo>
                  <a:pt x="117" y="2504"/>
                  <a:pt x="105" y="2574"/>
                  <a:pt x="82" y="2655"/>
                </a:cubicBezTo>
                <a:lnTo>
                  <a:pt x="58" y="2772"/>
                </a:lnTo>
                <a:lnTo>
                  <a:pt x="47" y="2889"/>
                </a:lnTo>
                <a:lnTo>
                  <a:pt x="12" y="3122"/>
                </a:lnTo>
                <a:cubicBezTo>
                  <a:pt x="12" y="3204"/>
                  <a:pt x="12" y="3286"/>
                  <a:pt x="0" y="3356"/>
                </a:cubicBezTo>
                <a:cubicBezTo>
                  <a:pt x="0" y="3671"/>
                  <a:pt x="23" y="3986"/>
                  <a:pt x="105" y="4301"/>
                </a:cubicBezTo>
                <a:cubicBezTo>
                  <a:pt x="140" y="4465"/>
                  <a:pt x="210" y="4616"/>
                  <a:pt x="257" y="4780"/>
                </a:cubicBezTo>
                <a:lnTo>
                  <a:pt x="350" y="5013"/>
                </a:lnTo>
                <a:cubicBezTo>
                  <a:pt x="385" y="5095"/>
                  <a:pt x="420" y="5165"/>
                  <a:pt x="467" y="5247"/>
                </a:cubicBezTo>
                <a:cubicBezTo>
                  <a:pt x="770" y="5865"/>
                  <a:pt x="1249" y="6414"/>
                  <a:pt x="1798" y="6834"/>
                </a:cubicBezTo>
                <a:cubicBezTo>
                  <a:pt x="2078" y="7033"/>
                  <a:pt x="2370" y="7208"/>
                  <a:pt x="2673" y="7336"/>
                </a:cubicBezTo>
                <a:cubicBezTo>
                  <a:pt x="2988" y="7464"/>
                  <a:pt x="3292" y="7570"/>
                  <a:pt x="3607" y="7605"/>
                </a:cubicBezTo>
                <a:lnTo>
                  <a:pt x="3724" y="7628"/>
                </a:lnTo>
                <a:lnTo>
                  <a:pt x="3852" y="7628"/>
                </a:lnTo>
                <a:cubicBezTo>
                  <a:pt x="3934" y="7640"/>
                  <a:pt x="4015" y="7640"/>
                  <a:pt x="4097" y="7651"/>
                </a:cubicBezTo>
                <a:cubicBezTo>
                  <a:pt x="4261" y="7640"/>
                  <a:pt x="4424" y="7651"/>
                  <a:pt x="4599" y="7616"/>
                </a:cubicBezTo>
                <a:cubicBezTo>
                  <a:pt x="4938" y="7593"/>
                  <a:pt x="5276" y="7499"/>
                  <a:pt x="5603" y="7383"/>
                </a:cubicBezTo>
                <a:lnTo>
                  <a:pt x="5848" y="7278"/>
                </a:lnTo>
                <a:lnTo>
                  <a:pt x="6082" y="7161"/>
                </a:lnTo>
                <a:cubicBezTo>
                  <a:pt x="6163" y="7126"/>
                  <a:pt x="6245" y="7091"/>
                  <a:pt x="6315" y="7044"/>
                </a:cubicBezTo>
                <a:cubicBezTo>
                  <a:pt x="6397" y="6998"/>
                  <a:pt x="6467" y="6951"/>
                  <a:pt x="6537" y="6904"/>
                </a:cubicBezTo>
                <a:cubicBezTo>
                  <a:pt x="6829" y="6706"/>
                  <a:pt x="7097" y="6472"/>
                  <a:pt x="7319" y="6227"/>
                </a:cubicBezTo>
                <a:cubicBezTo>
                  <a:pt x="7377" y="6169"/>
                  <a:pt x="7424" y="6099"/>
                  <a:pt x="7482" y="6029"/>
                </a:cubicBezTo>
                <a:cubicBezTo>
                  <a:pt x="7541" y="5970"/>
                  <a:pt x="7587" y="5900"/>
                  <a:pt x="7622" y="5830"/>
                </a:cubicBezTo>
                <a:lnTo>
                  <a:pt x="7762" y="5632"/>
                </a:lnTo>
                <a:lnTo>
                  <a:pt x="7868" y="5422"/>
                </a:lnTo>
                <a:cubicBezTo>
                  <a:pt x="7914" y="5352"/>
                  <a:pt x="7938" y="5270"/>
                  <a:pt x="7961" y="5200"/>
                </a:cubicBezTo>
                <a:cubicBezTo>
                  <a:pt x="7984" y="5130"/>
                  <a:pt x="8031" y="5060"/>
                  <a:pt x="8043" y="4990"/>
                </a:cubicBezTo>
                <a:cubicBezTo>
                  <a:pt x="8089" y="4861"/>
                  <a:pt x="8113" y="4721"/>
                  <a:pt x="8124" y="4593"/>
                </a:cubicBezTo>
                <a:cubicBezTo>
                  <a:pt x="8133" y="4567"/>
                  <a:pt x="8043" y="4534"/>
                  <a:pt x="7988" y="4534"/>
                </a:cubicBezTo>
                <a:cubicBezTo>
                  <a:pt x="7970" y="4534"/>
                  <a:pt x="7955" y="4538"/>
                  <a:pt x="7949" y="4546"/>
                </a:cubicBezTo>
                <a:cubicBezTo>
                  <a:pt x="7903" y="4651"/>
                  <a:pt x="7844" y="4768"/>
                  <a:pt x="7786" y="4873"/>
                </a:cubicBezTo>
                <a:cubicBezTo>
                  <a:pt x="7751" y="4931"/>
                  <a:pt x="7704" y="4990"/>
                  <a:pt x="7669" y="5048"/>
                </a:cubicBezTo>
                <a:cubicBezTo>
                  <a:pt x="7622" y="5107"/>
                  <a:pt x="7599" y="5165"/>
                  <a:pt x="7541" y="5223"/>
                </a:cubicBezTo>
                <a:cubicBezTo>
                  <a:pt x="7494" y="5270"/>
                  <a:pt x="7459" y="5328"/>
                  <a:pt x="7412" y="5387"/>
                </a:cubicBezTo>
                <a:cubicBezTo>
                  <a:pt x="7366" y="5445"/>
                  <a:pt x="7319" y="5492"/>
                  <a:pt x="7272" y="5550"/>
                </a:cubicBezTo>
                <a:cubicBezTo>
                  <a:pt x="7225" y="5608"/>
                  <a:pt x="7167" y="5655"/>
                  <a:pt x="7120" y="5702"/>
                </a:cubicBezTo>
                <a:cubicBezTo>
                  <a:pt x="7062" y="5760"/>
                  <a:pt x="7015" y="5807"/>
                  <a:pt x="6957" y="5854"/>
                </a:cubicBezTo>
                <a:cubicBezTo>
                  <a:pt x="6735" y="6052"/>
                  <a:pt x="6478" y="6227"/>
                  <a:pt x="6222" y="6391"/>
                </a:cubicBezTo>
                <a:cubicBezTo>
                  <a:pt x="6152" y="6426"/>
                  <a:pt x="6082" y="6461"/>
                  <a:pt x="6012" y="6496"/>
                </a:cubicBezTo>
                <a:cubicBezTo>
                  <a:pt x="5953" y="6531"/>
                  <a:pt x="5883" y="6566"/>
                  <a:pt x="5813" y="6589"/>
                </a:cubicBezTo>
                <a:lnTo>
                  <a:pt x="5603" y="6682"/>
                </a:lnTo>
                <a:cubicBezTo>
                  <a:pt x="5533" y="6706"/>
                  <a:pt x="5451" y="6729"/>
                  <a:pt x="5381" y="6764"/>
                </a:cubicBezTo>
                <a:cubicBezTo>
                  <a:pt x="5101" y="6857"/>
                  <a:pt x="4809" y="6928"/>
                  <a:pt x="4517" y="6951"/>
                </a:cubicBezTo>
                <a:cubicBezTo>
                  <a:pt x="4377" y="6974"/>
                  <a:pt x="4237" y="6963"/>
                  <a:pt x="4097" y="6986"/>
                </a:cubicBezTo>
                <a:lnTo>
                  <a:pt x="3899" y="6974"/>
                </a:lnTo>
                <a:lnTo>
                  <a:pt x="3794" y="6963"/>
                </a:lnTo>
                <a:lnTo>
                  <a:pt x="3700" y="6951"/>
                </a:lnTo>
                <a:cubicBezTo>
                  <a:pt x="3432" y="6928"/>
                  <a:pt x="3187" y="6846"/>
                  <a:pt x="2918" y="6752"/>
                </a:cubicBezTo>
                <a:cubicBezTo>
                  <a:pt x="2661" y="6647"/>
                  <a:pt x="2405" y="6496"/>
                  <a:pt x="2160" y="6344"/>
                </a:cubicBezTo>
                <a:cubicBezTo>
                  <a:pt x="1681" y="5982"/>
                  <a:pt x="1237" y="5515"/>
                  <a:pt x="946" y="4990"/>
                </a:cubicBezTo>
                <a:cubicBezTo>
                  <a:pt x="899" y="4920"/>
                  <a:pt x="864" y="4861"/>
                  <a:pt x="829" y="4791"/>
                </a:cubicBezTo>
                <a:lnTo>
                  <a:pt x="735" y="4581"/>
                </a:lnTo>
                <a:cubicBezTo>
                  <a:pt x="689" y="4453"/>
                  <a:pt x="619" y="4313"/>
                  <a:pt x="595" y="4173"/>
                </a:cubicBezTo>
                <a:cubicBezTo>
                  <a:pt x="502" y="3904"/>
                  <a:pt x="467" y="3624"/>
                  <a:pt x="455" y="3356"/>
                </a:cubicBezTo>
                <a:cubicBezTo>
                  <a:pt x="455" y="3286"/>
                  <a:pt x="444" y="3216"/>
                  <a:pt x="444" y="3157"/>
                </a:cubicBezTo>
                <a:lnTo>
                  <a:pt x="455" y="2947"/>
                </a:lnTo>
                <a:lnTo>
                  <a:pt x="467" y="2830"/>
                </a:lnTo>
                <a:lnTo>
                  <a:pt x="490" y="2725"/>
                </a:lnTo>
                <a:cubicBezTo>
                  <a:pt x="502" y="2655"/>
                  <a:pt x="502" y="2585"/>
                  <a:pt x="525" y="2515"/>
                </a:cubicBezTo>
                <a:cubicBezTo>
                  <a:pt x="584" y="2223"/>
                  <a:pt x="689" y="1932"/>
                  <a:pt x="817" y="1651"/>
                </a:cubicBezTo>
                <a:cubicBezTo>
                  <a:pt x="1086" y="1091"/>
                  <a:pt x="1494" y="554"/>
                  <a:pt x="1973" y="157"/>
                </a:cubicBezTo>
                <a:cubicBezTo>
                  <a:pt x="2004" y="136"/>
                  <a:pt x="1912" y="1"/>
                  <a:pt x="18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2099878ab32_1_43"/>
          <p:cNvSpPr/>
          <p:nvPr/>
        </p:nvSpPr>
        <p:spPr>
          <a:xfrm>
            <a:off x="7545225" y="806203"/>
            <a:ext cx="1258953" cy="773249"/>
          </a:xfrm>
          <a:custGeom>
            <a:avLst/>
            <a:gdLst/>
            <a:ahLst/>
            <a:cxnLst/>
            <a:rect l="l" t="t" r="r" b="b"/>
            <a:pathLst>
              <a:path w="18958" h="11644" extrusionOk="0">
                <a:moveTo>
                  <a:pt x="17795" y="1"/>
                </a:moveTo>
                <a:cubicBezTo>
                  <a:pt x="17645" y="1"/>
                  <a:pt x="17539" y="175"/>
                  <a:pt x="17639" y="388"/>
                </a:cubicBezTo>
                <a:cubicBezTo>
                  <a:pt x="18000" y="1205"/>
                  <a:pt x="18117" y="2046"/>
                  <a:pt x="18105" y="2793"/>
                </a:cubicBezTo>
                <a:cubicBezTo>
                  <a:pt x="18082" y="3540"/>
                  <a:pt x="17954" y="4205"/>
                  <a:pt x="17755" y="4836"/>
                </a:cubicBezTo>
                <a:cubicBezTo>
                  <a:pt x="17650" y="5151"/>
                  <a:pt x="17533" y="5466"/>
                  <a:pt x="17405" y="5758"/>
                </a:cubicBezTo>
                <a:lnTo>
                  <a:pt x="17195" y="6178"/>
                </a:lnTo>
                <a:cubicBezTo>
                  <a:pt x="17160" y="6248"/>
                  <a:pt x="17125" y="6318"/>
                  <a:pt x="17078" y="6388"/>
                </a:cubicBezTo>
                <a:lnTo>
                  <a:pt x="16962" y="6598"/>
                </a:lnTo>
                <a:lnTo>
                  <a:pt x="16716" y="6995"/>
                </a:lnTo>
                <a:cubicBezTo>
                  <a:pt x="16623" y="7124"/>
                  <a:pt x="16530" y="7252"/>
                  <a:pt x="16436" y="7369"/>
                </a:cubicBezTo>
                <a:cubicBezTo>
                  <a:pt x="16261" y="7626"/>
                  <a:pt x="16039" y="7847"/>
                  <a:pt x="15841" y="8081"/>
                </a:cubicBezTo>
                <a:cubicBezTo>
                  <a:pt x="14965" y="8991"/>
                  <a:pt x="13915" y="9703"/>
                  <a:pt x="12771" y="10194"/>
                </a:cubicBezTo>
                <a:cubicBezTo>
                  <a:pt x="12479" y="10299"/>
                  <a:pt x="12187" y="10427"/>
                  <a:pt x="11884" y="10509"/>
                </a:cubicBezTo>
                <a:lnTo>
                  <a:pt x="11429" y="10637"/>
                </a:lnTo>
                <a:lnTo>
                  <a:pt x="10973" y="10742"/>
                </a:lnTo>
                <a:lnTo>
                  <a:pt x="10740" y="10789"/>
                </a:lnTo>
                <a:lnTo>
                  <a:pt x="10506" y="10824"/>
                </a:lnTo>
                <a:lnTo>
                  <a:pt x="10028" y="10882"/>
                </a:lnTo>
                <a:cubicBezTo>
                  <a:pt x="9864" y="10894"/>
                  <a:pt x="9701" y="10894"/>
                  <a:pt x="9549" y="10894"/>
                </a:cubicBezTo>
                <a:cubicBezTo>
                  <a:pt x="9434" y="10902"/>
                  <a:pt x="9318" y="10910"/>
                  <a:pt x="9203" y="10910"/>
                </a:cubicBezTo>
                <a:cubicBezTo>
                  <a:pt x="9155" y="10910"/>
                  <a:pt x="9107" y="10909"/>
                  <a:pt x="9059" y="10906"/>
                </a:cubicBezTo>
                <a:lnTo>
                  <a:pt x="8580" y="10871"/>
                </a:lnTo>
                <a:cubicBezTo>
                  <a:pt x="8429" y="10859"/>
                  <a:pt x="8265" y="10836"/>
                  <a:pt x="8102" y="10812"/>
                </a:cubicBezTo>
                <a:cubicBezTo>
                  <a:pt x="7775" y="10777"/>
                  <a:pt x="7472" y="10695"/>
                  <a:pt x="7156" y="10625"/>
                </a:cubicBezTo>
                <a:cubicBezTo>
                  <a:pt x="6993" y="10590"/>
                  <a:pt x="6841" y="10520"/>
                  <a:pt x="6689" y="10474"/>
                </a:cubicBezTo>
                <a:cubicBezTo>
                  <a:pt x="6538" y="10427"/>
                  <a:pt x="6386" y="10380"/>
                  <a:pt x="6234" y="10310"/>
                </a:cubicBezTo>
                <a:cubicBezTo>
                  <a:pt x="5942" y="10182"/>
                  <a:pt x="5651" y="10065"/>
                  <a:pt x="5370" y="9913"/>
                </a:cubicBezTo>
                <a:cubicBezTo>
                  <a:pt x="5242" y="9832"/>
                  <a:pt x="5102" y="9762"/>
                  <a:pt x="4962" y="9680"/>
                </a:cubicBezTo>
                <a:lnTo>
                  <a:pt x="4565" y="9423"/>
                </a:lnTo>
                <a:lnTo>
                  <a:pt x="4367" y="9295"/>
                </a:lnTo>
                <a:lnTo>
                  <a:pt x="4180" y="9155"/>
                </a:lnTo>
                <a:lnTo>
                  <a:pt x="3818" y="8863"/>
                </a:lnTo>
                <a:cubicBezTo>
                  <a:pt x="3339" y="8454"/>
                  <a:pt x="2896" y="8011"/>
                  <a:pt x="2511" y="7520"/>
                </a:cubicBezTo>
                <a:cubicBezTo>
                  <a:pt x="2114" y="7042"/>
                  <a:pt x="1787" y="6505"/>
                  <a:pt x="1495" y="5945"/>
                </a:cubicBezTo>
                <a:cubicBezTo>
                  <a:pt x="1355" y="5664"/>
                  <a:pt x="1215" y="5384"/>
                  <a:pt x="1110" y="5081"/>
                </a:cubicBezTo>
                <a:lnTo>
                  <a:pt x="946" y="4626"/>
                </a:lnTo>
                <a:lnTo>
                  <a:pt x="806" y="4159"/>
                </a:lnTo>
                <a:cubicBezTo>
                  <a:pt x="468" y="2921"/>
                  <a:pt x="445" y="1544"/>
                  <a:pt x="701" y="283"/>
                </a:cubicBezTo>
                <a:cubicBezTo>
                  <a:pt x="729" y="159"/>
                  <a:pt x="613" y="79"/>
                  <a:pt x="504" y="79"/>
                </a:cubicBezTo>
                <a:cubicBezTo>
                  <a:pt x="429" y="79"/>
                  <a:pt x="358" y="116"/>
                  <a:pt x="339" y="202"/>
                </a:cubicBezTo>
                <a:cubicBezTo>
                  <a:pt x="24" y="1509"/>
                  <a:pt x="1" y="2956"/>
                  <a:pt x="328" y="4287"/>
                </a:cubicBezTo>
                <a:lnTo>
                  <a:pt x="456" y="4777"/>
                </a:lnTo>
                <a:lnTo>
                  <a:pt x="620" y="5256"/>
                </a:lnTo>
                <a:cubicBezTo>
                  <a:pt x="725" y="5583"/>
                  <a:pt x="865" y="5886"/>
                  <a:pt x="1005" y="6190"/>
                </a:cubicBezTo>
                <a:cubicBezTo>
                  <a:pt x="1297" y="6785"/>
                  <a:pt x="1635" y="7369"/>
                  <a:pt x="2044" y="7882"/>
                </a:cubicBezTo>
                <a:cubicBezTo>
                  <a:pt x="2441" y="8419"/>
                  <a:pt x="2907" y="8898"/>
                  <a:pt x="3398" y="9341"/>
                </a:cubicBezTo>
                <a:lnTo>
                  <a:pt x="3795" y="9657"/>
                </a:lnTo>
                <a:lnTo>
                  <a:pt x="3981" y="9820"/>
                </a:lnTo>
                <a:lnTo>
                  <a:pt x="4191" y="9960"/>
                </a:lnTo>
                <a:lnTo>
                  <a:pt x="4612" y="10240"/>
                </a:lnTo>
                <a:cubicBezTo>
                  <a:pt x="4763" y="10334"/>
                  <a:pt x="4904" y="10415"/>
                  <a:pt x="5055" y="10497"/>
                </a:cubicBezTo>
                <a:cubicBezTo>
                  <a:pt x="5347" y="10672"/>
                  <a:pt x="5662" y="10812"/>
                  <a:pt x="5977" y="10952"/>
                </a:cubicBezTo>
                <a:cubicBezTo>
                  <a:pt x="6141" y="11022"/>
                  <a:pt x="6304" y="11069"/>
                  <a:pt x="6468" y="11139"/>
                </a:cubicBezTo>
                <a:cubicBezTo>
                  <a:pt x="6631" y="11186"/>
                  <a:pt x="6795" y="11256"/>
                  <a:pt x="6958" y="11302"/>
                </a:cubicBezTo>
                <a:cubicBezTo>
                  <a:pt x="7308" y="11384"/>
                  <a:pt x="7647" y="11478"/>
                  <a:pt x="7997" y="11524"/>
                </a:cubicBezTo>
                <a:cubicBezTo>
                  <a:pt x="8172" y="11548"/>
                  <a:pt x="8335" y="11583"/>
                  <a:pt x="8510" y="11594"/>
                </a:cubicBezTo>
                <a:lnTo>
                  <a:pt x="9036" y="11629"/>
                </a:lnTo>
                <a:cubicBezTo>
                  <a:pt x="9123" y="11641"/>
                  <a:pt x="9208" y="11644"/>
                  <a:pt x="9293" y="11644"/>
                </a:cubicBezTo>
                <a:cubicBezTo>
                  <a:pt x="9377" y="11644"/>
                  <a:pt x="9462" y="11641"/>
                  <a:pt x="9549" y="11641"/>
                </a:cubicBezTo>
                <a:lnTo>
                  <a:pt x="10063" y="11629"/>
                </a:lnTo>
                <a:lnTo>
                  <a:pt x="10565" y="11571"/>
                </a:lnTo>
                <a:cubicBezTo>
                  <a:pt x="10740" y="11559"/>
                  <a:pt x="10903" y="11536"/>
                  <a:pt x="11067" y="11501"/>
                </a:cubicBezTo>
                <a:lnTo>
                  <a:pt x="11557" y="11407"/>
                </a:lnTo>
                <a:cubicBezTo>
                  <a:pt x="11720" y="11372"/>
                  <a:pt x="11884" y="11326"/>
                  <a:pt x="12047" y="11279"/>
                </a:cubicBezTo>
                <a:cubicBezTo>
                  <a:pt x="12374" y="11197"/>
                  <a:pt x="12678" y="11081"/>
                  <a:pt x="12993" y="10964"/>
                </a:cubicBezTo>
                <a:cubicBezTo>
                  <a:pt x="14230" y="10474"/>
                  <a:pt x="15351" y="9738"/>
                  <a:pt x="16320" y="8793"/>
                </a:cubicBezTo>
                <a:cubicBezTo>
                  <a:pt x="16810" y="8303"/>
                  <a:pt x="17265" y="7777"/>
                  <a:pt x="17650" y="7170"/>
                </a:cubicBezTo>
                <a:cubicBezTo>
                  <a:pt x="17849" y="6878"/>
                  <a:pt x="18012" y="6563"/>
                  <a:pt x="18175" y="6236"/>
                </a:cubicBezTo>
                <a:cubicBezTo>
                  <a:pt x="18339" y="5921"/>
                  <a:pt x="18479" y="5559"/>
                  <a:pt x="18596" y="5198"/>
                </a:cubicBezTo>
                <a:cubicBezTo>
                  <a:pt x="18817" y="4474"/>
                  <a:pt x="18958" y="3692"/>
                  <a:pt x="18911" y="2816"/>
                </a:cubicBezTo>
                <a:cubicBezTo>
                  <a:pt x="18888" y="2384"/>
                  <a:pt x="18806" y="1929"/>
                  <a:pt x="18666" y="1486"/>
                </a:cubicBezTo>
                <a:cubicBezTo>
                  <a:pt x="18537" y="1030"/>
                  <a:pt x="18316" y="575"/>
                  <a:pt x="18047" y="167"/>
                </a:cubicBezTo>
                <a:cubicBezTo>
                  <a:pt x="17966" y="49"/>
                  <a:pt x="17874" y="1"/>
                  <a:pt x="17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5" name="Google Shape;1405;g20e9f34b069_2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50" y="561250"/>
            <a:ext cx="7155676" cy="43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0e9f34b069_2_0"/>
          <p:cNvSpPr txBox="1"/>
          <p:nvPr/>
        </p:nvSpPr>
        <p:spPr>
          <a:xfrm>
            <a:off x="1365300" y="1167800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final_data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1" name="Google Shape;1411;g20e9f34b069_2_0"/>
          <p:cNvSpPr txBox="1"/>
          <p:nvPr/>
        </p:nvSpPr>
        <p:spPr>
          <a:xfrm>
            <a:off x="1365300" y="3520575"/>
            <a:ext cx="243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covid_detection_from_xray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2" name="Google Shape;1412;g20e9f34b069_2_0"/>
          <p:cNvSpPr txBox="1"/>
          <p:nvPr/>
        </p:nvSpPr>
        <p:spPr>
          <a:xfrm>
            <a:off x="4353500" y="3520575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data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3" name="Google Shape;1413;g20e9f34b069_2_0"/>
          <p:cNvSpPr txBox="1"/>
          <p:nvPr/>
        </p:nvSpPr>
        <p:spPr>
          <a:xfrm>
            <a:off x="5461100" y="3520563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NORMAL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4" name="Google Shape;1414;g20e9f34b069_2_0"/>
          <p:cNvSpPr txBox="1"/>
          <p:nvPr/>
        </p:nvSpPr>
        <p:spPr>
          <a:xfrm>
            <a:off x="5461100" y="28869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PNEUMONIA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5" name="Google Shape;1415;g20e9f34b069_2_0"/>
          <p:cNvSpPr txBox="1"/>
          <p:nvPr/>
        </p:nvSpPr>
        <p:spPr>
          <a:xfrm>
            <a:off x="4353500" y="455075"/>
            <a:ext cx="110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validation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6" name="Google Shape;1416;g20e9f34b069_2_0"/>
          <p:cNvSpPr txBox="1"/>
          <p:nvPr/>
        </p:nvSpPr>
        <p:spPr>
          <a:xfrm>
            <a:off x="4353500" y="116780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train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7" name="Google Shape;1417;g20e9f34b069_2_0"/>
          <p:cNvSpPr txBox="1"/>
          <p:nvPr/>
        </p:nvSpPr>
        <p:spPr>
          <a:xfrm>
            <a:off x="4353500" y="1880525"/>
            <a:ext cx="5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test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418" name="Google Shape;1418;g20e9f34b069_2_0"/>
          <p:cNvCxnSpPr>
            <a:stCxn id="1410" idx="3"/>
            <a:endCxn id="1415" idx="1"/>
          </p:cNvCxnSpPr>
          <p:nvPr/>
        </p:nvCxnSpPr>
        <p:spPr>
          <a:xfrm rot="10800000" flipH="1">
            <a:off x="2430000" y="655100"/>
            <a:ext cx="1923600" cy="7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9" name="Google Shape;1419;g20e9f34b069_2_0"/>
          <p:cNvCxnSpPr>
            <a:stCxn id="1410" idx="3"/>
            <a:endCxn id="1416" idx="1"/>
          </p:cNvCxnSpPr>
          <p:nvPr/>
        </p:nvCxnSpPr>
        <p:spPr>
          <a:xfrm>
            <a:off x="2430000" y="1367900"/>
            <a:ext cx="19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0" name="Google Shape;1420;g20e9f34b069_2_0"/>
          <p:cNvCxnSpPr>
            <a:stCxn id="1410" idx="3"/>
            <a:endCxn id="1417" idx="1"/>
          </p:cNvCxnSpPr>
          <p:nvPr/>
        </p:nvCxnSpPr>
        <p:spPr>
          <a:xfrm>
            <a:off x="2430000" y="1367900"/>
            <a:ext cx="1923600" cy="7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1" name="Google Shape;1421;g20e9f34b069_2_0"/>
          <p:cNvCxnSpPr>
            <a:stCxn id="1411" idx="3"/>
            <a:endCxn id="1412" idx="1"/>
          </p:cNvCxnSpPr>
          <p:nvPr/>
        </p:nvCxnSpPr>
        <p:spPr>
          <a:xfrm>
            <a:off x="3795300" y="372067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2" name="Google Shape;1422;g20e9f34b069_2_0"/>
          <p:cNvCxnSpPr>
            <a:stCxn id="1412" idx="3"/>
            <a:endCxn id="1414" idx="1"/>
          </p:cNvCxnSpPr>
          <p:nvPr/>
        </p:nvCxnSpPr>
        <p:spPr>
          <a:xfrm rot="10800000" flipH="1">
            <a:off x="4963100" y="3087075"/>
            <a:ext cx="4980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3" name="Google Shape;1423;g20e9f34b069_2_0"/>
          <p:cNvCxnSpPr>
            <a:stCxn id="1412" idx="3"/>
            <a:endCxn id="1413" idx="1"/>
          </p:cNvCxnSpPr>
          <p:nvPr/>
        </p:nvCxnSpPr>
        <p:spPr>
          <a:xfrm>
            <a:off x="4963100" y="3720675"/>
            <a:ext cx="4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4" name="Google Shape;1424;g20e9f34b069_2_0"/>
          <p:cNvSpPr txBox="1"/>
          <p:nvPr/>
        </p:nvSpPr>
        <p:spPr>
          <a:xfrm>
            <a:off x="4503700" y="3920775"/>
            <a:ext cx="24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25" name="Google Shape;1425;g20e9f34b069_2_0"/>
          <p:cNvSpPr txBox="1"/>
          <p:nvPr/>
        </p:nvSpPr>
        <p:spPr>
          <a:xfrm>
            <a:off x="5461100" y="4154175"/>
            <a:ext cx="8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covid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426" name="Google Shape;1426;g20e9f34b069_2_0"/>
          <p:cNvCxnSpPr>
            <a:stCxn id="1412" idx="3"/>
            <a:endCxn id="1425" idx="1"/>
          </p:cNvCxnSpPr>
          <p:nvPr/>
        </p:nvCxnSpPr>
        <p:spPr>
          <a:xfrm>
            <a:off x="4963100" y="3720675"/>
            <a:ext cx="4980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0e9f34b069_5_1"/>
          <p:cNvSpPr txBox="1"/>
          <p:nvPr/>
        </p:nvSpPr>
        <p:spPr>
          <a:xfrm>
            <a:off x="1395588" y="2232625"/>
            <a:ext cx="2953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osefin Sans"/>
                <a:ea typeface="Josefin Sans"/>
                <a:cs typeface="Josefin Sans"/>
                <a:sym typeface="Josefin Sans"/>
              </a:rPr>
              <a:t>3-Class Classification:</a:t>
            </a:r>
            <a:endParaRPr sz="20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"/>
                <a:ea typeface="Josefin Sans"/>
                <a:cs typeface="Josefin Sans"/>
                <a:sym typeface="Josefin Sans"/>
              </a:rPr>
              <a:t>Normal Lung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"/>
                <a:ea typeface="Josefin Sans"/>
                <a:cs typeface="Josefin Sans"/>
                <a:sym typeface="Josefin Sans"/>
              </a:rPr>
              <a:t>Bacterial Pneumonia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"/>
                <a:ea typeface="Josefin Sans"/>
                <a:cs typeface="Josefin Sans"/>
                <a:sym typeface="Josefin Sans"/>
              </a:rPr>
              <a:t>COVID-19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32" name="Google Shape;1432;g20e9f34b069_5_1"/>
          <p:cNvSpPr txBox="1"/>
          <p:nvPr/>
        </p:nvSpPr>
        <p:spPr>
          <a:xfrm>
            <a:off x="4795213" y="2109625"/>
            <a:ext cx="2953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Josefin Sans"/>
                <a:ea typeface="Josefin Sans"/>
                <a:cs typeface="Josefin Sans"/>
                <a:sym typeface="Josefin Sans"/>
              </a:rPr>
              <a:t>4-Class Classification:</a:t>
            </a:r>
            <a:endParaRPr sz="20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"/>
                <a:ea typeface="Josefin Sans"/>
                <a:cs typeface="Josefin Sans"/>
                <a:sym typeface="Josefin Sans"/>
              </a:rPr>
              <a:t>Normal Lung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"/>
                <a:ea typeface="Josefin Sans"/>
                <a:cs typeface="Josefin Sans"/>
                <a:sym typeface="Josefin Sans"/>
              </a:rPr>
              <a:t>Bacterial Pneumonia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"/>
                <a:ea typeface="Josefin Sans"/>
                <a:cs typeface="Josefin Sans"/>
                <a:sym typeface="Josefin Sans"/>
              </a:rPr>
              <a:t>Viral Pneumonia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"/>
                <a:ea typeface="Josefin Sans"/>
                <a:cs typeface="Josefin Sans"/>
                <a:sym typeface="Josefin Sans"/>
              </a:rPr>
              <a:t>COVID-19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7" name="Google Shape;1437;g20e9f34b069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21" y="398075"/>
            <a:ext cx="6620877" cy="11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g20e9f34b069_2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425" y="1712609"/>
            <a:ext cx="6620877" cy="937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g20e9f34b069_2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425" y="2785777"/>
            <a:ext cx="6620877" cy="100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g20e9f34b069_2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1425" y="3926824"/>
            <a:ext cx="6620877" cy="11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g20e9f34b069_2_35"/>
          <p:cNvSpPr txBox="1"/>
          <p:nvPr/>
        </p:nvSpPr>
        <p:spPr>
          <a:xfrm>
            <a:off x="898125" y="1119675"/>
            <a:ext cx="8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normal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42" name="Google Shape;1442;g20e9f34b069_2_35"/>
          <p:cNvSpPr txBox="1"/>
          <p:nvPr/>
        </p:nvSpPr>
        <p:spPr>
          <a:xfrm>
            <a:off x="792525" y="2249950"/>
            <a:ext cx="91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bacteria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43" name="Google Shape;1443;g20e9f34b069_2_35"/>
          <p:cNvSpPr txBox="1"/>
          <p:nvPr/>
        </p:nvSpPr>
        <p:spPr>
          <a:xfrm>
            <a:off x="1110225" y="3380225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viral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44" name="Google Shape;1444;g20e9f34b069_2_35"/>
          <p:cNvSpPr txBox="1"/>
          <p:nvPr/>
        </p:nvSpPr>
        <p:spPr>
          <a:xfrm>
            <a:off x="1077075" y="4654900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covid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0e9f34b069_4_71"/>
          <p:cNvSpPr/>
          <p:nvPr/>
        </p:nvSpPr>
        <p:spPr>
          <a:xfrm rot="-6794276">
            <a:off x="3964564" y="1160233"/>
            <a:ext cx="1077514" cy="1101912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g20e9f34b069_4_71"/>
          <p:cNvSpPr txBox="1">
            <a:spLocks noGrp="1"/>
          </p:cNvSpPr>
          <p:nvPr>
            <p:ph type="title"/>
          </p:nvPr>
        </p:nvSpPr>
        <p:spPr>
          <a:xfrm>
            <a:off x="1454468" y="2445696"/>
            <a:ext cx="6226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實作方法</a:t>
            </a:r>
            <a:endParaRPr/>
          </a:p>
        </p:txBody>
      </p:sp>
      <p:sp>
        <p:nvSpPr>
          <p:cNvPr id="1451" name="Google Shape;1451;g20e9f34b069_4_71"/>
          <p:cNvSpPr txBox="1">
            <a:spLocks noGrp="1"/>
          </p:cNvSpPr>
          <p:nvPr>
            <p:ph type="title" idx="2"/>
          </p:nvPr>
        </p:nvSpPr>
        <p:spPr>
          <a:xfrm>
            <a:off x="3806487" y="1269596"/>
            <a:ext cx="152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1452" name="Google Shape;1452;g20e9f34b069_4_71"/>
          <p:cNvGrpSpPr/>
          <p:nvPr/>
        </p:nvGrpSpPr>
        <p:grpSpPr>
          <a:xfrm>
            <a:off x="-142250" y="3228365"/>
            <a:ext cx="1351258" cy="1380123"/>
            <a:chOff x="5118650" y="3349975"/>
            <a:chExt cx="873075" cy="891725"/>
          </a:xfrm>
        </p:grpSpPr>
        <p:sp>
          <p:nvSpPr>
            <p:cNvPr id="1453" name="Google Shape;1453;g20e9f34b069_4_71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20e9f34b069_4_71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g20e9f34b069_4_71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g20e9f34b069_4_71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g20e9f34b069_4_71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g20e9f34b069_4_71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g20e9f34b069_4_71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20e9f34b069_4_71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g20e9f34b069_4_71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g20e9f34b069_4_71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g20e9f34b069_4_71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g20e9f34b069_4_71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g20e9f34b069_4_71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20e9f34b069_4_71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g20e9f34b069_4_71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g20e9f34b069_4_71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g20e9f34b069_4_71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g20e9f34b069_4_71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g20e9f34b069_4_71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g20e9f34b069_4_71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g20e9f34b069_4_71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g20e9f34b069_4_71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g20e9f34b069_4_71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g20e9f34b069_4_71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g20e9f34b069_4_71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20e9f34b069_4_71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g20e9f34b069_4_71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g20e9f34b069_4_71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g20e9f34b069_4_71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g20e9f34b069_4_71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g20e9f34b069_4_71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g20e9f34b069_4_71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g20e9f34b069_4_71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6" name="Google Shape;1486;g20e9f34b069_4_71"/>
          <p:cNvSpPr/>
          <p:nvPr/>
        </p:nvSpPr>
        <p:spPr>
          <a:xfrm>
            <a:off x="7730501" y="534996"/>
            <a:ext cx="872927" cy="867747"/>
          </a:xfrm>
          <a:custGeom>
            <a:avLst/>
            <a:gdLst/>
            <a:ahLst/>
            <a:cxnLst/>
            <a:rect l="l" t="t" r="r" b="b"/>
            <a:pathLst>
              <a:path w="13145" h="13067" extrusionOk="0">
                <a:moveTo>
                  <a:pt x="5014" y="1"/>
                </a:moveTo>
                <a:cubicBezTo>
                  <a:pt x="5012" y="1"/>
                  <a:pt x="5010" y="1"/>
                  <a:pt x="5008" y="2"/>
                </a:cubicBezTo>
                <a:cubicBezTo>
                  <a:pt x="3911" y="235"/>
                  <a:pt x="2861" y="795"/>
                  <a:pt x="2032" y="1601"/>
                </a:cubicBezTo>
                <a:cubicBezTo>
                  <a:pt x="1612" y="1998"/>
                  <a:pt x="1250" y="2465"/>
                  <a:pt x="958" y="2967"/>
                </a:cubicBezTo>
                <a:cubicBezTo>
                  <a:pt x="654" y="3457"/>
                  <a:pt x="409" y="3994"/>
                  <a:pt x="258" y="4554"/>
                </a:cubicBezTo>
                <a:cubicBezTo>
                  <a:pt x="94" y="5114"/>
                  <a:pt x="1" y="5698"/>
                  <a:pt x="12" y="6282"/>
                </a:cubicBezTo>
                <a:cubicBezTo>
                  <a:pt x="12" y="6865"/>
                  <a:pt x="94" y="7461"/>
                  <a:pt x="269" y="8021"/>
                </a:cubicBezTo>
                <a:cubicBezTo>
                  <a:pt x="433" y="8581"/>
                  <a:pt x="678" y="9118"/>
                  <a:pt x="981" y="9620"/>
                </a:cubicBezTo>
                <a:cubicBezTo>
                  <a:pt x="1285" y="10122"/>
                  <a:pt x="1647" y="10589"/>
                  <a:pt x="2055" y="11009"/>
                </a:cubicBezTo>
                <a:cubicBezTo>
                  <a:pt x="2464" y="11429"/>
                  <a:pt x="2942" y="11791"/>
                  <a:pt x="3433" y="12106"/>
                </a:cubicBezTo>
                <a:cubicBezTo>
                  <a:pt x="3934" y="12422"/>
                  <a:pt x="4495" y="12655"/>
                  <a:pt x="5067" y="12830"/>
                </a:cubicBezTo>
                <a:cubicBezTo>
                  <a:pt x="5347" y="12923"/>
                  <a:pt x="5650" y="12958"/>
                  <a:pt x="5942" y="13017"/>
                </a:cubicBezTo>
                <a:lnTo>
                  <a:pt x="6397" y="13052"/>
                </a:lnTo>
                <a:cubicBezTo>
                  <a:pt x="6473" y="13064"/>
                  <a:pt x="6549" y="13066"/>
                  <a:pt x="6625" y="13066"/>
                </a:cubicBezTo>
                <a:cubicBezTo>
                  <a:pt x="6701" y="13066"/>
                  <a:pt x="6777" y="13064"/>
                  <a:pt x="6853" y="13064"/>
                </a:cubicBezTo>
                <a:cubicBezTo>
                  <a:pt x="7448" y="13052"/>
                  <a:pt x="8055" y="12982"/>
                  <a:pt x="8639" y="12795"/>
                </a:cubicBezTo>
                <a:cubicBezTo>
                  <a:pt x="9222" y="12632"/>
                  <a:pt x="9783" y="12387"/>
                  <a:pt x="10296" y="12071"/>
                </a:cubicBezTo>
                <a:cubicBezTo>
                  <a:pt x="10810" y="11745"/>
                  <a:pt x="11288" y="11359"/>
                  <a:pt x="11697" y="10916"/>
                </a:cubicBezTo>
                <a:cubicBezTo>
                  <a:pt x="12094" y="10472"/>
                  <a:pt x="12432" y="9959"/>
                  <a:pt x="12677" y="9422"/>
                </a:cubicBezTo>
                <a:cubicBezTo>
                  <a:pt x="12934" y="8873"/>
                  <a:pt x="13086" y="8289"/>
                  <a:pt x="13109" y="7706"/>
                </a:cubicBezTo>
                <a:cubicBezTo>
                  <a:pt x="13144" y="7601"/>
                  <a:pt x="13004" y="7531"/>
                  <a:pt x="12864" y="7519"/>
                </a:cubicBezTo>
                <a:cubicBezTo>
                  <a:pt x="12825" y="7510"/>
                  <a:pt x="12787" y="7506"/>
                  <a:pt x="12752" y="7506"/>
                </a:cubicBezTo>
                <a:cubicBezTo>
                  <a:pt x="12650" y="7506"/>
                  <a:pt x="12572" y="7543"/>
                  <a:pt x="12572" y="7612"/>
                </a:cubicBezTo>
                <a:cubicBezTo>
                  <a:pt x="11884" y="9562"/>
                  <a:pt x="10226" y="11056"/>
                  <a:pt x="8300" y="11698"/>
                </a:cubicBezTo>
                <a:cubicBezTo>
                  <a:pt x="7810" y="11861"/>
                  <a:pt x="7308" y="11955"/>
                  <a:pt x="6806" y="11990"/>
                </a:cubicBezTo>
                <a:cubicBezTo>
                  <a:pt x="6702" y="11999"/>
                  <a:pt x="6598" y="12016"/>
                  <a:pt x="6494" y="12016"/>
                </a:cubicBezTo>
                <a:cubicBezTo>
                  <a:pt x="6470" y="12016"/>
                  <a:pt x="6445" y="12015"/>
                  <a:pt x="6421" y="12013"/>
                </a:cubicBezTo>
                <a:lnTo>
                  <a:pt x="6047" y="12001"/>
                </a:lnTo>
                <a:cubicBezTo>
                  <a:pt x="5802" y="11978"/>
                  <a:pt x="5545" y="11966"/>
                  <a:pt x="5300" y="11896"/>
                </a:cubicBezTo>
                <a:cubicBezTo>
                  <a:pt x="4798" y="11803"/>
                  <a:pt x="4308" y="11628"/>
                  <a:pt x="3853" y="11383"/>
                </a:cubicBezTo>
                <a:cubicBezTo>
                  <a:pt x="3398" y="11126"/>
                  <a:pt x="2966" y="10834"/>
                  <a:pt x="2580" y="10461"/>
                </a:cubicBezTo>
                <a:cubicBezTo>
                  <a:pt x="2207" y="10099"/>
                  <a:pt x="1868" y="9690"/>
                  <a:pt x="1588" y="9247"/>
                </a:cubicBezTo>
                <a:cubicBezTo>
                  <a:pt x="1308" y="8803"/>
                  <a:pt x="1086" y="8313"/>
                  <a:pt x="923" y="7822"/>
                </a:cubicBezTo>
                <a:cubicBezTo>
                  <a:pt x="771" y="7321"/>
                  <a:pt x="689" y="6795"/>
                  <a:pt x="678" y="6282"/>
                </a:cubicBezTo>
                <a:cubicBezTo>
                  <a:pt x="654" y="5756"/>
                  <a:pt x="748" y="5231"/>
                  <a:pt x="865" y="4729"/>
                </a:cubicBezTo>
                <a:cubicBezTo>
                  <a:pt x="1413" y="2686"/>
                  <a:pt x="2977" y="877"/>
                  <a:pt x="5043" y="142"/>
                </a:cubicBezTo>
                <a:cubicBezTo>
                  <a:pt x="5088" y="119"/>
                  <a:pt x="5058" y="1"/>
                  <a:pt x="5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g20e9f34b069_4_71"/>
          <p:cNvSpPr/>
          <p:nvPr/>
        </p:nvSpPr>
        <p:spPr>
          <a:xfrm>
            <a:off x="7893332" y="726979"/>
            <a:ext cx="540159" cy="508150"/>
          </a:xfrm>
          <a:custGeom>
            <a:avLst/>
            <a:gdLst/>
            <a:ahLst/>
            <a:cxnLst/>
            <a:rect l="l" t="t" r="r" b="b"/>
            <a:pathLst>
              <a:path w="8134" h="7652" extrusionOk="0">
                <a:moveTo>
                  <a:pt x="1868" y="1"/>
                </a:moveTo>
                <a:cubicBezTo>
                  <a:pt x="1864" y="1"/>
                  <a:pt x="1859" y="2"/>
                  <a:pt x="1856" y="6"/>
                </a:cubicBezTo>
                <a:cubicBezTo>
                  <a:pt x="1319" y="379"/>
                  <a:pt x="852" y="916"/>
                  <a:pt x="525" y="1500"/>
                </a:cubicBezTo>
                <a:cubicBezTo>
                  <a:pt x="362" y="1791"/>
                  <a:pt x="234" y="2107"/>
                  <a:pt x="140" y="2422"/>
                </a:cubicBezTo>
                <a:cubicBezTo>
                  <a:pt x="117" y="2504"/>
                  <a:pt x="105" y="2574"/>
                  <a:pt x="82" y="2655"/>
                </a:cubicBezTo>
                <a:lnTo>
                  <a:pt x="58" y="2772"/>
                </a:lnTo>
                <a:lnTo>
                  <a:pt x="47" y="2889"/>
                </a:lnTo>
                <a:lnTo>
                  <a:pt x="12" y="3122"/>
                </a:lnTo>
                <a:cubicBezTo>
                  <a:pt x="12" y="3204"/>
                  <a:pt x="12" y="3286"/>
                  <a:pt x="0" y="3356"/>
                </a:cubicBezTo>
                <a:cubicBezTo>
                  <a:pt x="0" y="3671"/>
                  <a:pt x="23" y="3986"/>
                  <a:pt x="105" y="4301"/>
                </a:cubicBezTo>
                <a:cubicBezTo>
                  <a:pt x="140" y="4465"/>
                  <a:pt x="210" y="4616"/>
                  <a:pt x="257" y="4780"/>
                </a:cubicBezTo>
                <a:lnTo>
                  <a:pt x="350" y="5013"/>
                </a:lnTo>
                <a:cubicBezTo>
                  <a:pt x="385" y="5095"/>
                  <a:pt x="420" y="5165"/>
                  <a:pt x="467" y="5247"/>
                </a:cubicBezTo>
                <a:cubicBezTo>
                  <a:pt x="770" y="5865"/>
                  <a:pt x="1249" y="6414"/>
                  <a:pt x="1798" y="6834"/>
                </a:cubicBezTo>
                <a:cubicBezTo>
                  <a:pt x="2078" y="7033"/>
                  <a:pt x="2370" y="7208"/>
                  <a:pt x="2673" y="7336"/>
                </a:cubicBezTo>
                <a:cubicBezTo>
                  <a:pt x="2988" y="7464"/>
                  <a:pt x="3292" y="7570"/>
                  <a:pt x="3607" y="7605"/>
                </a:cubicBezTo>
                <a:lnTo>
                  <a:pt x="3724" y="7628"/>
                </a:lnTo>
                <a:lnTo>
                  <a:pt x="3852" y="7628"/>
                </a:lnTo>
                <a:cubicBezTo>
                  <a:pt x="3934" y="7640"/>
                  <a:pt x="4015" y="7640"/>
                  <a:pt x="4097" y="7651"/>
                </a:cubicBezTo>
                <a:cubicBezTo>
                  <a:pt x="4261" y="7640"/>
                  <a:pt x="4424" y="7651"/>
                  <a:pt x="4599" y="7616"/>
                </a:cubicBezTo>
                <a:cubicBezTo>
                  <a:pt x="4938" y="7593"/>
                  <a:pt x="5276" y="7499"/>
                  <a:pt x="5603" y="7383"/>
                </a:cubicBezTo>
                <a:lnTo>
                  <a:pt x="5848" y="7278"/>
                </a:lnTo>
                <a:lnTo>
                  <a:pt x="6082" y="7161"/>
                </a:lnTo>
                <a:cubicBezTo>
                  <a:pt x="6163" y="7126"/>
                  <a:pt x="6245" y="7091"/>
                  <a:pt x="6315" y="7044"/>
                </a:cubicBezTo>
                <a:cubicBezTo>
                  <a:pt x="6397" y="6998"/>
                  <a:pt x="6467" y="6951"/>
                  <a:pt x="6537" y="6904"/>
                </a:cubicBezTo>
                <a:cubicBezTo>
                  <a:pt x="6829" y="6706"/>
                  <a:pt x="7097" y="6472"/>
                  <a:pt x="7319" y="6227"/>
                </a:cubicBezTo>
                <a:cubicBezTo>
                  <a:pt x="7377" y="6169"/>
                  <a:pt x="7424" y="6099"/>
                  <a:pt x="7482" y="6029"/>
                </a:cubicBezTo>
                <a:cubicBezTo>
                  <a:pt x="7541" y="5970"/>
                  <a:pt x="7587" y="5900"/>
                  <a:pt x="7622" y="5830"/>
                </a:cubicBezTo>
                <a:lnTo>
                  <a:pt x="7762" y="5632"/>
                </a:lnTo>
                <a:lnTo>
                  <a:pt x="7868" y="5422"/>
                </a:lnTo>
                <a:cubicBezTo>
                  <a:pt x="7914" y="5352"/>
                  <a:pt x="7938" y="5270"/>
                  <a:pt x="7961" y="5200"/>
                </a:cubicBezTo>
                <a:cubicBezTo>
                  <a:pt x="7984" y="5130"/>
                  <a:pt x="8031" y="5060"/>
                  <a:pt x="8043" y="4990"/>
                </a:cubicBezTo>
                <a:cubicBezTo>
                  <a:pt x="8089" y="4861"/>
                  <a:pt x="8113" y="4721"/>
                  <a:pt x="8124" y="4593"/>
                </a:cubicBezTo>
                <a:cubicBezTo>
                  <a:pt x="8133" y="4567"/>
                  <a:pt x="8043" y="4534"/>
                  <a:pt x="7988" y="4534"/>
                </a:cubicBezTo>
                <a:cubicBezTo>
                  <a:pt x="7970" y="4534"/>
                  <a:pt x="7955" y="4538"/>
                  <a:pt x="7949" y="4546"/>
                </a:cubicBezTo>
                <a:cubicBezTo>
                  <a:pt x="7903" y="4651"/>
                  <a:pt x="7844" y="4768"/>
                  <a:pt x="7786" y="4873"/>
                </a:cubicBezTo>
                <a:cubicBezTo>
                  <a:pt x="7751" y="4931"/>
                  <a:pt x="7704" y="4990"/>
                  <a:pt x="7669" y="5048"/>
                </a:cubicBezTo>
                <a:cubicBezTo>
                  <a:pt x="7622" y="5107"/>
                  <a:pt x="7599" y="5165"/>
                  <a:pt x="7541" y="5223"/>
                </a:cubicBezTo>
                <a:cubicBezTo>
                  <a:pt x="7494" y="5270"/>
                  <a:pt x="7459" y="5328"/>
                  <a:pt x="7412" y="5387"/>
                </a:cubicBezTo>
                <a:cubicBezTo>
                  <a:pt x="7366" y="5445"/>
                  <a:pt x="7319" y="5492"/>
                  <a:pt x="7272" y="5550"/>
                </a:cubicBezTo>
                <a:cubicBezTo>
                  <a:pt x="7225" y="5608"/>
                  <a:pt x="7167" y="5655"/>
                  <a:pt x="7120" y="5702"/>
                </a:cubicBezTo>
                <a:cubicBezTo>
                  <a:pt x="7062" y="5760"/>
                  <a:pt x="7015" y="5807"/>
                  <a:pt x="6957" y="5854"/>
                </a:cubicBezTo>
                <a:cubicBezTo>
                  <a:pt x="6735" y="6052"/>
                  <a:pt x="6478" y="6227"/>
                  <a:pt x="6222" y="6391"/>
                </a:cubicBezTo>
                <a:cubicBezTo>
                  <a:pt x="6152" y="6426"/>
                  <a:pt x="6082" y="6461"/>
                  <a:pt x="6012" y="6496"/>
                </a:cubicBezTo>
                <a:cubicBezTo>
                  <a:pt x="5953" y="6531"/>
                  <a:pt x="5883" y="6566"/>
                  <a:pt x="5813" y="6589"/>
                </a:cubicBezTo>
                <a:lnTo>
                  <a:pt x="5603" y="6682"/>
                </a:lnTo>
                <a:cubicBezTo>
                  <a:pt x="5533" y="6706"/>
                  <a:pt x="5451" y="6729"/>
                  <a:pt x="5381" y="6764"/>
                </a:cubicBezTo>
                <a:cubicBezTo>
                  <a:pt x="5101" y="6857"/>
                  <a:pt x="4809" y="6928"/>
                  <a:pt x="4517" y="6951"/>
                </a:cubicBezTo>
                <a:cubicBezTo>
                  <a:pt x="4377" y="6974"/>
                  <a:pt x="4237" y="6963"/>
                  <a:pt x="4097" y="6986"/>
                </a:cubicBezTo>
                <a:lnTo>
                  <a:pt x="3899" y="6974"/>
                </a:lnTo>
                <a:lnTo>
                  <a:pt x="3794" y="6963"/>
                </a:lnTo>
                <a:lnTo>
                  <a:pt x="3700" y="6951"/>
                </a:lnTo>
                <a:cubicBezTo>
                  <a:pt x="3432" y="6928"/>
                  <a:pt x="3187" y="6846"/>
                  <a:pt x="2918" y="6752"/>
                </a:cubicBezTo>
                <a:cubicBezTo>
                  <a:pt x="2661" y="6647"/>
                  <a:pt x="2405" y="6496"/>
                  <a:pt x="2160" y="6344"/>
                </a:cubicBezTo>
                <a:cubicBezTo>
                  <a:pt x="1681" y="5982"/>
                  <a:pt x="1237" y="5515"/>
                  <a:pt x="946" y="4990"/>
                </a:cubicBezTo>
                <a:cubicBezTo>
                  <a:pt x="899" y="4920"/>
                  <a:pt x="864" y="4861"/>
                  <a:pt x="829" y="4791"/>
                </a:cubicBezTo>
                <a:lnTo>
                  <a:pt x="735" y="4581"/>
                </a:lnTo>
                <a:cubicBezTo>
                  <a:pt x="689" y="4453"/>
                  <a:pt x="619" y="4313"/>
                  <a:pt x="595" y="4173"/>
                </a:cubicBezTo>
                <a:cubicBezTo>
                  <a:pt x="502" y="3904"/>
                  <a:pt x="467" y="3624"/>
                  <a:pt x="455" y="3356"/>
                </a:cubicBezTo>
                <a:cubicBezTo>
                  <a:pt x="455" y="3286"/>
                  <a:pt x="444" y="3216"/>
                  <a:pt x="444" y="3157"/>
                </a:cubicBezTo>
                <a:lnTo>
                  <a:pt x="455" y="2947"/>
                </a:lnTo>
                <a:lnTo>
                  <a:pt x="467" y="2830"/>
                </a:lnTo>
                <a:lnTo>
                  <a:pt x="490" y="2725"/>
                </a:lnTo>
                <a:cubicBezTo>
                  <a:pt x="502" y="2655"/>
                  <a:pt x="502" y="2585"/>
                  <a:pt x="525" y="2515"/>
                </a:cubicBezTo>
                <a:cubicBezTo>
                  <a:pt x="584" y="2223"/>
                  <a:pt x="689" y="1932"/>
                  <a:pt x="817" y="1651"/>
                </a:cubicBezTo>
                <a:cubicBezTo>
                  <a:pt x="1086" y="1091"/>
                  <a:pt x="1494" y="554"/>
                  <a:pt x="1973" y="157"/>
                </a:cubicBezTo>
                <a:cubicBezTo>
                  <a:pt x="2004" y="136"/>
                  <a:pt x="1912" y="1"/>
                  <a:pt x="18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g20e9f34b069_4_71"/>
          <p:cNvSpPr/>
          <p:nvPr/>
        </p:nvSpPr>
        <p:spPr>
          <a:xfrm>
            <a:off x="7545225" y="806203"/>
            <a:ext cx="1258953" cy="773249"/>
          </a:xfrm>
          <a:custGeom>
            <a:avLst/>
            <a:gdLst/>
            <a:ahLst/>
            <a:cxnLst/>
            <a:rect l="l" t="t" r="r" b="b"/>
            <a:pathLst>
              <a:path w="18958" h="11644" extrusionOk="0">
                <a:moveTo>
                  <a:pt x="17795" y="1"/>
                </a:moveTo>
                <a:cubicBezTo>
                  <a:pt x="17645" y="1"/>
                  <a:pt x="17539" y="175"/>
                  <a:pt x="17639" y="388"/>
                </a:cubicBezTo>
                <a:cubicBezTo>
                  <a:pt x="18000" y="1205"/>
                  <a:pt x="18117" y="2046"/>
                  <a:pt x="18105" y="2793"/>
                </a:cubicBezTo>
                <a:cubicBezTo>
                  <a:pt x="18082" y="3540"/>
                  <a:pt x="17954" y="4205"/>
                  <a:pt x="17755" y="4836"/>
                </a:cubicBezTo>
                <a:cubicBezTo>
                  <a:pt x="17650" y="5151"/>
                  <a:pt x="17533" y="5466"/>
                  <a:pt x="17405" y="5758"/>
                </a:cubicBezTo>
                <a:lnTo>
                  <a:pt x="17195" y="6178"/>
                </a:lnTo>
                <a:cubicBezTo>
                  <a:pt x="17160" y="6248"/>
                  <a:pt x="17125" y="6318"/>
                  <a:pt x="17078" y="6388"/>
                </a:cubicBezTo>
                <a:lnTo>
                  <a:pt x="16962" y="6598"/>
                </a:lnTo>
                <a:lnTo>
                  <a:pt x="16716" y="6995"/>
                </a:lnTo>
                <a:cubicBezTo>
                  <a:pt x="16623" y="7124"/>
                  <a:pt x="16530" y="7252"/>
                  <a:pt x="16436" y="7369"/>
                </a:cubicBezTo>
                <a:cubicBezTo>
                  <a:pt x="16261" y="7626"/>
                  <a:pt x="16039" y="7847"/>
                  <a:pt x="15841" y="8081"/>
                </a:cubicBezTo>
                <a:cubicBezTo>
                  <a:pt x="14965" y="8991"/>
                  <a:pt x="13915" y="9703"/>
                  <a:pt x="12771" y="10194"/>
                </a:cubicBezTo>
                <a:cubicBezTo>
                  <a:pt x="12479" y="10299"/>
                  <a:pt x="12187" y="10427"/>
                  <a:pt x="11884" y="10509"/>
                </a:cubicBezTo>
                <a:lnTo>
                  <a:pt x="11429" y="10637"/>
                </a:lnTo>
                <a:lnTo>
                  <a:pt x="10973" y="10742"/>
                </a:lnTo>
                <a:lnTo>
                  <a:pt x="10740" y="10789"/>
                </a:lnTo>
                <a:lnTo>
                  <a:pt x="10506" y="10824"/>
                </a:lnTo>
                <a:lnTo>
                  <a:pt x="10028" y="10882"/>
                </a:lnTo>
                <a:cubicBezTo>
                  <a:pt x="9864" y="10894"/>
                  <a:pt x="9701" y="10894"/>
                  <a:pt x="9549" y="10894"/>
                </a:cubicBezTo>
                <a:cubicBezTo>
                  <a:pt x="9434" y="10902"/>
                  <a:pt x="9318" y="10910"/>
                  <a:pt x="9203" y="10910"/>
                </a:cubicBezTo>
                <a:cubicBezTo>
                  <a:pt x="9155" y="10910"/>
                  <a:pt x="9107" y="10909"/>
                  <a:pt x="9059" y="10906"/>
                </a:cubicBezTo>
                <a:lnTo>
                  <a:pt x="8580" y="10871"/>
                </a:lnTo>
                <a:cubicBezTo>
                  <a:pt x="8429" y="10859"/>
                  <a:pt x="8265" y="10836"/>
                  <a:pt x="8102" y="10812"/>
                </a:cubicBezTo>
                <a:cubicBezTo>
                  <a:pt x="7775" y="10777"/>
                  <a:pt x="7472" y="10695"/>
                  <a:pt x="7156" y="10625"/>
                </a:cubicBezTo>
                <a:cubicBezTo>
                  <a:pt x="6993" y="10590"/>
                  <a:pt x="6841" y="10520"/>
                  <a:pt x="6689" y="10474"/>
                </a:cubicBezTo>
                <a:cubicBezTo>
                  <a:pt x="6538" y="10427"/>
                  <a:pt x="6386" y="10380"/>
                  <a:pt x="6234" y="10310"/>
                </a:cubicBezTo>
                <a:cubicBezTo>
                  <a:pt x="5942" y="10182"/>
                  <a:pt x="5651" y="10065"/>
                  <a:pt x="5370" y="9913"/>
                </a:cubicBezTo>
                <a:cubicBezTo>
                  <a:pt x="5242" y="9832"/>
                  <a:pt x="5102" y="9762"/>
                  <a:pt x="4962" y="9680"/>
                </a:cubicBezTo>
                <a:lnTo>
                  <a:pt x="4565" y="9423"/>
                </a:lnTo>
                <a:lnTo>
                  <a:pt x="4367" y="9295"/>
                </a:lnTo>
                <a:lnTo>
                  <a:pt x="4180" y="9155"/>
                </a:lnTo>
                <a:lnTo>
                  <a:pt x="3818" y="8863"/>
                </a:lnTo>
                <a:cubicBezTo>
                  <a:pt x="3339" y="8454"/>
                  <a:pt x="2896" y="8011"/>
                  <a:pt x="2511" y="7520"/>
                </a:cubicBezTo>
                <a:cubicBezTo>
                  <a:pt x="2114" y="7042"/>
                  <a:pt x="1787" y="6505"/>
                  <a:pt x="1495" y="5945"/>
                </a:cubicBezTo>
                <a:cubicBezTo>
                  <a:pt x="1355" y="5664"/>
                  <a:pt x="1215" y="5384"/>
                  <a:pt x="1110" y="5081"/>
                </a:cubicBezTo>
                <a:lnTo>
                  <a:pt x="946" y="4626"/>
                </a:lnTo>
                <a:lnTo>
                  <a:pt x="806" y="4159"/>
                </a:lnTo>
                <a:cubicBezTo>
                  <a:pt x="468" y="2921"/>
                  <a:pt x="445" y="1544"/>
                  <a:pt x="701" y="283"/>
                </a:cubicBezTo>
                <a:cubicBezTo>
                  <a:pt x="729" y="159"/>
                  <a:pt x="613" y="79"/>
                  <a:pt x="504" y="79"/>
                </a:cubicBezTo>
                <a:cubicBezTo>
                  <a:pt x="429" y="79"/>
                  <a:pt x="358" y="116"/>
                  <a:pt x="339" y="202"/>
                </a:cubicBezTo>
                <a:cubicBezTo>
                  <a:pt x="24" y="1509"/>
                  <a:pt x="1" y="2956"/>
                  <a:pt x="328" y="4287"/>
                </a:cubicBezTo>
                <a:lnTo>
                  <a:pt x="456" y="4777"/>
                </a:lnTo>
                <a:lnTo>
                  <a:pt x="620" y="5256"/>
                </a:lnTo>
                <a:cubicBezTo>
                  <a:pt x="725" y="5583"/>
                  <a:pt x="865" y="5886"/>
                  <a:pt x="1005" y="6190"/>
                </a:cubicBezTo>
                <a:cubicBezTo>
                  <a:pt x="1297" y="6785"/>
                  <a:pt x="1635" y="7369"/>
                  <a:pt x="2044" y="7882"/>
                </a:cubicBezTo>
                <a:cubicBezTo>
                  <a:pt x="2441" y="8419"/>
                  <a:pt x="2907" y="8898"/>
                  <a:pt x="3398" y="9341"/>
                </a:cubicBezTo>
                <a:lnTo>
                  <a:pt x="3795" y="9657"/>
                </a:lnTo>
                <a:lnTo>
                  <a:pt x="3981" y="9820"/>
                </a:lnTo>
                <a:lnTo>
                  <a:pt x="4191" y="9960"/>
                </a:lnTo>
                <a:lnTo>
                  <a:pt x="4612" y="10240"/>
                </a:lnTo>
                <a:cubicBezTo>
                  <a:pt x="4763" y="10334"/>
                  <a:pt x="4904" y="10415"/>
                  <a:pt x="5055" y="10497"/>
                </a:cubicBezTo>
                <a:cubicBezTo>
                  <a:pt x="5347" y="10672"/>
                  <a:pt x="5662" y="10812"/>
                  <a:pt x="5977" y="10952"/>
                </a:cubicBezTo>
                <a:cubicBezTo>
                  <a:pt x="6141" y="11022"/>
                  <a:pt x="6304" y="11069"/>
                  <a:pt x="6468" y="11139"/>
                </a:cubicBezTo>
                <a:cubicBezTo>
                  <a:pt x="6631" y="11186"/>
                  <a:pt x="6795" y="11256"/>
                  <a:pt x="6958" y="11302"/>
                </a:cubicBezTo>
                <a:cubicBezTo>
                  <a:pt x="7308" y="11384"/>
                  <a:pt x="7647" y="11478"/>
                  <a:pt x="7997" y="11524"/>
                </a:cubicBezTo>
                <a:cubicBezTo>
                  <a:pt x="8172" y="11548"/>
                  <a:pt x="8335" y="11583"/>
                  <a:pt x="8510" y="11594"/>
                </a:cubicBezTo>
                <a:lnTo>
                  <a:pt x="9036" y="11629"/>
                </a:lnTo>
                <a:cubicBezTo>
                  <a:pt x="9123" y="11641"/>
                  <a:pt x="9208" y="11644"/>
                  <a:pt x="9293" y="11644"/>
                </a:cubicBezTo>
                <a:cubicBezTo>
                  <a:pt x="9377" y="11644"/>
                  <a:pt x="9462" y="11641"/>
                  <a:pt x="9549" y="11641"/>
                </a:cubicBezTo>
                <a:lnTo>
                  <a:pt x="10063" y="11629"/>
                </a:lnTo>
                <a:lnTo>
                  <a:pt x="10565" y="11571"/>
                </a:lnTo>
                <a:cubicBezTo>
                  <a:pt x="10740" y="11559"/>
                  <a:pt x="10903" y="11536"/>
                  <a:pt x="11067" y="11501"/>
                </a:cubicBezTo>
                <a:lnTo>
                  <a:pt x="11557" y="11407"/>
                </a:lnTo>
                <a:cubicBezTo>
                  <a:pt x="11720" y="11372"/>
                  <a:pt x="11884" y="11326"/>
                  <a:pt x="12047" y="11279"/>
                </a:cubicBezTo>
                <a:cubicBezTo>
                  <a:pt x="12374" y="11197"/>
                  <a:pt x="12678" y="11081"/>
                  <a:pt x="12993" y="10964"/>
                </a:cubicBezTo>
                <a:cubicBezTo>
                  <a:pt x="14230" y="10474"/>
                  <a:pt x="15351" y="9738"/>
                  <a:pt x="16320" y="8793"/>
                </a:cubicBezTo>
                <a:cubicBezTo>
                  <a:pt x="16810" y="8303"/>
                  <a:pt x="17265" y="7777"/>
                  <a:pt x="17650" y="7170"/>
                </a:cubicBezTo>
                <a:cubicBezTo>
                  <a:pt x="17849" y="6878"/>
                  <a:pt x="18012" y="6563"/>
                  <a:pt x="18175" y="6236"/>
                </a:cubicBezTo>
                <a:cubicBezTo>
                  <a:pt x="18339" y="5921"/>
                  <a:pt x="18479" y="5559"/>
                  <a:pt x="18596" y="5198"/>
                </a:cubicBezTo>
                <a:cubicBezTo>
                  <a:pt x="18817" y="4474"/>
                  <a:pt x="18958" y="3692"/>
                  <a:pt x="18911" y="2816"/>
                </a:cubicBezTo>
                <a:cubicBezTo>
                  <a:pt x="18888" y="2384"/>
                  <a:pt x="18806" y="1929"/>
                  <a:pt x="18666" y="1486"/>
                </a:cubicBezTo>
                <a:cubicBezTo>
                  <a:pt x="18537" y="1030"/>
                  <a:pt x="18316" y="575"/>
                  <a:pt x="18047" y="167"/>
                </a:cubicBezTo>
                <a:cubicBezTo>
                  <a:pt x="17966" y="49"/>
                  <a:pt x="17874" y="1"/>
                  <a:pt x="17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stract Memphis Style Pitch Deck by Slidesgo">
  <a:themeElements>
    <a:clrScheme name="Simple Light">
      <a:dk1>
        <a:srgbClr val="312F49"/>
      </a:dk1>
      <a:lt1>
        <a:srgbClr val="F2EBE8"/>
      </a:lt1>
      <a:dk2>
        <a:srgbClr val="CCC0B1"/>
      </a:dk2>
      <a:lt2>
        <a:srgbClr val="D6B2A3"/>
      </a:lt2>
      <a:accent1>
        <a:srgbClr val="F8C1B4"/>
      </a:accent1>
      <a:accent2>
        <a:srgbClr val="DC9386"/>
      </a:accent2>
      <a:accent3>
        <a:srgbClr val="BFCACB"/>
      </a:accent3>
      <a:accent4>
        <a:srgbClr val="56747E"/>
      </a:accent4>
      <a:accent5>
        <a:srgbClr val="FFFFFF"/>
      </a:accent5>
      <a:accent6>
        <a:srgbClr val="FFFFFF"/>
      </a:accent6>
      <a:hlink>
        <a:srgbClr val="DC93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如螢幕大小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Crete Round</vt:lpstr>
      <vt:lpstr>Josefin Sans SemiBold</vt:lpstr>
      <vt:lpstr>Josefin Sans Medium</vt:lpstr>
      <vt:lpstr>Josefin Sans</vt:lpstr>
      <vt:lpstr>Bebas Neue</vt:lpstr>
      <vt:lpstr>Abstract Memphis Style Pitch Deck by Slidesgo</vt:lpstr>
      <vt:lpstr>機器學習論文報告 CovidAID: COVID-19 Detection Using Chest X-Ray </vt:lpstr>
      <vt:lpstr>背景說明</vt:lpstr>
      <vt:lpstr>Introduction</vt:lpstr>
      <vt:lpstr>數據介紹</vt:lpstr>
      <vt:lpstr>PowerPoint 簡報</vt:lpstr>
      <vt:lpstr>PowerPoint 簡報</vt:lpstr>
      <vt:lpstr>PowerPoint 簡報</vt:lpstr>
      <vt:lpstr>PowerPoint 簡報</vt:lpstr>
      <vt:lpstr>實作方法</vt:lpstr>
      <vt:lpstr>模型架構</vt:lpstr>
      <vt:lpstr>PowerPoint 簡報</vt:lpstr>
      <vt:lpstr>相關題目之比較</vt:lpstr>
      <vt:lpstr>PowerPoint 簡報</vt:lpstr>
      <vt:lpstr>結論</vt:lpstr>
      <vt:lpstr>PowerPoint 簡報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機器學習論文報告 CovidAID: COVID-19 Detection Using Chest X-Ray </dc:title>
  <cp:lastModifiedBy>余明昌</cp:lastModifiedBy>
  <cp:revision>1</cp:revision>
  <dcterms:modified xsi:type="dcterms:W3CDTF">2023-03-23T01:35:38Z</dcterms:modified>
</cp:coreProperties>
</file>