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A3B9CB"/>
    <a:srgbClr val="FF196B"/>
    <a:srgbClr val="660066"/>
    <a:srgbClr val="800000"/>
    <a:srgbClr val="47FF77"/>
    <a:srgbClr val="808C9B"/>
    <a:srgbClr val="C0C0C0"/>
    <a:srgbClr val="A7A7A7"/>
    <a:srgbClr val="C4C4C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1935" autoAdjust="0"/>
  </p:normalViewPr>
  <p:slideViewPr>
    <p:cSldViewPr>
      <p:cViewPr>
        <p:scale>
          <a:sx n="70" d="100"/>
          <a:sy n="70" d="100"/>
        </p:scale>
        <p:origin x="-142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"/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solidFill>
                  <a:srgbClr val="6600CC"/>
                </a:solidFill>
              </a:rPr>
              <a:t>MEMORY FREE</a:t>
            </a:r>
            <a:endParaRPr lang="en-US" dirty="0">
              <a:solidFill>
                <a:srgbClr val="6600CC"/>
              </a:solidFill>
            </a:endParaRPr>
          </a:p>
        </c:rich>
      </c:tx>
      <c:layout>
        <c:manualLayout>
          <c:xMode val="edge"/>
          <c:yMode val="edge"/>
          <c:x val="9.366797900262461E-5"/>
          <c:y val="0.9"/>
        </c:manualLayout>
      </c:layout>
    </c:title>
    <c:plotArea>
      <c:layout>
        <c:manualLayout>
          <c:layoutTarget val="inner"/>
          <c:xMode val="edge"/>
          <c:yMode val="edge"/>
          <c:x val="0.14902870734908139"/>
          <c:y val="0.12614074803149627"/>
          <c:w val="0.54715616797900257"/>
          <c:h val="0.820734251968505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21420"/>
            </a:solidFill>
            <a:ln>
              <a:noFill/>
            </a:ln>
          </c:spPr>
          <c:dPt>
            <c:idx val="0"/>
            <c:spPr>
              <a:solidFill>
                <a:schemeClr val="tx1"/>
              </a:solidFill>
              <a:ln>
                <a:noFill/>
              </a:ln>
            </c:spPr>
          </c:dPt>
          <c:dPt>
            <c:idx val="1"/>
            <c:spPr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8</c:v>
                </c:pt>
              </c:numCache>
            </c:numRef>
          </c:val>
        </c:ser>
        <c:firstSliceAng val="0"/>
        <c:holeSize val="50"/>
      </c:doughnut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0093-075F-4C24-A19C-3BFDA3EE53F0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87FAB-11E4-4C6B-A72E-96B115764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87FAB-11E4-4C6B-A72E-96B11576405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EB56-098F-43FC-990B-9215515DC7F7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A174-1A50-43CC-8CCE-EB59443381DB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C464-FEE3-47C0-A6F2-829A882FA364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8B8-B0EF-4B67-B720-8EEF092016D7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13D1-4F78-4EA6-8673-70C6BE6FFEFD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B52C-A72D-4167-8929-3F1CF89B4EE1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9D65A-4104-47DD-9B6A-9CEEFE760A63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07A5-ADB4-41F0-95E9-35775F38AE3D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06D-DF17-4215-B850-34C295A34B70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278B-0885-4266-BAA3-600BA280C74C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770F-C7BD-406B-89AC-F3D676C6AD12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90CC4-C56B-47E8-A7FD-E8A8D0D05B5E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7.png"/><Relationship Id="rId7" Type="http://schemas.openxmlformats.org/officeDocument/2006/relationships/slide" Target="slide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10" Type="http://schemas.openxmlformats.org/officeDocument/2006/relationships/slide" Target="slide6.xml"/><Relationship Id="rId4" Type="http://schemas.openxmlformats.org/officeDocument/2006/relationships/slide" Target="slide9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609600"/>
            <a:ext cx="4191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Speaker</a:t>
            </a:r>
            <a:r>
              <a:rPr lang="en-US" sz="3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Recognition</a:t>
            </a:r>
            <a:endParaRPr lang="en-US" sz="36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53660" y="-1600200"/>
            <a:ext cx="4922102" cy="8018374"/>
            <a:chOff x="5693584" y="-2194803"/>
            <a:chExt cx="4922102" cy="8018374"/>
          </a:xfrm>
          <a:blipFill>
            <a:blip r:embed="rId3"/>
            <a:stretch>
              <a:fillRect/>
            </a:stretch>
          </a:blipFill>
        </p:grpSpPr>
        <p:sp>
          <p:nvSpPr>
            <p:cNvPr id="11" name="Rounded Rectangle 10"/>
            <p:cNvSpPr/>
            <p:nvPr/>
          </p:nvSpPr>
          <p:spPr>
            <a:xfrm rot="7652548">
              <a:off x="2192164" y="1306617"/>
              <a:ext cx="7993440" cy="9906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1820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7652548">
              <a:off x="3641122" y="1529578"/>
              <a:ext cx="7597386" cy="9906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1820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7652548">
              <a:off x="5190994" y="1651888"/>
              <a:ext cx="7115584" cy="9906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1820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 rot="7652548">
              <a:off x="6562594" y="1728087"/>
              <a:ext cx="7115584" cy="9906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1820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18202A"/>
          </a:solidFill>
          <a:ln>
            <a:solidFill>
              <a:srgbClr val="182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5564566" y="3278567"/>
            <a:ext cx="6854067" cy="304800"/>
          </a:xfrm>
          <a:prstGeom prst="rect">
            <a:avLst/>
          </a:prstGeom>
          <a:solidFill>
            <a:srgbClr val="18202A"/>
          </a:solidFill>
          <a:ln>
            <a:solidFill>
              <a:srgbClr val="182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600" y="17526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september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Project presentation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2514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By 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Ali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Farazdaqi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Amir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Safizadeh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Portable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8382000" y="6248400"/>
            <a:ext cx="381000" cy="381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numCol="1" rtlCol="0" anchor="ctr"/>
          <a:lstStyle/>
          <a:p>
            <a:pPr algn="ctr"/>
            <a:r>
              <a:rPr lang="en-US" dirty="0" smtClean="0">
                <a:solidFill>
                  <a:srgbClr val="121420"/>
                </a:solidFill>
              </a:rPr>
              <a:t>9</a:t>
            </a:r>
            <a:r>
              <a:rPr lang="en-US" dirty="0" smtClean="0">
                <a:solidFill>
                  <a:srgbClr val="121420"/>
                </a:solidFill>
                <a:hlinkClick r:id="rId2" action="ppaction://hlinksldjump"/>
              </a:rPr>
              <a:t>Features</a:t>
            </a:r>
            <a:endParaRPr lang="en-US" dirty="0" smtClean="0">
              <a:solidFill>
                <a:srgbClr val="121420"/>
              </a:solidFill>
            </a:endParaRPr>
          </a:p>
        </p:txBody>
      </p:sp>
      <p:pic>
        <p:nvPicPr>
          <p:cNvPr id="7" name="Picture 6" descr="Windows_logo_-_2012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2438400"/>
            <a:ext cx="2362200" cy="2362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0400" y="5257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Windows</a:t>
            </a:r>
            <a:endParaRPr lang="en-US" sz="5400" dirty="0">
              <a:solidFill>
                <a:srgbClr val="00B0F0"/>
              </a:solidFill>
            </a:endParaRPr>
          </a:p>
        </p:txBody>
      </p:sp>
      <p:pic>
        <p:nvPicPr>
          <p:cNvPr id="11" name="Picture 10" descr="Mac_Finder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2514600"/>
            <a:ext cx="2286000" cy="2286000"/>
          </a:xfrm>
          <a:prstGeom prst="rect">
            <a:avLst/>
          </a:prstGeom>
        </p:spPr>
      </p:pic>
      <p:pic>
        <p:nvPicPr>
          <p:cNvPr id="12" name="Picture 11" descr="linu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5000" y="2057400"/>
            <a:ext cx="3174603" cy="31746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77000" y="5257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Bell MT" pitchFamily="18" charset="0"/>
              </a:rPr>
              <a:t>Linux</a:t>
            </a:r>
            <a:endParaRPr lang="en-US" sz="5400" b="1" dirty="0">
              <a:latin typeface="Bell MT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52578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MAC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27" name="Picture 26" descr="arrow-1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8400" y="228600"/>
            <a:ext cx="1371600" cy="1371600"/>
          </a:xfrm>
          <a:prstGeom prst="rect">
            <a:avLst/>
          </a:prstGeom>
        </p:spPr>
      </p:pic>
      <p:pic>
        <p:nvPicPr>
          <p:cNvPr id="28" name="Picture 27" descr="arrow-1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5181600" y="2286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hlinkClick r:id="rId2" action="ppaction://hlinksldjump"/>
          </p:cNvPr>
          <p:cNvSpPr/>
          <p:nvPr/>
        </p:nvSpPr>
        <p:spPr>
          <a:xfrm>
            <a:off x="8382000" y="6248400"/>
            <a:ext cx="381000" cy="381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numCol="1" rtlCol="0" anchor="ctr"/>
          <a:lstStyle/>
          <a:p>
            <a:pPr algn="ctr"/>
            <a:r>
              <a:rPr lang="en-US" dirty="0" smtClean="0">
                <a:solidFill>
                  <a:srgbClr val="121420"/>
                </a:solidFill>
              </a:rPr>
              <a:t>10</a:t>
            </a:r>
          </a:p>
        </p:txBody>
      </p:sp>
      <p:pic>
        <p:nvPicPr>
          <p:cNvPr id="24" name="Picture 23" descr="hitech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838200"/>
            <a:ext cx="5105400" cy="51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828800"/>
            <a:ext cx="46482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CPU usage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819400" y="3429000"/>
            <a:ext cx="609600" cy="952500"/>
            <a:chOff x="2743200" y="3390900"/>
            <a:chExt cx="609600" cy="952500"/>
          </a:xfrm>
        </p:grpSpPr>
        <p:cxnSp>
          <p:nvCxnSpPr>
            <p:cNvPr id="35" name="Elbow Connector 34"/>
            <p:cNvCxnSpPr/>
            <p:nvPr/>
          </p:nvCxnSpPr>
          <p:spPr>
            <a:xfrm rot="5400000">
              <a:off x="2552700" y="3848100"/>
              <a:ext cx="685800" cy="304800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hape 36"/>
            <p:cNvCxnSpPr>
              <a:stCxn id="24" idx="1"/>
            </p:cNvCxnSpPr>
            <p:nvPr/>
          </p:nvCxnSpPr>
          <p:spPr>
            <a:xfrm rot="10800000" flipV="1">
              <a:off x="3048000" y="3390900"/>
              <a:ext cx="304800" cy="571500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219200" y="5486400"/>
            <a:ext cx="12954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 smtClean="0">
                <a:solidFill>
                  <a:schemeClr val="bg1"/>
                </a:solidFill>
              </a:rPr>
              <a:t>minimum usage of </a:t>
            </a:r>
            <a:r>
              <a:rPr lang="en-US" dirty="0" smtClean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Elbow Connector 44"/>
          <p:cNvCxnSpPr/>
          <p:nvPr/>
        </p:nvCxnSpPr>
        <p:spPr>
          <a:xfrm rot="5400000">
            <a:off x="2019300" y="4533900"/>
            <a:ext cx="990600" cy="6096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406015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Flowchart: Connector 24"/>
          <p:cNvSpPr/>
          <p:nvPr/>
        </p:nvSpPr>
        <p:spPr>
          <a:xfrm>
            <a:off x="8382000" y="6248400"/>
            <a:ext cx="381000" cy="381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numCol="1" rtlCol="0" anchor="ctr"/>
          <a:lstStyle/>
          <a:p>
            <a:pPr algn="ctr"/>
            <a:r>
              <a:rPr lang="en-US" dirty="0" smtClean="0">
                <a:solidFill>
                  <a:srgbClr val="121420"/>
                </a:solidFill>
                <a:hlinkClick r:id="rId3" action="ppaction://hlinksldjump"/>
              </a:rPr>
              <a:t>11</a:t>
            </a:r>
            <a:endParaRPr lang="en-US" dirty="0" smtClean="0">
              <a:solidFill>
                <a:srgbClr val="12142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6200" y="152400"/>
            <a:ext cx="3948309" cy="4018788"/>
            <a:chOff x="76200" y="152400"/>
            <a:chExt cx="3948309" cy="4018788"/>
          </a:xfrm>
        </p:grpSpPr>
        <p:sp>
          <p:nvSpPr>
            <p:cNvPr id="27" name="Hexagon 26"/>
            <p:cNvSpPr>
              <a:spLocks/>
            </p:cNvSpPr>
            <p:nvPr/>
          </p:nvSpPr>
          <p:spPr>
            <a:xfrm rot="5400000">
              <a:off x="38100" y="190500"/>
              <a:ext cx="3886200" cy="3810000"/>
            </a:xfrm>
            <a:prstGeom prst="hexagon">
              <a:avLst>
                <a:gd name="adj" fmla="val 25358"/>
                <a:gd name="vf" fmla="val 115470"/>
              </a:avLst>
            </a:prstGeom>
            <a:solidFill>
              <a:srgbClr val="808C9B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7726030">
              <a:off x="690424" y="1797107"/>
              <a:ext cx="3465577" cy="1282586"/>
            </a:xfrm>
            <a:prstGeom prst="triangle">
              <a:avLst>
                <a:gd name="adj" fmla="val 91569"/>
              </a:avLst>
            </a:prstGeom>
            <a:solidFill>
              <a:srgbClr val="A3B9CB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8181016">
              <a:off x="845132" y="1813601"/>
              <a:ext cx="3384567" cy="944801"/>
            </a:xfrm>
            <a:prstGeom prst="triangle">
              <a:avLst>
                <a:gd name="adj" fmla="val 95862"/>
              </a:avLst>
            </a:prstGeom>
            <a:solidFill>
              <a:srgbClr val="A3B9CB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7464610">
              <a:off x="2016956" y="2119044"/>
              <a:ext cx="2935315" cy="1079790"/>
            </a:xfrm>
            <a:prstGeom prst="triangle">
              <a:avLst>
                <a:gd name="adj" fmla="val 54966"/>
              </a:avLst>
            </a:prstGeom>
            <a:solidFill>
              <a:srgbClr val="A3B9CB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 flipH="1" flipV="1">
              <a:off x="3191593" y="1380406"/>
              <a:ext cx="685800" cy="515787"/>
            </a:xfrm>
            <a:prstGeom prst="line">
              <a:avLst/>
            </a:prstGeom>
            <a:ln w="76200">
              <a:solidFill>
                <a:srgbClr val="A3B9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3724994" y="1151806"/>
              <a:ext cx="152400" cy="134787"/>
            </a:xfrm>
            <a:prstGeom prst="line">
              <a:avLst/>
            </a:prstGeom>
            <a:ln w="38100">
              <a:solidFill>
                <a:srgbClr val="A3B9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Isosceles Triangle 49"/>
            <p:cNvSpPr/>
            <p:nvPr/>
          </p:nvSpPr>
          <p:spPr>
            <a:xfrm rot="20005069">
              <a:off x="1749231" y="3047316"/>
              <a:ext cx="2012095" cy="507304"/>
            </a:xfrm>
            <a:prstGeom prst="triangle">
              <a:avLst>
                <a:gd name="adj" fmla="val 46832"/>
              </a:avLst>
            </a:prstGeom>
            <a:solidFill>
              <a:srgbClr val="A3B9CB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0800000" flipH="1" flipV="1">
              <a:off x="914400" y="3352800"/>
              <a:ext cx="1066800" cy="574500"/>
            </a:xfrm>
            <a:prstGeom prst="line">
              <a:avLst/>
            </a:prstGeom>
            <a:ln w="76200">
              <a:solidFill>
                <a:srgbClr val="A3B9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50" idx="2"/>
            </p:cNvCxnSpPr>
            <p:nvPr/>
          </p:nvCxnSpPr>
          <p:spPr>
            <a:xfrm rot="10800000" flipV="1">
              <a:off x="1969082" y="3124200"/>
              <a:ext cx="1688519" cy="853794"/>
            </a:xfrm>
            <a:prstGeom prst="line">
              <a:avLst/>
            </a:prstGeom>
            <a:ln w="38100">
              <a:solidFill>
                <a:srgbClr val="A3B9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0" idx="2"/>
              <a:endCxn id="40" idx="4"/>
            </p:cNvCxnSpPr>
            <p:nvPr/>
          </p:nvCxnSpPr>
          <p:spPr>
            <a:xfrm rot="5400000" flipH="1">
              <a:off x="1108594" y="3117507"/>
              <a:ext cx="590094" cy="1130881"/>
            </a:xfrm>
            <a:prstGeom prst="line">
              <a:avLst/>
            </a:prstGeom>
            <a:ln w="57150">
              <a:solidFill>
                <a:srgbClr val="A3B9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04800" y="838200"/>
            <a:ext cx="403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Coded </a:t>
            </a:r>
          </a:p>
          <a:p>
            <a:r>
              <a:rPr lang="en-US" sz="8000" b="1" dirty="0" smtClean="0">
                <a:solidFill>
                  <a:schemeClr val="bg1"/>
                </a:solidFill>
              </a:rPr>
              <a:t>With </a:t>
            </a: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C language.sh-600x6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600" y="16002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r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Flowchart: Connector 3"/>
          <p:cNvSpPr/>
          <p:nvPr/>
        </p:nvSpPr>
        <p:spPr>
          <a:xfrm>
            <a:off x="8382000" y="6248400"/>
            <a:ext cx="381000" cy="381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numCol="1" rtlCol="0" anchor="ctr"/>
          <a:lstStyle/>
          <a:p>
            <a:pPr algn="ctr"/>
            <a:r>
              <a:rPr lang="en-US" dirty="0" smtClean="0">
                <a:solidFill>
                  <a:srgbClr val="121420"/>
                </a:solidFill>
              </a:rPr>
              <a:t>12</a:t>
            </a:r>
          </a:p>
        </p:txBody>
      </p:sp>
      <p:sp>
        <p:nvSpPr>
          <p:cNvPr id="6" name="Rectangle 5"/>
          <p:cNvSpPr/>
          <p:nvPr/>
        </p:nvSpPr>
        <p:spPr>
          <a:xfrm rot="2721537">
            <a:off x="-2383541" y="3280469"/>
            <a:ext cx="9948682" cy="1741377"/>
          </a:xfrm>
          <a:prstGeom prst="rect">
            <a:avLst/>
          </a:prstGeom>
          <a:solidFill>
            <a:srgbClr val="A3B9CB">
              <a:alpha val="49000"/>
            </a:srgb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8598044">
            <a:off x="301309" y="3048949"/>
            <a:ext cx="11201004" cy="4327596"/>
          </a:xfrm>
          <a:prstGeom prst="rect">
            <a:avLst/>
          </a:prstGeom>
          <a:solidFill>
            <a:srgbClr val="800000">
              <a:alpha val="41000"/>
            </a:srgb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749775">
            <a:off x="-4006912" y="4446198"/>
            <a:ext cx="9948682" cy="1741377"/>
          </a:xfrm>
          <a:prstGeom prst="rect">
            <a:avLst/>
          </a:prstGeom>
          <a:solidFill>
            <a:srgbClr val="FF3399">
              <a:alpha val="49000"/>
            </a:srgb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089019">
            <a:off x="1625414" y="1103758"/>
            <a:ext cx="286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We can</a:t>
            </a:r>
            <a:endParaRPr lang="en-US" sz="66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089019">
            <a:off x="4394603" y="1855447"/>
            <a:ext cx="1815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help</a:t>
            </a:r>
            <a:endParaRPr lang="en-US" sz="66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089019">
            <a:off x="5918603" y="2312647"/>
            <a:ext cx="1815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you</a:t>
            </a:r>
            <a:endParaRPr lang="en-US" sz="66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iri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4648200"/>
            <a:ext cx="678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196B"/>
                </a:solidFill>
                <a:latin typeface="Rage Italic" pitchFamily="66" charset="0"/>
              </a:rPr>
              <a:t>Any</a:t>
            </a:r>
            <a:r>
              <a:rPr lang="en-US" sz="8000" dirty="0" smtClean="0">
                <a:solidFill>
                  <a:srgbClr val="47FF77"/>
                </a:solidFill>
                <a:latin typeface="Rage Italic" pitchFamily="66" charset="0"/>
              </a:rPr>
              <a:t> </a:t>
            </a:r>
            <a:r>
              <a:rPr lang="en-US" sz="8000" dirty="0" smtClean="0">
                <a:solidFill>
                  <a:srgbClr val="FF196B"/>
                </a:solidFill>
                <a:latin typeface="Rage Italic" pitchFamily="66" charset="0"/>
              </a:rPr>
              <a:t>Question?</a:t>
            </a:r>
            <a:endParaRPr lang="en-US" sz="8000" dirty="0">
              <a:solidFill>
                <a:srgbClr val="FF196B"/>
              </a:solidFill>
              <a:latin typeface="Rage Italic" pitchFamily="66" charset="0"/>
            </a:endParaRPr>
          </a:p>
        </p:txBody>
      </p:sp>
      <p:pic>
        <p:nvPicPr>
          <p:cNvPr id="15" name="Picture 14" descr="thankyo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228600"/>
            <a:ext cx="4953000" cy="260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phone-icon-png--digital-review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76809"/>
            <a:ext cx="762000" cy="154495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057400" y="1524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Sample of  Speaker Recognition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33600" y="2590800"/>
            <a:ext cx="28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What is Speaker Recognition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33600" y="3657600"/>
            <a:ext cx="251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Features of our program 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057400" y="4876800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Question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524000" y="1828800"/>
            <a:ext cx="5334000" cy="228600"/>
            <a:chOff x="1524000" y="1295400"/>
            <a:chExt cx="5334000" cy="228600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1600200" y="1371600"/>
              <a:ext cx="5257800" cy="3347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1524000" y="1295400"/>
              <a:ext cx="228600" cy="22860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4000" y="2895600"/>
            <a:ext cx="5334000" cy="228600"/>
            <a:chOff x="1524000" y="1295400"/>
            <a:chExt cx="5334000" cy="228600"/>
          </a:xfrm>
          <a:solidFill>
            <a:srgbClr val="FF0000"/>
          </a:solidFill>
        </p:grpSpPr>
        <p:cxnSp>
          <p:nvCxnSpPr>
            <p:cNvPr id="41" name="Straight Connector 40"/>
            <p:cNvCxnSpPr/>
            <p:nvPr/>
          </p:nvCxnSpPr>
          <p:spPr>
            <a:xfrm flipV="1">
              <a:off x="1600200" y="1371600"/>
              <a:ext cx="5257800" cy="33478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Flowchart: Connector 41"/>
            <p:cNvSpPr/>
            <p:nvPr/>
          </p:nvSpPr>
          <p:spPr>
            <a:xfrm>
              <a:off x="1524000" y="1295400"/>
              <a:ext cx="228600" cy="228600"/>
            </a:xfrm>
            <a:prstGeom prst="flowChartConnector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24000" y="3962400"/>
            <a:ext cx="5334000" cy="228600"/>
            <a:chOff x="1524000" y="1295400"/>
            <a:chExt cx="5334000" cy="228600"/>
          </a:xfrm>
          <a:solidFill>
            <a:srgbClr val="43A390"/>
          </a:solidFill>
        </p:grpSpPr>
        <p:cxnSp>
          <p:nvCxnSpPr>
            <p:cNvPr id="44" name="Straight Connector 43"/>
            <p:cNvCxnSpPr/>
            <p:nvPr/>
          </p:nvCxnSpPr>
          <p:spPr>
            <a:xfrm flipV="1">
              <a:off x="1600200" y="1371600"/>
              <a:ext cx="5257800" cy="33478"/>
            </a:xfrm>
            <a:prstGeom prst="line">
              <a:avLst/>
            </a:prstGeom>
            <a:grpFill/>
            <a:ln>
              <a:solidFill>
                <a:srgbClr val="43A39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Flowchart: Connector 44"/>
            <p:cNvSpPr/>
            <p:nvPr/>
          </p:nvSpPr>
          <p:spPr>
            <a:xfrm>
              <a:off x="1524000" y="1295400"/>
              <a:ext cx="228600" cy="228600"/>
            </a:xfrm>
            <a:prstGeom prst="flowChartConnector">
              <a:avLst/>
            </a:prstGeom>
            <a:grpFill/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3A39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524000" y="5181600"/>
            <a:ext cx="5334000" cy="228600"/>
            <a:chOff x="1524000" y="1295400"/>
            <a:chExt cx="5334000" cy="228600"/>
          </a:xfrm>
          <a:solidFill>
            <a:schemeClr val="tx2">
              <a:lumMod val="60000"/>
              <a:lumOff val="40000"/>
            </a:schemeClr>
          </a:solidFill>
        </p:grpSpPr>
        <p:cxnSp>
          <p:nvCxnSpPr>
            <p:cNvPr id="47" name="Straight Connector 46"/>
            <p:cNvCxnSpPr/>
            <p:nvPr/>
          </p:nvCxnSpPr>
          <p:spPr>
            <a:xfrm flipV="1">
              <a:off x="1600200" y="1371600"/>
              <a:ext cx="5257800" cy="33478"/>
            </a:xfrm>
            <a:prstGeom prst="lin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Flowchart: Connector 47"/>
            <p:cNvSpPr/>
            <p:nvPr/>
          </p:nvSpPr>
          <p:spPr>
            <a:xfrm>
              <a:off x="1524000" y="1295400"/>
              <a:ext cx="228600" cy="228600"/>
            </a:xfrm>
            <a:prstGeom prst="flowChartConnector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hape 66"/>
          <p:cNvCxnSpPr>
            <a:stCxn id="4" idx="3"/>
            <a:endCxn id="42" idx="4"/>
          </p:cNvCxnSpPr>
          <p:nvPr/>
        </p:nvCxnSpPr>
        <p:spPr>
          <a:xfrm>
            <a:off x="1295400" y="1149286"/>
            <a:ext cx="342900" cy="1974914"/>
          </a:xfrm>
          <a:prstGeom prst="bentConnector4">
            <a:avLst>
              <a:gd name="adj1" fmla="val 33333"/>
              <a:gd name="adj2" fmla="val 111575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" idx="0"/>
            <a:endCxn id="27" idx="0"/>
          </p:cNvCxnSpPr>
          <p:nvPr/>
        </p:nvCxnSpPr>
        <p:spPr>
          <a:xfrm rot="16200000" flipH="1">
            <a:off x="550354" y="740854"/>
            <a:ext cx="1451991" cy="723900"/>
          </a:xfrm>
          <a:prstGeom prst="bentConnector3">
            <a:avLst>
              <a:gd name="adj1" fmla="val -15744"/>
            </a:avLst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" idx="2"/>
            <a:endCxn id="48" idx="4"/>
          </p:cNvCxnSpPr>
          <p:nvPr/>
        </p:nvCxnSpPr>
        <p:spPr>
          <a:xfrm rot="16200000" flipH="1">
            <a:off x="-467868" y="3304031"/>
            <a:ext cx="3488437" cy="723900"/>
          </a:xfrm>
          <a:prstGeom prst="bentConnector3">
            <a:avLst>
              <a:gd name="adj1" fmla="val 106553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stCxn id="4" idx="1"/>
            <a:endCxn id="45" idx="4"/>
          </p:cNvCxnSpPr>
          <p:nvPr/>
        </p:nvCxnSpPr>
        <p:spPr>
          <a:xfrm rot="10800000" flipH="1" flipV="1">
            <a:off x="533400" y="1149286"/>
            <a:ext cx="1104900" cy="3041714"/>
          </a:xfrm>
          <a:prstGeom prst="bentConnector4">
            <a:avLst>
              <a:gd name="adj1" fmla="val -20690"/>
              <a:gd name="adj2" fmla="val 107515"/>
            </a:avLst>
          </a:prstGeom>
          <a:ln>
            <a:solidFill>
              <a:srgbClr val="43A39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4" name="Flowchart: Connector 83"/>
          <p:cNvSpPr/>
          <p:nvPr/>
        </p:nvSpPr>
        <p:spPr>
          <a:xfrm>
            <a:off x="8382000" y="6248400"/>
            <a:ext cx="381000" cy="381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50547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SECURITY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Phone Call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Content Placeholder 5" descr="article-2647329-1E7D3F0700000578-331_634x42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4663682" cy="4191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Yellow-Phone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533400"/>
            <a:ext cx="990600" cy="990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5000" y="30480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You  are able to provide your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SECURITY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with Speaker Recognition  on the phone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This way you’ll never robbed or something like that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8382000" y="6248400"/>
            <a:ext cx="381000" cy="381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50547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is Speaker Recognition?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6705600" cy="3200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Speaker recognition is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the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identification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 of a person from 	characteristics of voices (voice 			biometrics)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 descr="identification-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352800"/>
            <a:ext cx="3276600" cy="3276600"/>
          </a:xfrm>
          <a:prstGeom prst="rect">
            <a:avLst/>
          </a:prstGeom>
        </p:spPr>
      </p:pic>
      <p:pic>
        <p:nvPicPr>
          <p:cNvPr id="8" name="Picture 7" descr="identification-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3276600"/>
            <a:ext cx="3352800" cy="33528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1648726" y="4176215"/>
            <a:ext cx="572585" cy="450835"/>
          </a:xfrm>
          <a:custGeom>
            <a:avLst/>
            <a:gdLst>
              <a:gd name="connsiteX0" fmla="*/ 70892 w 572585"/>
              <a:gd name="connsiteY0" fmla="*/ 395785 h 450835"/>
              <a:gd name="connsiteX1" fmla="*/ 57244 w 572585"/>
              <a:gd name="connsiteY1" fmla="*/ 341194 h 450835"/>
              <a:gd name="connsiteX2" fmla="*/ 98187 w 572585"/>
              <a:gd name="connsiteY2" fmla="*/ 395785 h 450835"/>
              <a:gd name="connsiteX3" fmla="*/ 111835 w 572585"/>
              <a:gd name="connsiteY3" fmla="*/ 436728 h 450835"/>
              <a:gd name="connsiteX4" fmla="*/ 84540 w 572585"/>
              <a:gd name="connsiteY4" fmla="*/ 327546 h 450835"/>
              <a:gd name="connsiteX5" fmla="*/ 98187 w 572585"/>
              <a:gd name="connsiteY5" fmla="*/ 245660 h 450835"/>
              <a:gd name="connsiteX6" fmla="*/ 111835 w 572585"/>
              <a:gd name="connsiteY6" fmla="*/ 286603 h 450835"/>
              <a:gd name="connsiteX7" fmla="*/ 125483 w 572585"/>
              <a:gd name="connsiteY7" fmla="*/ 232012 h 450835"/>
              <a:gd name="connsiteX8" fmla="*/ 193722 w 572585"/>
              <a:gd name="connsiteY8" fmla="*/ 191069 h 450835"/>
              <a:gd name="connsiteX9" fmla="*/ 234665 w 572585"/>
              <a:gd name="connsiteY9" fmla="*/ 177421 h 450835"/>
              <a:gd name="connsiteX10" fmla="*/ 221017 w 572585"/>
              <a:gd name="connsiteY10" fmla="*/ 218364 h 450835"/>
              <a:gd name="connsiteX11" fmla="*/ 180074 w 572585"/>
              <a:gd name="connsiteY11" fmla="*/ 204716 h 450835"/>
              <a:gd name="connsiteX12" fmla="*/ 166426 w 572585"/>
              <a:gd name="connsiteY12" fmla="*/ 272955 h 450835"/>
              <a:gd name="connsiteX13" fmla="*/ 139131 w 572585"/>
              <a:gd name="connsiteY13" fmla="*/ 218364 h 450835"/>
              <a:gd name="connsiteX14" fmla="*/ 234665 w 572585"/>
              <a:gd name="connsiteY14" fmla="*/ 204716 h 450835"/>
              <a:gd name="connsiteX15" fmla="*/ 316552 w 572585"/>
              <a:gd name="connsiteY15" fmla="*/ 150125 h 450835"/>
              <a:gd name="connsiteX16" fmla="*/ 330199 w 572585"/>
              <a:gd name="connsiteY16" fmla="*/ 204716 h 450835"/>
              <a:gd name="connsiteX17" fmla="*/ 343847 w 572585"/>
              <a:gd name="connsiteY17" fmla="*/ 163773 h 450835"/>
              <a:gd name="connsiteX18" fmla="*/ 371143 w 572585"/>
              <a:gd name="connsiteY18" fmla="*/ 245660 h 450835"/>
              <a:gd name="connsiteX19" fmla="*/ 439381 w 572585"/>
              <a:gd name="connsiteY19" fmla="*/ 218364 h 450835"/>
              <a:gd name="connsiteX20" fmla="*/ 453029 w 572585"/>
              <a:gd name="connsiteY20" fmla="*/ 177421 h 450835"/>
              <a:gd name="connsiteX21" fmla="*/ 466677 w 572585"/>
              <a:gd name="connsiteY21" fmla="*/ 218364 h 450835"/>
              <a:gd name="connsiteX22" fmla="*/ 493973 w 572585"/>
              <a:gd name="connsiteY22" fmla="*/ 259307 h 450835"/>
              <a:gd name="connsiteX23" fmla="*/ 507620 w 572585"/>
              <a:gd name="connsiteY23" fmla="*/ 313898 h 450835"/>
              <a:gd name="connsiteX24" fmla="*/ 521268 w 572585"/>
              <a:gd name="connsiteY24" fmla="*/ 354842 h 450835"/>
              <a:gd name="connsiteX25" fmla="*/ 534916 w 572585"/>
              <a:gd name="connsiteY25" fmla="*/ 313898 h 450835"/>
              <a:gd name="connsiteX26" fmla="*/ 493973 w 572585"/>
              <a:gd name="connsiteY26" fmla="*/ 232012 h 450835"/>
              <a:gd name="connsiteX27" fmla="*/ 466677 w 572585"/>
              <a:gd name="connsiteY27" fmla="*/ 272955 h 450835"/>
              <a:gd name="connsiteX28" fmla="*/ 412086 w 572585"/>
              <a:gd name="connsiteY28" fmla="*/ 191069 h 450835"/>
              <a:gd name="connsiteX29" fmla="*/ 398438 w 572585"/>
              <a:gd name="connsiteY29" fmla="*/ 259307 h 450835"/>
              <a:gd name="connsiteX30" fmla="*/ 384790 w 572585"/>
              <a:gd name="connsiteY30" fmla="*/ 218364 h 450835"/>
              <a:gd name="connsiteX31" fmla="*/ 343847 w 572585"/>
              <a:gd name="connsiteY31" fmla="*/ 245660 h 450835"/>
              <a:gd name="connsiteX32" fmla="*/ 302904 w 572585"/>
              <a:gd name="connsiteY32" fmla="*/ 218364 h 450835"/>
              <a:gd name="connsiteX33" fmla="*/ 261961 w 572585"/>
              <a:gd name="connsiteY33" fmla="*/ 245660 h 450835"/>
              <a:gd name="connsiteX34" fmla="*/ 248313 w 572585"/>
              <a:gd name="connsiteY34" fmla="*/ 204716 h 450835"/>
              <a:gd name="connsiteX35" fmla="*/ 193722 w 572585"/>
              <a:gd name="connsiteY35" fmla="*/ 191069 h 450835"/>
              <a:gd name="connsiteX36" fmla="*/ 180074 w 572585"/>
              <a:gd name="connsiteY36" fmla="*/ 232012 h 450835"/>
              <a:gd name="connsiteX37" fmla="*/ 111835 w 572585"/>
              <a:gd name="connsiteY37" fmla="*/ 163773 h 450835"/>
              <a:gd name="connsiteX38" fmla="*/ 98187 w 572585"/>
              <a:gd name="connsiteY38" fmla="*/ 232012 h 450835"/>
              <a:gd name="connsiteX39" fmla="*/ 111835 w 572585"/>
              <a:gd name="connsiteY39" fmla="*/ 272955 h 450835"/>
              <a:gd name="connsiteX40" fmla="*/ 193722 w 572585"/>
              <a:gd name="connsiteY40" fmla="*/ 191069 h 450835"/>
              <a:gd name="connsiteX41" fmla="*/ 221017 w 572585"/>
              <a:gd name="connsiteY41" fmla="*/ 204716 h 450835"/>
              <a:gd name="connsiteX42" fmla="*/ 234665 w 572585"/>
              <a:gd name="connsiteY42" fmla="*/ 163773 h 450835"/>
              <a:gd name="connsiteX43" fmla="*/ 261961 w 572585"/>
              <a:gd name="connsiteY43" fmla="*/ 204716 h 450835"/>
              <a:gd name="connsiteX44" fmla="*/ 289256 w 572585"/>
              <a:gd name="connsiteY44" fmla="*/ 191069 h 450835"/>
              <a:gd name="connsiteX45" fmla="*/ 302904 w 572585"/>
              <a:gd name="connsiteY45" fmla="*/ 136478 h 450835"/>
              <a:gd name="connsiteX46" fmla="*/ 330199 w 572585"/>
              <a:gd name="connsiteY46" fmla="*/ 177421 h 450835"/>
              <a:gd name="connsiteX47" fmla="*/ 371143 w 572585"/>
              <a:gd name="connsiteY47" fmla="*/ 122830 h 450835"/>
              <a:gd name="connsiteX48" fmla="*/ 439381 w 572585"/>
              <a:gd name="connsiteY48" fmla="*/ 163773 h 450835"/>
              <a:gd name="connsiteX49" fmla="*/ 480325 w 572585"/>
              <a:gd name="connsiteY49" fmla="*/ 191069 h 450835"/>
              <a:gd name="connsiteX50" fmla="*/ 466677 w 572585"/>
              <a:gd name="connsiteY50" fmla="*/ 232012 h 450835"/>
              <a:gd name="connsiteX51" fmla="*/ 425734 w 572585"/>
              <a:gd name="connsiteY51" fmla="*/ 218364 h 450835"/>
              <a:gd name="connsiteX52" fmla="*/ 371143 w 572585"/>
              <a:gd name="connsiteY52" fmla="*/ 122830 h 450835"/>
              <a:gd name="connsiteX53" fmla="*/ 316552 w 572585"/>
              <a:gd name="connsiteY53" fmla="*/ 191069 h 450835"/>
              <a:gd name="connsiteX54" fmla="*/ 275608 w 572585"/>
              <a:gd name="connsiteY54" fmla="*/ 177421 h 450835"/>
              <a:gd name="connsiteX55" fmla="*/ 234665 w 572585"/>
              <a:gd name="connsiteY55" fmla="*/ 122830 h 450835"/>
              <a:gd name="connsiteX56" fmla="*/ 193722 w 572585"/>
              <a:gd name="connsiteY56" fmla="*/ 163773 h 450835"/>
              <a:gd name="connsiteX57" fmla="*/ 152778 w 572585"/>
              <a:gd name="connsiteY57" fmla="*/ 177421 h 450835"/>
              <a:gd name="connsiteX58" fmla="*/ 207370 w 572585"/>
              <a:gd name="connsiteY58" fmla="*/ 204716 h 450835"/>
              <a:gd name="connsiteX59" fmla="*/ 234665 w 572585"/>
              <a:gd name="connsiteY59" fmla="*/ 163773 h 450835"/>
              <a:gd name="connsiteX60" fmla="*/ 275608 w 572585"/>
              <a:gd name="connsiteY60" fmla="*/ 177421 h 450835"/>
              <a:gd name="connsiteX61" fmla="*/ 289256 w 572585"/>
              <a:gd name="connsiteY61" fmla="*/ 136478 h 450835"/>
              <a:gd name="connsiteX62" fmla="*/ 330199 w 572585"/>
              <a:gd name="connsiteY62" fmla="*/ 122830 h 450835"/>
              <a:gd name="connsiteX63" fmla="*/ 357495 w 572585"/>
              <a:gd name="connsiteY63" fmla="*/ 122830 h 450835"/>
              <a:gd name="connsiteX64" fmla="*/ 398438 w 572585"/>
              <a:gd name="connsiteY64" fmla="*/ 109182 h 450835"/>
              <a:gd name="connsiteX65" fmla="*/ 466677 w 572585"/>
              <a:gd name="connsiteY65" fmla="*/ 204716 h 450835"/>
              <a:gd name="connsiteX66" fmla="*/ 453029 w 572585"/>
              <a:gd name="connsiteY66" fmla="*/ 163773 h 450835"/>
              <a:gd name="connsiteX67" fmla="*/ 412086 w 572585"/>
              <a:gd name="connsiteY67" fmla="*/ 177421 h 450835"/>
              <a:gd name="connsiteX68" fmla="*/ 371143 w 572585"/>
              <a:gd name="connsiteY68" fmla="*/ 136478 h 450835"/>
              <a:gd name="connsiteX69" fmla="*/ 330199 w 572585"/>
              <a:gd name="connsiteY69" fmla="*/ 122830 h 450835"/>
              <a:gd name="connsiteX70" fmla="*/ 289256 w 572585"/>
              <a:gd name="connsiteY70" fmla="*/ 191069 h 450835"/>
              <a:gd name="connsiteX71" fmla="*/ 261961 w 572585"/>
              <a:gd name="connsiteY71" fmla="*/ 177421 h 450835"/>
              <a:gd name="connsiteX72" fmla="*/ 248313 w 572585"/>
              <a:gd name="connsiteY72" fmla="*/ 136478 h 450835"/>
              <a:gd name="connsiteX73" fmla="*/ 221017 w 572585"/>
              <a:gd name="connsiteY73" fmla="*/ 177421 h 450835"/>
              <a:gd name="connsiteX74" fmla="*/ 207370 w 572585"/>
              <a:gd name="connsiteY74" fmla="*/ 122830 h 450835"/>
              <a:gd name="connsiteX75" fmla="*/ 166426 w 572585"/>
              <a:gd name="connsiteY75" fmla="*/ 136478 h 450835"/>
              <a:gd name="connsiteX76" fmla="*/ 139131 w 572585"/>
              <a:gd name="connsiteY76" fmla="*/ 136478 h 450835"/>
              <a:gd name="connsiteX77" fmla="*/ 98187 w 572585"/>
              <a:gd name="connsiteY77" fmla="*/ 191069 h 450835"/>
              <a:gd name="connsiteX78" fmla="*/ 70892 w 572585"/>
              <a:gd name="connsiteY78" fmla="*/ 232012 h 450835"/>
              <a:gd name="connsiteX79" fmla="*/ 84540 w 572585"/>
              <a:gd name="connsiteY79" fmla="*/ 177421 h 450835"/>
              <a:gd name="connsiteX80" fmla="*/ 125483 w 572585"/>
              <a:gd name="connsiteY80" fmla="*/ 163773 h 450835"/>
              <a:gd name="connsiteX81" fmla="*/ 152778 w 572585"/>
              <a:gd name="connsiteY81" fmla="*/ 122830 h 450835"/>
              <a:gd name="connsiteX82" fmla="*/ 193722 w 572585"/>
              <a:gd name="connsiteY82" fmla="*/ 177421 h 450835"/>
              <a:gd name="connsiteX83" fmla="*/ 207370 w 572585"/>
              <a:gd name="connsiteY83" fmla="*/ 218364 h 450835"/>
              <a:gd name="connsiteX84" fmla="*/ 234665 w 572585"/>
              <a:gd name="connsiteY84" fmla="*/ 150125 h 450835"/>
              <a:gd name="connsiteX85" fmla="*/ 275608 w 572585"/>
              <a:gd name="connsiteY85" fmla="*/ 68239 h 450835"/>
              <a:gd name="connsiteX86" fmla="*/ 316552 w 572585"/>
              <a:gd name="connsiteY86" fmla="*/ 68239 h 450835"/>
              <a:gd name="connsiteX87" fmla="*/ 357495 w 572585"/>
              <a:gd name="connsiteY87" fmla="*/ 95534 h 450835"/>
              <a:gd name="connsiteX88" fmla="*/ 398438 w 572585"/>
              <a:gd name="connsiteY88" fmla="*/ 177421 h 450835"/>
              <a:gd name="connsiteX89" fmla="*/ 480325 w 572585"/>
              <a:gd name="connsiteY89" fmla="*/ 150125 h 450835"/>
              <a:gd name="connsiteX90" fmla="*/ 493973 w 572585"/>
              <a:gd name="connsiteY90" fmla="*/ 191069 h 450835"/>
              <a:gd name="connsiteX91" fmla="*/ 507620 w 572585"/>
              <a:gd name="connsiteY91" fmla="*/ 245660 h 450835"/>
              <a:gd name="connsiteX92" fmla="*/ 534916 w 572585"/>
              <a:gd name="connsiteY92" fmla="*/ 204716 h 450835"/>
              <a:gd name="connsiteX93" fmla="*/ 562211 w 572585"/>
              <a:gd name="connsiteY93" fmla="*/ 245660 h 450835"/>
              <a:gd name="connsiteX94" fmla="*/ 548564 w 572585"/>
              <a:gd name="connsiteY94" fmla="*/ 177421 h 450835"/>
              <a:gd name="connsiteX95" fmla="*/ 521268 w 572585"/>
              <a:gd name="connsiteY95" fmla="*/ 136478 h 450835"/>
              <a:gd name="connsiteX96" fmla="*/ 480325 w 572585"/>
              <a:gd name="connsiteY96" fmla="*/ 122830 h 450835"/>
              <a:gd name="connsiteX97" fmla="*/ 371143 w 572585"/>
              <a:gd name="connsiteY97" fmla="*/ 109182 h 450835"/>
              <a:gd name="connsiteX98" fmla="*/ 316552 w 572585"/>
              <a:gd name="connsiteY98" fmla="*/ 136478 h 450835"/>
              <a:gd name="connsiteX99" fmla="*/ 234665 w 572585"/>
              <a:gd name="connsiteY99" fmla="*/ 109182 h 450835"/>
              <a:gd name="connsiteX100" fmla="*/ 193722 w 572585"/>
              <a:gd name="connsiteY100" fmla="*/ 136478 h 450835"/>
              <a:gd name="connsiteX101" fmla="*/ 152778 w 572585"/>
              <a:gd name="connsiteY101" fmla="*/ 150125 h 450835"/>
              <a:gd name="connsiteX102" fmla="*/ 125483 w 572585"/>
              <a:gd name="connsiteY102" fmla="*/ 191069 h 450835"/>
              <a:gd name="connsiteX103" fmla="*/ 111835 w 572585"/>
              <a:gd name="connsiteY103" fmla="*/ 150125 h 450835"/>
              <a:gd name="connsiteX104" fmla="*/ 84540 w 572585"/>
              <a:gd name="connsiteY104" fmla="*/ 232012 h 450835"/>
              <a:gd name="connsiteX105" fmla="*/ 43596 w 572585"/>
              <a:gd name="connsiteY105" fmla="*/ 313898 h 450835"/>
              <a:gd name="connsiteX106" fmla="*/ 29949 w 572585"/>
              <a:gd name="connsiteY106" fmla="*/ 272955 h 450835"/>
              <a:gd name="connsiteX107" fmla="*/ 43596 w 572585"/>
              <a:gd name="connsiteY107" fmla="*/ 232012 h 450835"/>
              <a:gd name="connsiteX108" fmla="*/ 57244 w 572585"/>
              <a:gd name="connsiteY108" fmla="*/ 272955 h 450835"/>
              <a:gd name="connsiteX109" fmla="*/ 16301 w 572585"/>
              <a:gd name="connsiteY109" fmla="*/ 163773 h 450835"/>
              <a:gd name="connsiteX110" fmla="*/ 2653 w 572585"/>
              <a:gd name="connsiteY110" fmla="*/ 218364 h 450835"/>
              <a:gd name="connsiteX111" fmla="*/ 29949 w 572585"/>
              <a:gd name="connsiteY111" fmla="*/ 259307 h 450835"/>
              <a:gd name="connsiteX112" fmla="*/ 43596 w 572585"/>
              <a:gd name="connsiteY112" fmla="*/ 300251 h 450835"/>
              <a:gd name="connsiteX113" fmla="*/ 57244 w 572585"/>
              <a:gd name="connsiteY113" fmla="*/ 259307 h 450835"/>
              <a:gd name="connsiteX114" fmla="*/ 70892 w 572585"/>
              <a:gd name="connsiteY114" fmla="*/ 191069 h 450835"/>
              <a:gd name="connsiteX115" fmla="*/ 111835 w 572585"/>
              <a:gd name="connsiteY115" fmla="*/ 204716 h 450835"/>
              <a:gd name="connsiteX116" fmla="*/ 166426 w 572585"/>
              <a:gd name="connsiteY116" fmla="*/ 109182 h 450835"/>
              <a:gd name="connsiteX117" fmla="*/ 207370 w 572585"/>
              <a:gd name="connsiteY117" fmla="*/ 68239 h 450835"/>
              <a:gd name="connsiteX118" fmla="*/ 275608 w 572585"/>
              <a:gd name="connsiteY118" fmla="*/ 95534 h 450835"/>
              <a:gd name="connsiteX119" fmla="*/ 289256 w 572585"/>
              <a:gd name="connsiteY119" fmla="*/ 150125 h 450835"/>
              <a:gd name="connsiteX120" fmla="*/ 302904 w 572585"/>
              <a:gd name="connsiteY120" fmla="*/ 0 h 450835"/>
              <a:gd name="connsiteX121" fmla="*/ 316552 w 572585"/>
              <a:gd name="connsiteY121" fmla="*/ 163773 h 450835"/>
              <a:gd name="connsiteX122" fmla="*/ 357495 w 572585"/>
              <a:gd name="connsiteY122" fmla="*/ 150125 h 450835"/>
              <a:gd name="connsiteX123" fmla="*/ 371143 w 572585"/>
              <a:gd name="connsiteY123" fmla="*/ 109182 h 450835"/>
              <a:gd name="connsiteX124" fmla="*/ 425734 w 572585"/>
              <a:gd name="connsiteY124" fmla="*/ 136478 h 450835"/>
              <a:gd name="connsiteX125" fmla="*/ 493973 w 572585"/>
              <a:gd name="connsiteY125" fmla="*/ 122830 h 450835"/>
              <a:gd name="connsiteX126" fmla="*/ 439381 w 572585"/>
              <a:gd name="connsiteY126" fmla="*/ 109182 h 450835"/>
              <a:gd name="connsiteX127" fmla="*/ 398438 w 572585"/>
              <a:gd name="connsiteY127" fmla="*/ 122830 h 45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72585" h="450835">
                <a:moveTo>
                  <a:pt x="70892" y="395785"/>
                </a:moveTo>
                <a:cubicBezTo>
                  <a:pt x="66343" y="377588"/>
                  <a:pt x="38487" y="341194"/>
                  <a:pt x="57244" y="341194"/>
                </a:cubicBezTo>
                <a:cubicBezTo>
                  <a:pt x="79990" y="341194"/>
                  <a:pt x="86902" y="376036"/>
                  <a:pt x="98187" y="395785"/>
                </a:cubicBezTo>
                <a:cubicBezTo>
                  <a:pt x="105324" y="408275"/>
                  <a:pt x="114656" y="450835"/>
                  <a:pt x="111835" y="436728"/>
                </a:cubicBezTo>
                <a:cubicBezTo>
                  <a:pt x="104478" y="399942"/>
                  <a:pt x="84540" y="327546"/>
                  <a:pt x="84540" y="327546"/>
                </a:cubicBezTo>
                <a:cubicBezTo>
                  <a:pt x="89089" y="300251"/>
                  <a:pt x="82838" y="268684"/>
                  <a:pt x="98187" y="245660"/>
                </a:cubicBezTo>
                <a:cubicBezTo>
                  <a:pt x="106167" y="233690"/>
                  <a:pt x="98968" y="293037"/>
                  <a:pt x="111835" y="286603"/>
                </a:cubicBezTo>
                <a:cubicBezTo>
                  <a:pt x="128612" y="278215"/>
                  <a:pt x="120934" y="250209"/>
                  <a:pt x="125483" y="232012"/>
                </a:cubicBezTo>
                <a:cubicBezTo>
                  <a:pt x="227893" y="283216"/>
                  <a:pt x="145218" y="263824"/>
                  <a:pt x="193722" y="191069"/>
                </a:cubicBezTo>
                <a:cubicBezTo>
                  <a:pt x="201702" y="179099"/>
                  <a:pt x="221017" y="181970"/>
                  <a:pt x="234665" y="177421"/>
                </a:cubicBezTo>
                <a:cubicBezTo>
                  <a:pt x="230116" y="191069"/>
                  <a:pt x="233884" y="211931"/>
                  <a:pt x="221017" y="218364"/>
                </a:cubicBezTo>
                <a:cubicBezTo>
                  <a:pt x="208150" y="224797"/>
                  <a:pt x="190246" y="194544"/>
                  <a:pt x="180074" y="204716"/>
                </a:cubicBezTo>
                <a:cubicBezTo>
                  <a:pt x="163671" y="221119"/>
                  <a:pt x="170975" y="250209"/>
                  <a:pt x="166426" y="272955"/>
                </a:cubicBezTo>
                <a:cubicBezTo>
                  <a:pt x="157328" y="254758"/>
                  <a:pt x="135786" y="238432"/>
                  <a:pt x="139131" y="218364"/>
                </a:cubicBezTo>
                <a:cubicBezTo>
                  <a:pt x="147425" y="168601"/>
                  <a:pt x="219344" y="200886"/>
                  <a:pt x="234665" y="204716"/>
                </a:cubicBezTo>
                <a:cubicBezTo>
                  <a:pt x="236569" y="202812"/>
                  <a:pt x="293979" y="133195"/>
                  <a:pt x="316552" y="150125"/>
                </a:cubicBezTo>
                <a:cubicBezTo>
                  <a:pt x="331558" y="161379"/>
                  <a:pt x="325650" y="186519"/>
                  <a:pt x="330199" y="204716"/>
                </a:cubicBezTo>
                <a:cubicBezTo>
                  <a:pt x="334748" y="191068"/>
                  <a:pt x="333675" y="153601"/>
                  <a:pt x="343847" y="163773"/>
                </a:cubicBezTo>
                <a:cubicBezTo>
                  <a:pt x="364192" y="184118"/>
                  <a:pt x="371143" y="245660"/>
                  <a:pt x="371143" y="245660"/>
                </a:cubicBezTo>
                <a:cubicBezTo>
                  <a:pt x="403863" y="147492"/>
                  <a:pt x="353698" y="252636"/>
                  <a:pt x="439381" y="218364"/>
                </a:cubicBezTo>
                <a:cubicBezTo>
                  <a:pt x="452738" y="213021"/>
                  <a:pt x="448480" y="191069"/>
                  <a:pt x="453029" y="177421"/>
                </a:cubicBezTo>
                <a:cubicBezTo>
                  <a:pt x="457578" y="191069"/>
                  <a:pt x="460243" y="205497"/>
                  <a:pt x="466677" y="218364"/>
                </a:cubicBezTo>
                <a:cubicBezTo>
                  <a:pt x="474013" y="233035"/>
                  <a:pt x="487512" y="244231"/>
                  <a:pt x="493973" y="259307"/>
                </a:cubicBezTo>
                <a:cubicBezTo>
                  <a:pt x="501362" y="276547"/>
                  <a:pt x="502467" y="295863"/>
                  <a:pt x="507620" y="313898"/>
                </a:cubicBezTo>
                <a:cubicBezTo>
                  <a:pt x="511572" y="327731"/>
                  <a:pt x="516719" y="341194"/>
                  <a:pt x="521268" y="354842"/>
                </a:cubicBezTo>
                <a:cubicBezTo>
                  <a:pt x="525817" y="341194"/>
                  <a:pt x="539465" y="327546"/>
                  <a:pt x="534916" y="313898"/>
                </a:cubicBezTo>
                <a:cubicBezTo>
                  <a:pt x="516081" y="257394"/>
                  <a:pt x="529248" y="284925"/>
                  <a:pt x="493973" y="232012"/>
                </a:cubicBezTo>
                <a:cubicBezTo>
                  <a:pt x="484874" y="245660"/>
                  <a:pt x="481348" y="280290"/>
                  <a:pt x="466677" y="272955"/>
                </a:cubicBezTo>
                <a:cubicBezTo>
                  <a:pt x="437335" y="258284"/>
                  <a:pt x="412086" y="191069"/>
                  <a:pt x="412086" y="191069"/>
                </a:cubicBezTo>
                <a:cubicBezTo>
                  <a:pt x="407537" y="213815"/>
                  <a:pt x="414841" y="242905"/>
                  <a:pt x="398438" y="259307"/>
                </a:cubicBezTo>
                <a:cubicBezTo>
                  <a:pt x="388265" y="269479"/>
                  <a:pt x="398746" y="221853"/>
                  <a:pt x="384790" y="218364"/>
                </a:cubicBezTo>
                <a:cubicBezTo>
                  <a:pt x="368877" y="214386"/>
                  <a:pt x="357495" y="236561"/>
                  <a:pt x="343847" y="245660"/>
                </a:cubicBezTo>
                <a:cubicBezTo>
                  <a:pt x="322249" y="137671"/>
                  <a:pt x="346413" y="174854"/>
                  <a:pt x="302904" y="218364"/>
                </a:cubicBezTo>
                <a:cubicBezTo>
                  <a:pt x="291306" y="229962"/>
                  <a:pt x="275609" y="236561"/>
                  <a:pt x="261961" y="245660"/>
                </a:cubicBezTo>
                <a:cubicBezTo>
                  <a:pt x="257412" y="232012"/>
                  <a:pt x="262270" y="208205"/>
                  <a:pt x="248313" y="204716"/>
                </a:cubicBezTo>
                <a:cubicBezTo>
                  <a:pt x="177762" y="187078"/>
                  <a:pt x="228027" y="293981"/>
                  <a:pt x="193722" y="191069"/>
                </a:cubicBezTo>
                <a:cubicBezTo>
                  <a:pt x="189173" y="204717"/>
                  <a:pt x="193431" y="226669"/>
                  <a:pt x="180074" y="232012"/>
                </a:cubicBezTo>
                <a:cubicBezTo>
                  <a:pt x="118039" y="256825"/>
                  <a:pt x="119279" y="193550"/>
                  <a:pt x="111835" y="163773"/>
                </a:cubicBezTo>
                <a:cubicBezTo>
                  <a:pt x="107286" y="186519"/>
                  <a:pt x="98187" y="208815"/>
                  <a:pt x="98187" y="232012"/>
                </a:cubicBezTo>
                <a:cubicBezTo>
                  <a:pt x="98187" y="246398"/>
                  <a:pt x="97879" y="269466"/>
                  <a:pt x="111835" y="272955"/>
                </a:cubicBezTo>
                <a:cubicBezTo>
                  <a:pt x="137043" y="279257"/>
                  <a:pt x="191004" y="194693"/>
                  <a:pt x="193722" y="191069"/>
                </a:cubicBezTo>
                <a:cubicBezTo>
                  <a:pt x="226445" y="92900"/>
                  <a:pt x="186744" y="187579"/>
                  <a:pt x="221017" y="204716"/>
                </a:cubicBezTo>
                <a:cubicBezTo>
                  <a:pt x="233884" y="211150"/>
                  <a:pt x="230116" y="177421"/>
                  <a:pt x="234665" y="163773"/>
                </a:cubicBezTo>
                <a:cubicBezTo>
                  <a:pt x="243764" y="177421"/>
                  <a:pt x="246400" y="209903"/>
                  <a:pt x="261961" y="204716"/>
                </a:cubicBezTo>
                <a:cubicBezTo>
                  <a:pt x="297948" y="192720"/>
                  <a:pt x="255218" y="88956"/>
                  <a:pt x="289256" y="191069"/>
                </a:cubicBezTo>
                <a:cubicBezTo>
                  <a:pt x="293805" y="172872"/>
                  <a:pt x="285110" y="142410"/>
                  <a:pt x="302904" y="136478"/>
                </a:cubicBezTo>
                <a:cubicBezTo>
                  <a:pt x="318465" y="131291"/>
                  <a:pt x="314115" y="180638"/>
                  <a:pt x="330199" y="177421"/>
                </a:cubicBezTo>
                <a:cubicBezTo>
                  <a:pt x="352504" y="172960"/>
                  <a:pt x="357495" y="141027"/>
                  <a:pt x="371143" y="122830"/>
                </a:cubicBezTo>
                <a:cubicBezTo>
                  <a:pt x="428107" y="236760"/>
                  <a:pt x="362707" y="150994"/>
                  <a:pt x="439381" y="163773"/>
                </a:cubicBezTo>
                <a:cubicBezTo>
                  <a:pt x="455561" y="166470"/>
                  <a:pt x="466677" y="181970"/>
                  <a:pt x="480325" y="191069"/>
                </a:cubicBezTo>
                <a:cubicBezTo>
                  <a:pt x="475776" y="204717"/>
                  <a:pt x="479544" y="225579"/>
                  <a:pt x="466677" y="232012"/>
                </a:cubicBezTo>
                <a:cubicBezTo>
                  <a:pt x="453810" y="238445"/>
                  <a:pt x="436968" y="227351"/>
                  <a:pt x="425734" y="218364"/>
                </a:cubicBezTo>
                <a:cubicBezTo>
                  <a:pt x="409657" y="205502"/>
                  <a:pt x="377861" y="136266"/>
                  <a:pt x="371143" y="122830"/>
                </a:cubicBezTo>
                <a:cubicBezTo>
                  <a:pt x="360498" y="154764"/>
                  <a:pt x="360127" y="183806"/>
                  <a:pt x="316552" y="191069"/>
                </a:cubicBezTo>
                <a:cubicBezTo>
                  <a:pt x="302361" y="193434"/>
                  <a:pt x="289256" y="181970"/>
                  <a:pt x="275608" y="177421"/>
                </a:cubicBezTo>
                <a:cubicBezTo>
                  <a:pt x="261960" y="159224"/>
                  <a:pt x="257102" y="126570"/>
                  <a:pt x="234665" y="122830"/>
                </a:cubicBezTo>
                <a:cubicBezTo>
                  <a:pt x="215627" y="119657"/>
                  <a:pt x="209781" y="153067"/>
                  <a:pt x="193722" y="163773"/>
                </a:cubicBezTo>
                <a:cubicBezTo>
                  <a:pt x="181752" y="171753"/>
                  <a:pt x="166426" y="172872"/>
                  <a:pt x="152778" y="177421"/>
                </a:cubicBezTo>
                <a:cubicBezTo>
                  <a:pt x="131796" y="240371"/>
                  <a:pt x="125025" y="221185"/>
                  <a:pt x="207370" y="204716"/>
                </a:cubicBezTo>
                <a:cubicBezTo>
                  <a:pt x="216468" y="191068"/>
                  <a:pt x="219436" y="169865"/>
                  <a:pt x="234665" y="163773"/>
                </a:cubicBezTo>
                <a:cubicBezTo>
                  <a:pt x="248022" y="158430"/>
                  <a:pt x="262741" y="183854"/>
                  <a:pt x="275608" y="177421"/>
                </a:cubicBezTo>
                <a:cubicBezTo>
                  <a:pt x="288475" y="170988"/>
                  <a:pt x="279084" y="146650"/>
                  <a:pt x="289256" y="136478"/>
                </a:cubicBezTo>
                <a:cubicBezTo>
                  <a:pt x="299428" y="126306"/>
                  <a:pt x="316551" y="127379"/>
                  <a:pt x="330199" y="122830"/>
                </a:cubicBezTo>
                <a:cubicBezTo>
                  <a:pt x="357495" y="204716"/>
                  <a:pt x="330199" y="150126"/>
                  <a:pt x="357495" y="122830"/>
                </a:cubicBezTo>
                <a:cubicBezTo>
                  <a:pt x="367667" y="112658"/>
                  <a:pt x="384790" y="113731"/>
                  <a:pt x="398438" y="109182"/>
                </a:cubicBezTo>
                <a:cubicBezTo>
                  <a:pt x="407832" y="123273"/>
                  <a:pt x="458215" y="200485"/>
                  <a:pt x="466677" y="204716"/>
                </a:cubicBezTo>
                <a:cubicBezTo>
                  <a:pt x="479544" y="211150"/>
                  <a:pt x="457578" y="177421"/>
                  <a:pt x="453029" y="163773"/>
                </a:cubicBezTo>
                <a:cubicBezTo>
                  <a:pt x="439381" y="168322"/>
                  <a:pt x="425734" y="181970"/>
                  <a:pt x="412086" y="177421"/>
                </a:cubicBezTo>
                <a:cubicBezTo>
                  <a:pt x="393776" y="171318"/>
                  <a:pt x="387202" y="147184"/>
                  <a:pt x="371143" y="136478"/>
                </a:cubicBezTo>
                <a:cubicBezTo>
                  <a:pt x="359173" y="128498"/>
                  <a:pt x="343847" y="127379"/>
                  <a:pt x="330199" y="122830"/>
                </a:cubicBezTo>
                <a:cubicBezTo>
                  <a:pt x="316551" y="145576"/>
                  <a:pt x="314990" y="184635"/>
                  <a:pt x="289256" y="191069"/>
                </a:cubicBezTo>
                <a:cubicBezTo>
                  <a:pt x="245636" y="201974"/>
                  <a:pt x="301850" y="57747"/>
                  <a:pt x="261961" y="177421"/>
                </a:cubicBezTo>
                <a:cubicBezTo>
                  <a:pt x="257412" y="163773"/>
                  <a:pt x="262699" y="136478"/>
                  <a:pt x="248313" y="136478"/>
                </a:cubicBezTo>
                <a:cubicBezTo>
                  <a:pt x="231910" y="136478"/>
                  <a:pt x="236578" y="182608"/>
                  <a:pt x="221017" y="177421"/>
                </a:cubicBezTo>
                <a:cubicBezTo>
                  <a:pt x="203223" y="171489"/>
                  <a:pt x="211919" y="141027"/>
                  <a:pt x="207370" y="122830"/>
                </a:cubicBezTo>
                <a:cubicBezTo>
                  <a:pt x="193722" y="127379"/>
                  <a:pt x="179293" y="142912"/>
                  <a:pt x="166426" y="136478"/>
                </a:cubicBezTo>
                <a:cubicBezTo>
                  <a:pt x="135231" y="120881"/>
                  <a:pt x="170324" y="42892"/>
                  <a:pt x="139131" y="136478"/>
                </a:cubicBezTo>
                <a:cubicBezTo>
                  <a:pt x="88573" y="35362"/>
                  <a:pt x="126725" y="86430"/>
                  <a:pt x="98187" y="191069"/>
                </a:cubicBezTo>
                <a:cubicBezTo>
                  <a:pt x="93871" y="206893"/>
                  <a:pt x="79990" y="218364"/>
                  <a:pt x="70892" y="232012"/>
                </a:cubicBezTo>
                <a:cubicBezTo>
                  <a:pt x="75441" y="213815"/>
                  <a:pt x="72823" y="192068"/>
                  <a:pt x="84540" y="177421"/>
                </a:cubicBezTo>
                <a:cubicBezTo>
                  <a:pt x="93527" y="166187"/>
                  <a:pt x="114250" y="172760"/>
                  <a:pt x="125483" y="163773"/>
                </a:cubicBezTo>
                <a:cubicBezTo>
                  <a:pt x="138291" y="153526"/>
                  <a:pt x="143680" y="136478"/>
                  <a:pt x="152778" y="122830"/>
                </a:cubicBezTo>
                <a:cubicBezTo>
                  <a:pt x="166426" y="141027"/>
                  <a:pt x="182436" y="157672"/>
                  <a:pt x="193722" y="177421"/>
                </a:cubicBezTo>
                <a:cubicBezTo>
                  <a:pt x="200860" y="189911"/>
                  <a:pt x="195400" y="226344"/>
                  <a:pt x="207370" y="218364"/>
                </a:cubicBezTo>
                <a:cubicBezTo>
                  <a:pt x="227754" y="204774"/>
                  <a:pt x="226063" y="173064"/>
                  <a:pt x="234665" y="150125"/>
                </a:cubicBezTo>
                <a:cubicBezTo>
                  <a:pt x="258880" y="85551"/>
                  <a:pt x="234199" y="130353"/>
                  <a:pt x="275608" y="68239"/>
                </a:cubicBezTo>
                <a:cubicBezTo>
                  <a:pt x="307012" y="162448"/>
                  <a:pt x="266945" y="78161"/>
                  <a:pt x="316552" y="68239"/>
                </a:cubicBezTo>
                <a:cubicBezTo>
                  <a:pt x="332636" y="65022"/>
                  <a:pt x="343847" y="86436"/>
                  <a:pt x="357495" y="95534"/>
                </a:cubicBezTo>
                <a:cubicBezTo>
                  <a:pt x="361533" y="107647"/>
                  <a:pt x="380034" y="175121"/>
                  <a:pt x="398438" y="177421"/>
                </a:cubicBezTo>
                <a:cubicBezTo>
                  <a:pt x="426988" y="180990"/>
                  <a:pt x="480325" y="150125"/>
                  <a:pt x="480325" y="150125"/>
                </a:cubicBezTo>
                <a:cubicBezTo>
                  <a:pt x="484874" y="163773"/>
                  <a:pt x="490021" y="177236"/>
                  <a:pt x="493973" y="191069"/>
                </a:cubicBezTo>
                <a:cubicBezTo>
                  <a:pt x="499126" y="209104"/>
                  <a:pt x="489825" y="239729"/>
                  <a:pt x="507620" y="245660"/>
                </a:cubicBezTo>
                <a:cubicBezTo>
                  <a:pt x="523181" y="250847"/>
                  <a:pt x="525817" y="218364"/>
                  <a:pt x="534916" y="204716"/>
                </a:cubicBezTo>
                <a:cubicBezTo>
                  <a:pt x="544014" y="218364"/>
                  <a:pt x="554875" y="260331"/>
                  <a:pt x="562211" y="245660"/>
                </a:cubicBezTo>
                <a:cubicBezTo>
                  <a:pt x="572585" y="224912"/>
                  <a:pt x="556709" y="199141"/>
                  <a:pt x="548564" y="177421"/>
                </a:cubicBezTo>
                <a:cubicBezTo>
                  <a:pt x="542805" y="162063"/>
                  <a:pt x="534076" y="146725"/>
                  <a:pt x="521268" y="136478"/>
                </a:cubicBezTo>
                <a:cubicBezTo>
                  <a:pt x="510034" y="127491"/>
                  <a:pt x="494479" y="125403"/>
                  <a:pt x="480325" y="122830"/>
                </a:cubicBezTo>
                <a:cubicBezTo>
                  <a:pt x="444239" y="116269"/>
                  <a:pt x="407537" y="113731"/>
                  <a:pt x="371143" y="109182"/>
                </a:cubicBezTo>
                <a:cubicBezTo>
                  <a:pt x="352946" y="118281"/>
                  <a:pt x="336897" y="136478"/>
                  <a:pt x="316552" y="136478"/>
                </a:cubicBezTo>
                <a:cubicBezTo>
                  <a:pt x="287780" y="136478"/>
                  <a:pt x="234665" y="109182"/>
                  <a:pt x="234665" y="109182"/>
                </a:cubicBezTo>
                <a:cubicBezTo>
                  <a:pt x="221017" y="118281"/>
                  <a:pt x="208393" y="129143"/>
                  <a:pt x="193722" y="136478"/>
                </a:cubicBezTo>
                <a:cubicBezTo>
                  <a:pt x="180855" y="142912"/>
                  <a:pt x="164012" y="141138"/>
                  <a:pt x="152778" y="150125"/>
                </a:cubicBezTo>
                <a:cubicBezTo>
                  <a:pt x="139970" y="160372"/>
                  <a:pt x="134581" y="177421"/>
                  <a:pt x="125483" y="191069"/>
                </a:cubicBezTo>
                <a:cubicBezTo>
                  <a:pt x="120934" y="177421"/>
                  <a:pt x="116384" y="136477"/>
                  <a:pt x="111835" y="150125"/>
                </a:cubicBezTo>
                <a:cubicBezTo>
                  <a:pt x="81362" y="241542"/>
                  <a:pt x="116534" y="327999"/>
                  <a:pt x="84540" y="232012"/>
                </a:cubicBezTo>
                <a:cubicBezTo>
                  <a:pt x="81174" y="242109"/>
                  <a:pt x="61234" y="313898"/>
                  <a:pt x="43596" y="313898"/>
                </a:cubicBezTo>
                <a:cubicBezTo>
                  <a:pt x="29210" y="313898"/>
                  <a:pt x="34498" y="286603"/>
                  <a:pt x="29949" y="272955"/>
                </a:cubicBezTo>
                <a:cubicBezTo>
                  <a:pt x="34498" y="259307"/>
                  <a:pt x="29210" y="232012"/>
                  <a:pt x="43596" y="232012"/>
                </a:cubicBezTo>
                <a:cubicBezTo>
                  <a:pt x="57982" y="232012"/>
                  <a:pt x="67416" y="283128"/>
                  <a:pt x="57244" y="272955"/>
                </a:cubicBezTo>
                <a:cubicBezTo>
                  <a:pt x="33455" y="249165"/>
                  <a:pt x="23917" y="194237"/>
                  <a:pt x="16301" y="163773"/>
                </a:cubicBezTo>
                <a:cubicBezTo>
                  <a:pt x="11752" y="181970"/>
                  <a:pt x="0" y="199795"/>
                  <a:pt x="2653" y="218364"/>
                </a:cubicBezTo>
                <a:cubicBezTo>
                  <a:pt x="4973" y="234602"/>
                  <a:pt x="22614" y="244636"/>
                  <a:pt x="29949" y="259307"/>
                </a:cubicBezTo>
                <a:cubicBezTo>
                  <a:pt x="36383" y="272174"/>
                  <a:pt x="39047" y="286603"/>
                  <a:pt x="43596" y="300251"/>
                </a:cubicBezTo>
                <a:cubicBezTo>
                  <a:pt x="48145" y="286603"/>
                  <a:pt x="53755" y="273264"/>
                  <a:pt x="57244" y="259307"/>
                </a:cubicBezTo>
                <a:cubicBezTo>
                  <a:pt x="62870" y="236803"/>
                  <a:pt x="54490" y="207471"/>
                  <a:pt x="70892" y="191069"/>
                </a:cubicBezTo>
                <a:cubicBezTo>
                  <a:pt x="81064" y="180897"/>
                  <a:pt x="98187" y="200167"/>
                  <a:pt x="111835" y="204716"/>
                </a:cubicBezTo>
                <a:cubicBezTo>
                  <a:pt x="198911" y="146666"/>
                  <a:pt x="111615" y="218802"/>
                  <a:pt x="166426" y="109182"/>
                </a:cubicBezTo>
                <a:cubicBezTo>
                  <a:pt x="175058" y="91919"/>
                  <a:pt x="193722" y="81887"/>
                  <a:pt x="207370" y="68239"/>
                </a:cubicBezTo>
                <a:cubicBezTo>
                  <a:pt x="230116" y="77337"/>
                  <a:pt x="258285" y="78211"/>
                  <a:pt x="275608" y="95534"/>
                </a:cubicBezTo>
                <a:cubicBezTo>
                  <a:pt x="288871" y="108797"/>
                  <a:pt x="284103" y="168160"/>
                  <a:pt x="289256" y="150125"/>
                </a:cubicBezTo>
                <a:cubicBezTo>
                  <a:pt x="303060" y="101810"/>
                  <a:pt x="298355" y="50042"/>
                  <a:pt x="302904" y="0"/>
                </a:cubicBezTo>
                <a:cubicBezTo>
                  <a:pt x="307453" y="54591"/>
                  <a:pt x="297831" y="112291"/>
                  <a:pt x="316552" y="163773"/>
                </a:cubicBezTo>
                <a:cubicBezTo>
                  <a:pt x="321468" y="177293"/>
                  <a:pt x="347323" y="160297"/>
                  <a:pt x="357495" y="150125"/>
                </a:cubicBezTo>
                <a:cubicBezTo>
                  <a:pt x="367667" y="139953"/>
                  <a:pt x="366594" y="122830"/>
                  <a:pt x="371143" y="109182"/>
                </a:cubicBezTo>
                <a:cubicBezTo>
                  <a:pt x="424532" y="269353"/>
                  <a:pt x="371668" y="175096"/>
                  <a:pt x="425734" y="136478"/>
                </a:cubicBezTo>
                <a:cubicBezTo>
                  <a:pt x="444610" y="122995"/>
                  <a:pt x="471227" y="127379"/>
                  <a:pt x="493973" y="122830"/>
                </a:cubicBezTo>
                <a:lnTo>
                  <a:pt x="439381" y="109182"/>
                </a:lnTo>
                <a:cubicBezTo>
                  <a:pt x="387082" y="74315"/>
                  <a:pt x="398438" y="65483"/>
                  <a:pt x="398438" y="122830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733266" y="4531421"/>
            <a:ext cx="453686" cy="534068"/>
          </a:xfrm>
          <a:custGeom>
            <a:avLst/>
            <a:gdLst>
              <a:gd name="connsiteX0" fmla="*/ 13647 w 453686"/>
              <a:gd name="connsiteY0" fmla="*/ 149761 h 534068"/>
              <a:gd name="connsiteX1" fmla="*/ 27295 w 453686"/>
              <a:gd name="connsiteY1" fmla="*/ 108818 h 534068"/>
              <a:gd name="connsiteX2" fmla="*/ 0 w 453686"/>
              <a:gd name="connsiteY2" fmla="*/ 218000 h 534068"/>
              <a:gd name="connsiteX3" fmla="*/ 13647 w 453686"/>
              <a:gd name="connsiteY3" fmla="*/ 258943 h 534068"/>
              <a:gd name="connsiteX4" fmla="*/ 27295 w 453686"/>
              <a:gd name="connsiteY4" fmla="*/ 204352 h 534068"/>
              <a:gd name="connsiteX5" fmla="*/ 40943 w 453686"/>
              <a:gd name="connsiteY5" fmla="*/ 272591 h 534068"/>
              <a:gd name="connsiteX6" fmla="*/ 54591 w 453686"/>
              <a:gd name="connsiteY6" fmla="*/ 231648 h 534068"/>
              <a:gd name="connsiteX7" fmla="*/ 81886 w 453686"/>
              <a:gd name="connsiteY7" fmla="*/ 313534 h 534068"/>
              <a:gd name="connsiteX8" fmla="*/ 95534 w 453686"/>
              <a:gd name="connsiteY8" fmla="*/ 245295 h 534068"/>
              <a:gd name="connsiteX9" fmla="*/ 122830 w 453686"/>
              <a:gd name="connsiteY9" fmla="*/ 286239 h 534068"/>
              <a:gd name="connsiteX10" fmla="*/ 109182 w 453686"/>
              <a:gd name="connsiteY10" fmla="*/ 204352 h 534068"/>
              <a:gd name="connsiteX11" fmla="*/ 95534 w 453686"/>
              <a:gd name="connsiteY11" fmla="*/ 327182 h 534068"/>
              <a:gd name="connsiteX12" fmla="*/ 136477 w 453686"/>
              <a:gd name="connsiteY12" fmla="*/ 340830 h 534068"/>
              <a:gd name="connsiteX13" fmla="*/ 163773 w 453686"/>
              <a:gd name="connsiteY13" fmla="*/ 340830 h 534068"/>
              <a:gd name="connsiteX14" fmla="*/ 191068 w 453686"/>
              <a:gd name="connsiteY14" fmla="*/ 299886 h 534068"/>
              <a:gd name="connsiteX15" fmla="*/ 218364 w 453686"/>
              <a:gd name="connsiteY15" fmla="*/ 340830 h 534068"/>
              <a:gd name="connsiteX16" fmla="*/ 177421 w 453686"/>
              <a:gd name="connsiteY16" fmla="*/ 354478 h 534068"/>
              <a:gd name="connsiteX17" fmla="*/ 122830 w 453686"/>
              <a:gd name="connsiteY17" fmla="*/ 368125 h 534068"/>
              <a:gd name="connsiteX18" fmla="*/ 136477 w 453686"/>
              <a:gd name="connsiteY18" fmla="*/ 368125 h 534068"/>
              <a:gd name="connsiteX19" fmla="*/ 150125 w 453686"/>
              <a:gd name="connsiteY19" fmla="*/ 327182 h 534068"/>
              <a:gd name="connsiteX20" fmla="*/ 177421 w 453686"/>
              <a:gd name="connsiteY20" fmla="*/ 368125 h 534068"/>
              <a:gd name="connsiteX21" fmla="*/ 191068 w 453686"/>
              <a:gd name="connsiteY21" fmla="*/ 327182 h 534068"/>
              <a:gd name="connsiteX22" fmla="*/ 218364 w 453686"/>
              <a:gd name="connsiteY22" fmla="*/ 368125 h 534068"/>
              <a:gd name="connsiteX23" fmla="*/ 272955 w 453686"/>
              <a:gd name="connsiteY23" fmla="*/ 286239 h 534068"/>
              <a:gd name="connsiteX24" fmla="*/ 286603 w 453686"/>
              <a:gd name="connsiteY24" fmla="*/ 327182 h 534068"/>
              <a:gd name="connsiteX25" fmla="*/ 341194 w 453686"/>
              <a:gd name="connsiteY25" fmla="*/ 272591 h 534068"/>
              <a:gd name="connsiteX26" fmla="*/ 354841 w 453686"/>
              <a:gd name="connsiteY26" fmla="*/ 313534 h 534068"/>
              <a:gd name="connsiteX27" fmla="*/ 382137 w 453686"/>
              <a:gd name="connsiteY27" fmla="*/ 272591 h 534068"/>
              <a:gd name="connsiteX28" fmla="*/ 409433 w 453686"/>
              <a:gd name="connsiteY28" fmla="*/ 177057 h 534068"/>
              <a:gd name="connsiteX29" fmla="*/ 436728 w 453686"/>
              <a:gd name="connsiteY29" fmla="*/ 95170 h 534068"/>
              <a:gd name="connsiteX30" fmla="*/ 423080 w 453686"/>
              <a:gd name="connsiteY30" fmla="*/ 177057 h 534068"/>
              <a:gd name="connsiteX31" fmla="*/ 382137 w 453686"/>
              <a:gd name="connsiteY31" fmla="*/ 286239 h 534068"/>
              <a:gd name="connsiteX32" fmla="*/ 368489 w 453686"/>
              <a:gd name="connsiteY32" fmla="*/ 340830 h 534068"/>
              <a:gd name="connsiteX33" fmla="*/ 354841 w 453686"/>
              <a:gd name="connsiteY33" fmla="*/ 272591 h 534068"/>
              <a:gd name="connsiteX34" fmla="*/ 327546 w 453686"/>
              <a:gd name="connsiteY34" fmla="*/ 381773 h 534068"/>
              <a:gd name="connsiteX35" fmla="*/ 300250 w 453686"/>
              <a:gd name="connsiteY35" fmla="*/ 395421 h 534068"/>
              <a:gd name="connsiteX36" fmla="*/ 286603 w 453686"/>
              <a:gd name="connsiteY36" fmla="*/ 354478 h 534068"/>
              <a:gd name="connsiteX37" fmla="*/ 259307 w 453686"/>
              <a:gd name="connsiteY37" fmla="*/ 313534 h 534068"/>
              <a:gd name="connsiteX38" fmla="*/ 218364 w 453686"/>
              <a:gd name="connsiteY38" fmla="*/ 395421 h 534068"/>
              <a:gd name="connsiteX39" fmla="*/ 191068 w 453686"/>
              <a:gd name="connsiteY39" fmla="*/ 340830 h 534068"/>
              <a:gd name="connsiteX40" fmla="*/ 204716 w 453686"/>
              <a:gd name="connsiteY40" fmla="*/ 340830 h 534068"/>
              <a:gd name="connsiteX41" fmla="*/ 218364 w 453686"/>
              <a:gd name="connsiteY41" fmla="*/ 381773 h 534068"/>
              <a:gd name="connsiteX42" fmla="*/ 272955 w 453686"/>
              <a:gd name="connsiteY42" fmla="*/ 327182 h 534068"/>
              <a:gd name="connsiteX43" fmla="*/ 300250 w 453686"/>
              <a:gd name="connsiteY43" fmla="*/ 286239 h 534068"/>
              <a:gd name="connsiteX44" fmla="*/ 341194 w 453686"/>
              <a:gd name="connsiteY44" fmla="*/ 245295 h 534068"/>
              <a:gd name="connsiteX45" fmla="*/ 354841 w 453686"/>
              <a:gd name="connsiteY45" fmla="*/ 286239 h 534068"/>
              <a:gd name="connsiteX46" fmla="*/ 395785 w 453686"/>
              <a:gd name="connsiteY46" fmla="*/ 272591 h 534068"/>
              <a:gd name="connsiteX47" fmla="*/ 436728 w 453686"/>
              <a:gd name="connsiteY47" fmla="*/ 163409 h 534068"/>
              <a:gd name="connsiteX48" fmla="*/ 409433 w 453686"/>
              <a:gd name="connsiteY48" fmla="*/ 286239 h 534068"/>
              <a:gd name="connsiteX49" fmla="*/ 368489 w 453686"/>
              <a:gd name="connsiteY49" fmla="*/ 299886 h 534068"/>
              <a:gd name="connsiteX50" fmla="*/ 286603 w 453686"/>
              <a:gd name="connsiteY50" fmla="*/ 299886 h 534068"/>
              <a:gd name="connsiteX51" fmla="*/ 259307 w 453686"/>
              <a:gd name="connsiteY51" fmla="*/ 409069 h 534068"/>
              <a:gd name="connsiteX52" fmla="*/ 245659 w 453686"/>
              <a:gd name="connsiteY52" fmla="*/ 354478 h 534068"/>
              <a:gd name="connsiteX53" fmla="*/ 232012 w 453686"/>
              <a:gd name="connsiteY53" fmla="*/ 409069 h 534068"/>
              <a:gd name="connsiteX54" fmla="*/ 204716 w 453686"/>
              <a:gd name="connsiteY54" fmla="*/ 490955 h 534068"/>
              <a:gd name="connsiteX55" fmla="*/ 191068 w 453686"/>
              <a:gd name="connsiteY55" fmla="*/ 422716 h 534068"/>
              <a:gd name="connsiteX56" fmla="*/ 177421 w 453686"/>
              <a:gd name="connsiteY56" fmla="*/ 422716 h 534068"/>
              <a:gd name="connsiteX57" fmla="*/ 218364 w 453686"/>
              <a:gd name="connsiteY57" fmla="*/ 381773 h 534068"/>
              <a:gd name="connsiteX58" fmla="*/ 259307 w 453686"/>
              <a:gd name="connsiteY58" fmla="*/ 368125 h 534068"/>
              <a:gd name="connsiteX59" fmla="*/ 245659 w 453686"/>
              <a:gd name="connsiteY59" fmla="*/ 368125 h 534068"/>
              <a:gd name="connsiteX60" fmla="*/ 232012 w 453686"/>
              <a:gd name="connsiteY60" fmla="*/ 409069 h 534068"/>
              <a:gd name="connsiteX61" fmla="*/ 218364 w 453686"/>
              <a:gd name="connsiteY61" fmla="*/ 368125 h 534068"/>
              <a:gd name="connsiteX62" fmla="*/ 177421 w 453686"/>
              <a:gd name="connsiteY62" fmla="*/ 368125 h 534068"/>
              <a:gd name="connsiteX63" fmla="*/ 136477 w 453686"/>
              <a:gd name="connsiteY63" fmla="*/ 381773 h 534068"/>
              <a:gd name="connsiteX64" fmla="*/ 95534 w 453686"/>
              <a:gd name="connsiteY64" fmla="*/ 286239 h 534068"/>
              <a:gd name="connsiteX65" fmla="*/ 54591 w 453686"/>
              <a:gd name="connsiteY65" fmla="*/ 258943 h 534068"/>
              <a:gd name="connsiteX66" fmla="*/ 27295 w 453686"/>
              <a:gd name="connsiteY66" fmla="*/ 313534 h 534068"/>
              <a:gd name="connsiteX67" fmla="*/ 68238 w 453686"/>
              <a:gd name="connsiteY67" fmla="*/ 354478 h 534068"/>
              <a:gd name="connsiteX68" fmla="*/ 109182 w 453686"/>
              <a:gd name="connsiteY68" fmla="*/ 381773 h 534068"/>
              <a:gd name="connsiteX69" fmla="*/ 218364 w 453686"/>
              <a:gd name="connsiteY69" fmla="*/ 409069 h 534068"/>
              <a:gd name="connsiteX70" fmla="*/ 259307 w 453686"/>
              <a:gd name="connsiteY70" fmla="*/ 395421 h 534068"/>
              <a:gd name="connsiteX71" fmla="*/ 300250 w 453686"/>
              <a:gd name="connsiteY71" fmla="*/ 422716 h 534068"/>
              <a:gd name="connsiteX72" fmla="*/ 313898 w 453686"/>
              <a:gd name="connsiteY72" fmla="*/ 381773 h 534068"/>
              <a:gd name="connsiteX73" fmla="*/ 341194 w 453686"/>
              <a:gd name="connsiteY73" fmla="*/ 272591 h 534068"/>
              <a:gd name="connsiteX74" fmla="*/ 354841 w 453686"/>
              <a:gd name="connsiteY74" fmla="*/ 313534 h 534068"/>
              <a:gd name="connsiteX75" fmla="*/ 300250 w 453686"/>
              <a:gd name="connsiteY75" fmla="*/ 381773 h 534068"/>
              <a:gd name="connsiteX76" fmla="*/ 272955 w 453686"/>
              <a:gd name="connsiteY76" fmla="*/ 422716 h 534068"/>
              <a:gd name="connsiteX77" fmla="*/ 204716 w 453686"/>
              <a:gd name="connsiteY77" fmla="*/ 368125 h 534068"/>
              <a:gd name="connsiteX78" fmla="*/ 163773 w 453686"/>
              <a:gd name="connsiteY78" fmla="*/ 381773 h 534068"/>
              <a:gd name="connsiteX79" fmla="*/ 122830 w 453686"/>
              <a:gd name="connsiteY79" fmla="*/ 313534 h 534068"/>
              <a:gd name="connsiteX80" fmla="*/ 95534 w 453686"/>
              <a:gd name="connsiteY80" fmla="*/ 272591 h 534068"/>
              <a:gd name="connsiteX81" fmla="*/ 95534 w 453686"/>
              <a:gd name="connsiteY81" fmla="*/ 395421 h 534068"/>
              <a:gd name="connsiteX82" fmla="*/ 122830 w 453686"/>
              <a:gd name="connsiteY82" fmla="*/ 436364 h 534068"/>
              <a:gd name="connsiteX83" fmla="*/ 204716 w 453686"/>
              <a:gd name="connsiteY83" fmla="*/ 463660 h 534068"/>
              <a:gd name="connsiteX84" fmla="*/ 218364 w 453686"/>
              <a:gd name="connsiteY84" fmla="*/ 518251 h 534068"/>
              <a:gd name="connsiteX85" fmla="*/ 259307 w 453686"/>
              <a:gd name="connsiteY85" fmla="*/ 450012 h 534068"/>
              <a:gd name="connsiteX86" fmla="*/ 327546 w 453686"/>
              <a:gd name="connsiteY86" fmla="*/ 381773 h 534068"/>
              <a:gd name="connsiteX87" fmla="*/ 354841 w 453686"/>
              <a:gd name="connsiteY87" fmla="*/ 327182 h 534068"/>
              <a:gd name="connsiteX88" fmla="*/ 327546 w 453686"/>
              <a:gd name="connsiteY88" fmla="*/ 368125 h 534068"/>
              <a:gd name="connsiteX89" fmla="*/ 286603 w 453686"/>
              <a:gd name="connsiteY89" fmla="*/ 395421 h 534068"/>
              <a:gd name="connsiteX90" fmla="*/ 232012 w 453686"/>
              <a:gd name="connsiteY90" fmla="*/ 409069 h 534068"/>
              <a:gd name="connsiteX91" fmla="*/ 313898 w 453686"/>
              <a:gd name="connsiteY91" fmla="*/ 381773 h 534068"/>
              <a:gd name="connsiteX92" fmla="*/ 313898 w 453686"/>
              <a:gd name="connsiteY92" fmla="*/ 450012 h 534068"/>
              <a:gd name="connsiteX93" fmla="*/ 368489 w 453686"/>
              <a:gd name="connsiteY93" fmla="*/ 395421 h 534068"/>
              <a:gd name="connsiteX94" fmla="*/ 395785 w 453686"/>
              <a:gd name="connsiteY94" fmla="*/ 299886 h 534068"/>
              <a:gd name="connsiteX95" fmla="*/ 423080 w 453686"/>
              <a:gd name="connsiteY95" fmla="*/ 258943 h 534068"/>
              <a:gd name="connsiteX96" fmla="*/ 450376 w 453686"/>
              <a:gd name="connsiteY96" fmla="*/ 108818 h 5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453686" h="534068">
                <a:moveTo>
                  <a:pt x="13647" y="149761"/>
                </a:moveTo>
                <a:cubicBezTo>
                  <a:pt x="18196" y="136113"/>
                  <a:pt x="30116" y="94711"/>
                  <a:pt x="27295" y="108818"/>
                </a:cubicBezTo>
                <a:cubicBezTo>
                  <a:pt x="19938" y="145604"/>
                  <a:pt x="0" y="218000"/>
                  <a:pt x="0" y="218000"/>
                </a:cubicBezTo>
                <a:cubicBezTo>
                  <a:pt x="4549" y="231648"/>
                  <a:pt x="780" y="265377"/>
                  <a:pt x="13647" y="258943"/>
                </a:cubicBezTo>
                <a:cubicBezTo>
                  <a:pt x="30424" y="250554"/>
                  <a:pt x="10518" y="195964"/>
                  <a:pt x="27295" y="204352"/>
                </a:cubicBezTo>
                <a:cubicBezTo>
                  <a:pt x="48043" y="214726"/>
                  <a:pt x="36394" y="249845"/>
                  <a:pt x="40943" y="272591"/>
                </a:cubicBezTo>
                <a:cubicBezTo>
                  <a:pt x="45492" y="258943"/>
                  <a:pt x="44419" y="221476"/>
                  <a:pt x="54591" y="231648"/>
                </a:cubicBezTo>
                <a:cubicBezTo>
                  <a:pt x="74936" y="251993"/>
                  <a:pt x="81886" y="313534"/>
                  <a:pt x="81886" y="313534"/>
                </a:cubicBezTo>
                <a:cubicBezTo>
                  <a:pt x="86435" y="290788"/>
                  <a:pt x="76233" y="258162"/>
                  <a:pt x="95534" y="245295"/>
                </a:cubicBezTo>
                <a:cubicBezTo>
                  <a:pt x="109182" y="236197"/>
                  <a:pt x="117643" y="301800"/>
                  <a:pt x="122830" y="286239"/>
                </a:cubicBezTo>
                <a:cubicBezTo>
                  <a:pt x="131581" y="259987"/>
                  <a:pt x="113731" y="231648"/>
                  <a:pt x="109182" y="204352"/>
                </a:cubicBezTo>
                <a:cubicBezTo>
                  <a:pt x="100083" y="231648"/>
                  <a:pt x="61414" y="293062"/>
                  <a:pt x="95534" y="327182"/>
                </a:cubicBezTo>
                <a:cubicBezTo>
                  <a:pt x="105706" y="337354"/>
                  <a:pt x="122829" y="336281"/>
                  <a:pt x="136477" y="340830"/>
                </a:cubicBezTo>
                <a:cubicBezTo>
                  <a:pt x="160740" y="486404"/>
                  <a:pt x="139510" y="413619"/>
                  <a:pt x="163773" y="340830"/>
                </a:cubicBezTo>
                <a:cubicBezTo>
                  <a:pt x="168960" y="325269"/>
                  <a:pt x="181970" y="313534"/>
                  <a:pt x="191068" y="299886"/>
                </a:cubicBezTo>
                <a:cubicBezTo>
                  <a:pt x="200167" y="313534"/>
                  <a:pt x="222342" y="324917"/>
                  <a:pt x="218364" y="340830"/>
                </a:cubicBezTo>
                <a:cubicBezTo>
                  <a:pt x="214875" y="354786"/>
                  <a:pt x="191253" y="350526"/>
                  <a:pt x="177421" y="354478"/>
                </a:cubicBezTo>
                <a:cubicBezTo>
                  <a:pt x="159386" y="359631"/>
                  <a:pt x="141027" y="363576"/>
                  <a:pt x="122830" y="368125"/>
                </a:cubicBezTo>
                <a:cubicBezTo>
                  <a:pt x="55059" y="266471"/>
                  <a:pt x="118964" y="368125"/>
                  <a:pt x="136477" y="368125"/>
                </a:cubicBezTo>
                <a:cubicBezTo>
                  <a:pt x="150863" y="368125"/>
                  <a:pt x="145576" y="340830"/>
                  <a:pt x="150125" y="327182"/>
                </a:cubicBezTo>
                <a:cubicBezTo>
                  <a:pt x="159224" y="340830"/>
                  <a:pt x="161018" y="368125"/>
                  <a:pt x="177421" y="368125"/>
                </a:cubicBezTo>
                <a:cubicBezTo>
                  <a:pt x="191807" y="368125"/>
                  <a:pt x="176682" y="327182"/>
                  <a:pt x="191068" y="327182"/>
                </a:cubicBezTo>
                <a:cubicBezTo>
                  <a:pt x="207471" y="327182"/>
                  <a:pt x="209265" y="354477"/>
                  <a:pt x="218364" y="368125"/>
                </a:cubicBezTo>
                <a:cubicBezTo>
                  <a:pt x="225415" y="346971"/>
                  <a:pt x="238878" y="286239"/>
                  <a:pt x="272955" y="286239"/>
                </a:cubicBezTo>
                <a:cubicBezTo>
                  <a:pt x="287341" y="286239"/>
                  <a:pt x="282054" y="313534"/>
                  <a:pt x="286603" y="327182"/>
                </a:cubicBezTo>
                <a:cubicBezTo>
                  <a:pt x="291802" y="311584"/>
                  <a:pt x="299600" y="251794"/>
                  <a:pt x="341194" y="272591"/>
                </a:cubicBezTo>
                <a:cubicBezTo>
                  <a:pt x="354061" y="279024"/>
                  <a:pt x="350292" y="299886"/>
                  <a:pt x="354841" y="313534"/>
                </a:cubicBezTo>
                <a:cubicBezTo>
                  <a:pt x="363940" y="299886"/>
                  <a:pt x="374801" y="287262"/>
                  <a:pt x="382137" y="272591"/>
                </a:cubicBezTo>
                <a:cubicBezTo>
                  <a:pt x="393603" y="249659"/>
                  <a:pt x="402874" y="198920"/>
                  <a:pt x="409433" y="177057"/>
                </a:cubicBezTo>
                <a:cubicBezTo>
                  <a:pt x="417701" y="149498"/>
                  <a:pt x="436728" y="95170"/>
                  <a:pt x="436728" y="95170"/>
                </a:cubicBezTo>
                <a:cubicBezTo>
                  <a:pt x="432179" y="122466"/>
                  <a:pt x="429083" y="150044"/>
                  <a:pt x="423080" y="177057"/>
                </a:cubicBezTo>
                <a:cubicBezTo>
                  <a:pt x="416689" y="205816"/>
                  <a:pt x="389226" y="264972"/>
                  <a:pt x="382137" y="286239"/>
                </a:cubicBezTo>
                <a:cubicBezTo>
                  <a:pt x="376205" y="304033"/>
                  <a:pt x="373038" y="322633"/>
                  <a:pt x="368489" y="340830"/>
                </a:cubicBezTo>
                <a:cubicBezTo>
                  <a:pt x="363940" y="318084"/>
                  <a:pt x="371244" y="256188"/>
                  <a:pt x="354841" y="272591"/>
                </a:cubicBezTo>
                <a:cubicBezTo>
                  <a:pt x="328315" y="299117"/>
                  <a:pt x="327546" y="381773"/>
                  <a:pt x="327546" y="381773"/>
                </a:cubicBezTo>
                <a:cubicBezTo>
                  <a:pt x="294823" y="283606"/>
                  <a:pt x="334524" y="378283"/>
                  <a:pt x="300250" y="395421"/>
                </a:cubicBezTo>
                <a:cubicBezTo>
                  <a:pt x="287383" y="401855"/>
                  <a:pt x="293036" y="367345"/>
                  <a:pt x="286603" y="354478"/>
                </a:cubicBezTo>
                <a:cubicBezTo>
                  <a:pt x="279267" y="339807"/>
                  <a:pt x="268406" y="327182"/>
                  <a:pt x="259307" y="313534"/>
                </a:cubicBezTo>
                <a:cubicBezTo>
                  <a:pt x="257132" y="320060"/>
                  <a:pt x="234645" y="399491"/>
                  <a:pt x="218364" y="395421"/>
                </a:cubicBezTo>
                <a:cubicBezTo>
                  <a:pt x="198627" y="390487"/>
                  <a:pt x="200167" y="359027"/>
                  <a:pt x="191068" y="340830"/>
                </a:cubicBezTo>
                <a:cubicBezTo>
                  <a:pt x="156766" y="443741"/>
                  <a:pt x="187078" y="340830"/>
                  <a:pt x="204716" y="340830"/>
                </a:cubicBezTo>
                <a:cubicBezTo>
                  <a:pt x="219102" y="340830"/>
                  <a:pt x="213815" y="368125"/>
                  <a:pt x="218364" y="381773"/>
                </a:cubicBezTo>
                <a:cubicBezTo>
                  <a:pt x="248142" y="292442"/>
                  <a:pt x="206784" y="380119"/>
                  <a:pt x="272955" y="327182"/>
                </a:cubicBezTo>
                <a:cubicBezTo>
                  <a:pt x="285763" y="316935"/>
                  <a:pt x="289749" y="298840"/>
                  <a:pt x="300250" y="286239"/>
                </a:cubicBezTo>
                <a:cubicBezTo>
                  <a:pt x="312606" y="271411"/>
                  <a:pt x="327546" y="258943"/>
                  <a:pt x="341194" y="245295"/>
                </a:cubicBezTo>
                <a:cubicBezTo>
                  <a:pt x="345743" y="258943"/>
                  <a:pt x="341974" y="279805"/>
                  <a:pt x="354841" y="286239"/>
                </a:cubicBezTo>
                <a:cubicBezTo>
                  <a:pt x="367708" y="292673"/>
                  <a:pt x="386575" y="283643"/>
                  <a:pt x="395785" y="272591"/>
                </a:cubicBezTo>
                <a:cubicBezTo>
                  <a:pt x="404849" y="261714"/>
                  <a:pt x="429176" y="186066"/>
                  <a:pt x="436728" y="163409"/>
                </a:cubicBezTo>
                <a:cubicBezTo>
                  <a:pt x="404046" y="0"/>
                  <a:pt x="442657" y="161651"/>
                  <a:pt x="409433" y="286239"/>
                </a:cubicBezTo>
                <a:cubicBezTo>
                  <a:pt x="405726" y="300139"/>
                  <a:pt x="382137" y="295337"/>
                  <a:pt x="368489" y="299886"/>
                </a:cubicBezTo>
                <a:cubicBezTo>
                  <a:pt x="351430" y="294200"/>
                  <a:pt x="303662" y="269180"/>
                  <a:pt x="286603" y="299886"/>
                </a:cubicBezTo>
                <a:cubicBezTo>
                  <a:pt x="268384" y="332680"/>
                  <a:pt x="259307" y="409069"/>
                  <a:pt x="259307" y="409069"/>
                </a:cubicBezTo>
                <a:cubicBezTo>
                  <a:pt x="254758" y="390872"/>
                  <a:pt x="264416" y="354478"/>
                  <a:pt x="245659" y="354478"/>
                </a:cubicBezTo>
                <a:cubicBezTo>
                  <a:pt x="226902" y="354478"/>
                  <a:pt x="237402" y="391103"/>
                  <a:pt x="232012" y="409069"/>
                </a:cubicBezTo>
                <a:cubicBezTo>
                  <a:pt x="223744" y="436627"/>
                  <a:pt x="204716" y="490955"/>
                  <a:pt x="204716" y="490955"/>
                </a:cubicBezTo>
                <a:cubicBezTo>
                  <a:pt x="200167" y="468209"/>
                  <a:pt x="210369" y="435583"/>
                  <a:pt x="191068" y="422716"/>
                </a:cubicBezTo>
                <a:cubicBezTo>
                  <a:pt x="176638" y="413096"/>
                  <a:pt x="140304" y="534068"/>
                  <a:pt x="177421" y="422716"/>
                </a:cubicBezTo>
                <a:cubicBezTo>
                  <a:pt x="212903" y="529170"/>
                  <a:pt x="161045" y="400880"/>
                  <a:pt x="218364" y="381773"/>
                </a:cubicBezTo>
                <a:lnTo>
                  <a:pt x="259307" y="368125"/>
                </a:lnTo>
                <a:cubicBezTo>
                  <a:pt x="293612" y="471039"/>
                  <a:pt x="263297" y="368125"/>
                  <a:pt x="245659" y="368125"/>
                </a:cubicBezTo>
                <a:cubicBezTo>
                  <a:pt x="231273" y="368125"/>
                  <a:pt x="236561" y="395421"/>
                  <a:pt x="232012" y="409069"/>
                </a:cubicBezTo>
                <a:cubicBezTo>
                  <a:pt x="227463" y="395421"/>
                  <a:pt x="232750" y="368125"/>
                  <a:pt x="218364" y="368125"/>
                </a:cubicBezTo>
                <a:cubicBezTo>
                  <a:pt x="165451" y="368125"/>
                  <a:pt x="211723" y="471039"/>
                  <a:pt x="177421" y="368125"/>
                </a:cubicBezTo>
                <a:cubicBezTo>
                  <a:pt x="163773" y="372674"/>
                  <a:pt x="149834" y="387116"/>
                  <a:pt x="136477" y="381773"/>
                </a:cubicBezTo>
                <a:cubicBezTo>
                  <a:pt x="101448" y="367762"/>
                  <a:pt x="110106" y="308097"/>
                  <a:pt x="95534" y="286239"/>
                </a:cubicBezTo>
                <a:cubicBezTo>
                  <a:pt x="86436" y="272591"/>
                  <a:pt x="68239" y="268042"/>
                  <a:pt x="54591" y="258943"/>
                </a:cubicBezTo>
                <a:cubicBezTo>
                  <a:pt x="45492" y="277140"/>
                  <a:pt x="24418" y="293394"/>
                  <a:pt x="27295" y="313534"/>
                </a:cubicBezTo>
                <a:cubicBezTo>
                  <a:pt x="30024" y="332641"/>
                  <a:pt x="53411" y="342122"/>
                  <a:pt x="68238" y="354478"/>
                </a:cubicBezTo>
                <a:cubicBezTo>
                  <a:pt x="80839" y="364979"/>
                  <a:pt x="94511" y="374438"/>
                  <a:pt x="109182" y="381773"/>
                </a:cubicBezTo>
                <a:cubicBezTo>
                  <a:pt x="137161" y="395763"/>
                  <a:pt x="192406" y="403877"/>
                  <a:pt x="218364" y="409069"/>
                </a:cubicBezTo>
                <a:cubicBezTo>
                  <a:pt x="232012" y="404520"/>
                  <a:pt x="245117" y="393056"/>
                  <a:pt x="259307" y="395421"/>
                </a:cubicBezTo>
                <a:cubicBezTo>
                  <a:pt x="275486" y="398117"/>
                  <a:pt x="284337" y="426694"/>
                  <a:pt x="300250" y="422716"/>
                </a:cubicBezTo>
                <a:cubicBezTo>
                  <a:pt x="314206" y="419227"/>
                  <a:pt x="310409" y="395729"/>
                  <a:pt x="313898" y="381773"/>
                </a:cubicBezTo>
                <a:lnTo>
                  <a:pt x="341194" y="272591"/>
                </a:lnTo>
                <a:cubicBezTo>
                  <a:pt x="345743" y="286239"/>
                  <a:pt x="354841" y="299148"/>
                  <a:pt x="354841" y="313534"/>
                </a:cubicBezTo>
                <a:cubicBezTo>
                  <a:pt x="354841" y="357484"/>
                  <a:pt x="331691" y="360813"/>
                  <a:pt x="300250" y="381773"/>
                </a:cubicBezTo>
                <a:cubicBezTo>
                  <a:pt x="291152" y="395421"/>
                  <a:pt x="288516" y="417529"/>
                  <a:pt x="272955" y="422716"/>
                </a:cubicBezTo>
                <a:cubicBezTo>
                  <a:pt x="216403" y="441567"/>
                  <a:pt x="215095" y="399262"/>
                  <a:pt x="204716" y="368125"/>
                </a:cubicBezTo>
                <a:cubicBezTo>
                  <a:pt x="191068" y="372674"/>
                  <a:pt x="175743" y="389753"/>
                  <a:pt x="163773" y="381773"/>
                </a:cubicBezTo>
                <a:cubicBezTo>
                  <a:pt x="141702" y="367059"/>
                  <a:pt x="136889" y="336028"/>
                  <a:pt x="122830" y="313534"/>
                </a:cubicBezTo>
                <a:cubicBezTo>
                  <a:pt x="114137" y="299625"/>
                  <a:pt x="104633" y="286239"/>
                  <a:pt x="95534" y="272591"/>
                </a:cubicBezTo>
                <a:cubicBezTo>
                  <a:pt x="81164" y="330072"/>
                  <a:pt x="72143" y="333046"/>
                  <a:pt x="95534" y="395421"/>
                </a:cubicBezTo>
                <a:cubicBezTo>
                  <a:pt x="101293" y="410779"/>
                  <a:pt x="108921" y="427671"/>
                  <a:pt x="122830" y="436364"/>
                </a:cubicBezTo>
                <a:cubicBezTo>
                  <a:pt x="147228" y="451613"/>
                  <a:pt x="204716" y="463660"/>
                  <a:pt x="204716" y="463660"/>
                </a:cubicBezTo>
                <a:cubicBezTo>
                  <a:pt x="209265" y="481857"/>
                  <a:pt x="200167" y="522800"/>
                  <a:pt x="218364" y="518251"/>
                </a:cubicBezTo>
                <a:cubicBezTo>
                  <a:pt x="244098" y="511817"/>
                  <a:pt x="246425" y="473200"/>
                  <a:pt x="259307" y="450012"/>
                </a:cubicBezTo>
                <a:cubicBezTo>
                  <a:pt x="297635" y="381021"/>
                  <a:pt x="264050" y="402939"/>
                  <a:pt x="327546" y="381773"/>
                </a:cubicBezTo>
                <a:cubicBezTo>
                  <a:pt x="336644" y="363576"/>
                  <a:pt x="354841" y="347527"/>
                  <a:pt x="354841" y="327182"/>
                </a:cubicBezTo>
                <a:cubicBezTo>
                  <a:pt x="354841" y="310780"/>
                  <a:pt x="339144" y="356527"/>
                  <a:pt x="327546" y="368125"/>
                </a:cubicBezTo>
                <a:cubicBezTo>
                  <a:pt x="315948" y="379723"/>
                  <a:pt x="301679" y="388960"/>
                  <a:pt x="286603" y="395421"/>
                </a:cubicBezTo>
                <a:cubicBezTo>
                  <a:pt x="269363" y="402810"/>
                  <a:pt x="215235" y="417458"/>
                  <a:pt x="232012" y="409069"/>
                </a:cubicBezTo>
                <a:cubicBezTo>
                  <a:pt x="257746" y="396201"/>
                  <a:pt x="313898" y="381773"/>
                  <a:pt x="313898" y="381773"/>
                </a:cubicBezTo>
                <a:cubicBezTo>
                  <a:pt x="261357" y="434314"/>
                  <a:pt x="256896" y="412010"/>
                  <a:pt x="313898" y="450012"/>
                </a:cubicBezTo>
                <a:cubicBezTo>
                  <a:pt x="350293" y="340831"/>
                  <a:pt x="295701" y="468209"/>
                  <a:pt x="368489" y="395421"/>
                </a:cubicBezTo>
                <a:cubicBezTo>
                  <a:pt x="375129" y="388781"/>
                  <a:pt x="395519" y="300506"/>
                  <a:pt x="395785" y="299886"/>
                </a:cubicBezTo>
                <a:cubicBezTo>
                  <a:pt x="402246" y="284810"/>
                  <a:pt x="413982" y="272591"/>
                  <a:pt x="423080" y="258943"/>
                </a:cubicBezTo>
                <a:cubicBezTo>
                  <a:pt x="453686" y="136521"/>
                  <a:pt x="450376" y="187275"/>
                  <a:pt x="450376" y="108818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715000" y="4648200"/>
            <a:ext cx="300250" cy="44571"/>
          </a:xfrm>
          <a:custGeom>
            <a:avLst/>
            <a:gdLst>
              <a:gd name="connsiteX0" fmla="*/ 0 w 300250"/>
              <a:gd name="connsiteY0" fmla="*/ 36047 h 44571"/>
              <a:gd name="connsiteX1" fmla="*/ 163773 w 300250"/>
              <a:gd name="connsiteY1" fmla="*/ 22399 h 44571"/>
              <a:gd name="connsiteX2" fmla="*/ 286603 w 300250"/>
              <a:gd name="connsiteY2" fmla="*/ 22399 h 44571"/>
              <a:gd name="connsiteX3" fmla="*/ 300250 w 300250"/>
              <a:gd name="connsiteY3" fmla="*/ 8751 h 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44571">
                <a:moveTo>
                  <a:pt x="0" y="36047"/>
                </a:moveTo>
                <a:cubicBezTo>
                  <a:pt x="108138" y="0"/>
                  <a:pt x="53506" y="4021"/>
                  <a:pt x="163773" y="22399"/>
                </a:cubicBezTo>
                <a:cubicBezTo>
                  <a:pt x="221363" y="41596"/>
                  <a:pt x="209002" y="44571"/>
                  <a:pt x="286603" y="22399"/>
                </a:cubicBezTo>
                <a:cubicBezTo>
                  <a:pt x="292789" y="20632"/>
                  <a:pt x="295701" y="13300"/>
                  <a:pt x="300250" y="875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V="1">
            <a:off x="5257800" y="4648200"/>
            <a:ext cx="300250" cy="44571"/>
          </a:xfrm>
          <a:custGeom>
            <a:avLst/>
            <a:gdLst>
              <a:gd name="connsiteX0" fmla="*/ 0 w 300250"/>
              <a:gd name="connsiteY0" fmla="*/ 36047 h 44571"/>
              <a:gd name="connsiteX1" fmla="*/ 163773 w 300250"/>
              <a:gd name="connsiteY1" fmla="*/ 22399 h 44571"/>
              <a:gd name="connsiteX2" fmla="*/ 286603 w 300250"/>
              <a:gd name="connsiteY2" fmla="*/ 22399 h 44571"/>
              <a:gd name="connsiteX3" fmla="*/ 300250 w 300250"/>
              <a:gd name="connsiteY3" fmla="*/ 8751 h 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44571">
                <a:moveTo>
                  <a:pt x="0" y="36047"/>
                </a:moveTo>
                <a:cubicBezTo>
                  <a:pt x="108138" y="0"/>
                  <a:pt x="53506" y="4021"/>
                  <a:pt x="163773" y="22399"/>
                </a:cubicBezTo>
                <a:cubicBezTo>
                  <a:pt x="221363" y="41596"/>
                  <a:pt x="209002" y="44571"/>
                  <a:pt x="286603" y="22399"/>
                </a:cubicBezTo>
                <a:cubicBezTo>
                  <a:pt x="292789" y="20632"/>
                  <a:pt x="295701" y="13300"/>
                  <a:pt x="300250" y="875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609115" y="4804012"/>
            <a:ext cx="82378" cy="109394"/>
          </a:xfrm>
          <a:custGeom>
            <a:avLst/>
            <a:gdLst>
              <a:gd name="connsiteX0" fmla="*/ 115 w 82378"/>
              <a:gd name="connsiteY0" fmla="*/ 0 h 109394"/>
              <a:gd name="connsiteX1" fmla="*/ 27410 w 82378"/>
              <a:gd name="connsiteY1" fmla="*/ 13648 h 109394"/>
              <a:gd name="connsiteX2" fmla="*/ 68354 w 82378"/>
              <a:gd name="connsiteY2" fmla="*/ 0 h 109394"/>
              <a:gd name="connsiteX3" fmla="*/ 54706 w 82378"/>
              <a:gd name="connsiteY3" fmla="*/ 81887 h 109394"/>
              <a:gd name="connsiteX4" fmla="*/ 27410 w 82378"/>
              <a:gd name="connsiteY4" fmla="*/ 0 h 109394"/>
              <a:gd name="connsiteX5" fmla="*/ 13763 w 82378"/>
              <a:gd name="connsiteY5" fmla="*/ 81887 h 109394"/>
              <a:gd name="connsiteX6" fmla="*/ 27410 w 82378"/>
              <a:gd name="connsiteY6" fmla="*/ 13648 h 109394"/>
              <a:gd name="connsiteX7" fmla="*/ 54706 w 82378"/>
              <a:gd name="connsiteY7" fmla="*/ 54591 h 109394"/>
              <a:gd name="connsiteX8" fmla="*/ 68354 w 82378"/>
              <a:gd name="connsiteY8" fmla="*/ 0 h 10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378" h="109394">
                <a:moveTo>
                  <a:pt x="115" y="0"/>
                </a:moveTo>
                <a:cubicBezTo>
                  <a:pt x="27464" y="109394"/>
                  <a:pt x="0" y="41058"/>
                  <a:pt x="27410" y="13648"/>
                </a:cubicBezTo>
                <a:cubicBezTo>
                  <a:pt x="37583" y="3475"/>
                  <a:pt x="54706" y="4549"/>
                  <a:pt x="68354" y="0"/>
                </a:cubicBezTo>
                <a:cubicBezTo>
                  <a:pt x="63805" y="27296"/>
                  <a:pt x="82378" y="81887"/>
                  <a:pt x="54706" y="81887"/>
                </a:cubicBezTo>
                <a:cubicBezTo>
                  <a:pt x="25934" y="81887"/>
                  <a:pt x="27410" y="0"/>
                  <a:pt x="27410" y="0"/>
                </a:cubicBezTo>
                <a:cubicBezTo>
                  <a:pt x="22861" y="27296"/>
                  <a:pt x="13763" y="54215"/>
                  <a:pt x="13763" y="81887"/>
                </a:cubicBezTo>
                <a:cubicBezTo>
                  <a:pt x="13763" y="105084"/>
                  <a:pt x="8109" y="26515"/>
                  <a:pt x="27410" y="13648"/>
                </a:cubicBezTo>
                <a:cubicBezTo>
                  <a:pt x="41058" y="4549"/>
                  <a:pt x="45607" y="40943"/>
                  <a:pt x="54706" y="54591"/>
                </a:cubicBezTo>
                <a:lnTo>
                  <a:pt x="68354" y="0"/>
                </a:lnTo>
              </a:path>
            </a:pathLst>
          </a:cu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6200" y="624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 MATCH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8382000" y="6248400"/>
            <a:ext cx="381000" cy="381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50547"/>
                </a:solidFill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26670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Features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8382000" y="6248400"/>
            <a:ext cx="381000" cy="381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50547"/>
                </a:solidFill>
              </a:rPr>
              <a:t>4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048000" y="1524000"/>
            <a:ext cx="3886200" cy="5334000"/>
            <a:chOff x="3048000" y="1524000"/>
            <a:chExt cx="3886200" cy="5334000"/>
          </a:xfrm>
        </p:grpSpPr>
        <p:sp>
          <p:nvSpPr>
            <p:cNvPr id="39" name="Flowchart: Connector 38"/>
            <p:cNvSpPr/>
            <p:nvPr/>
          </p:nvSpPr>
          <p:spPr>
            <a:xfrm>
              <a:off x="4648200" y="1524000"/>
              <a:ext cx="1447800" cy="1371600"/>
            </a:xfrm>
            <a:prstGeom prst="flowChartConnector">
              <a:avLst/>
            </a:prstGeom>
            <a:blipFill dpi="0" rotWithShape="0">
              <a:blip r:embed="rId2" cstate="print">
                <a:alphaModFix amt="51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733800" y="2286000"/>
              <a:ext cx="1143000" cy="1143000"/>
            </a:xfrm>
            <a:prstGeom prst="flowChartConnector">
              <a:avLst/>
            </a:prstGeom>
            <a:blipFill dpi="0" rotWithShape="0">
              <a:blip r:embed="rId2" cstate="print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4648200" y="3124200"/>
              <a:ext cx="1447800" cy="1371600"/>
            </a:xfrm>
            <a:prstGeom prst="flowChartConnector">
              <a:avLst/>
            </a:prstGeom>
            <a:blipFill dpi="0" rotWithShape="0">
              <a:blip r:embed="rId2" cstate="print">
                <a:alphaModFix amt="29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3048000" y="2971800"/>
              <a:ext cx="1447800" cy="1371600"/>
            </a:xfrm>
            <a:prstGeom prst="flowChartConnector">
              <a:avLst/>
            </a:prstGeom>
            <a:blipFill dpi="0" rotWithShape="0">
              <a:blip r:embed="rId2" cstate="print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normal_ian-symbol-generic-tree-wint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800" y="3048000"/>
              <a:ext cx="2038350" cy="3810000"/>
            </a:xfrm>
            <a:prstGeom prst="rect">
              <a:avLst/>
            </a:prstGeom>
          </p:spPr>
        </p:pic>
        <p:sp>
          <p:nvSpPr>
            <p:cNvPr id="10" name="Flowchart: Connector 9">
              <a:hlinkClick r:id="rId4" action="ppaction://hlinksldjump"/>
            </p:cNvPr>
            <p:cNvSpPr/>
            <p:nvPr/>
          </p:nvSpPr>
          <p:spPr>
            <a:xfrm>
              <a:off x="3200400" y="3886200"/>
              <a:ext cx="685800" cy="6858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hlinkClick r:id="rId5" action="ppaction://hlinksldjump"/>
            </p:cNvPr>
            <p:cNvSpPr/>
            <p:nvPr/>
          </p:nvSpPr>
          <p:spPr>
            <a:xfrm>
              <a:off x="5181600" y="4191000"/>
              <a:ext cx="762000" cy="7620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hlinkClick r:id="rId6" action="ppaction://hlinksldjump"/>
            </p:cNvPr>
            <p:cNvSpPr/>
            <p:nvPr/>
          </p:nvSpPr>
          <p:spPr>
            <a:xfrm>
              <a:off x="4572000" y="3429000"/>
              <a:ext cx="914400" cy="8382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hlinkClick r:id="rId7" action="ppaction://hlinksldjump"/>
            </p:cNvPr>
            <p:cNvSpPr/>
            <p:nvPr/>
          </p:nvSpPr>
          <p:spPr>
            <a:xfrm>
              <a:off x="3886200" y="4114800"/>
              <a:ext cx="685800" cy="6858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hlinkClick r:id="rId8" action="ppaction://hlinksldjump"/>
            </p:cNvPr>
            <p:cNvSpPr/>
            <p:nvPr/>
          </p:nvSpPr>
          <p:spPr>
            <a:xfrm>
              <a:off x="3733800" y="3124200"/>
              <a:ext cx="914400" cy="8382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hlinkClick r:id="rId9" action="ppaction://hlinksldjump"/>
            </p:cNvPr>
            <p:cNvSpPr/>
            <p:nvPr/>
          </p:nvSpPr>
          <p:spPr>
            <a:xfrm>
              <a:off x="4419600" y="2590800"/>
              <a:ext cx="838200" cy="7620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257800" y="2514600"/>
              <a:ext cx="914400" cy="8382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hlinkClick r:id="rId10" action="ppaction://hlinksldjump"/>
            </p:cNvPr>
            <p:cNvSpPr/>
            <p:nvPr/>
          </p:nvSpPr>
          <p:spPr>
            <a:xfrm>
              <a:off x="4267200" y="1828800"/>
              <a:ext cx="762000" cy="7620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886200" y="2667000"/>
              <a:ext cx="76200" cy="762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5715000" y="1676400"/>
              <a:ext cx="228600" cy="2286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3352800" y="3505200"/>
              <a:ext cx="76200" cy="762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6172200" y="4191000"/>
              <a:ext cx="76200" cy="762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715000" y="3581400"/>
              <a:ext cx="76200" cy="762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6324600" y="3352800"/>
              <a:ext cx="76200" cy="9144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191000" y="1981200"/>
              <a:ext cx="76200" cy="762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3352800" y="2971800"/>
              <a:ext cx="228600" cy="2286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191000" y="2514600"/>
              <a:ext cx="304800" cy="3048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5791200" y="3733800"/>
              <a:ext cx="304800" cy="3048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3505200" y="3733800"/>
              <a:ext cx="76200" cy="76200"/>
            </a:xfrm>
            <a:prstGeom prst="flowChartConnector">
              <a:avLst/>
            </a:prstGeom>
            <a:solidFill>
              <a:srgbClr val="43A390"/>
            </a:solidFill>
            <a:ln>
              <a:solidFill>
                <a:srgbClr val="43A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6248400" y="2057400"/>
              <a:ext cx="76200" cy="91440"/>
            </a:xfrm>
            <a:prstGeom prst="flowChartConnector">
              <a:avLst/>
            </a:prstGeom>
            <a:solidFill>
              <a:srgbClr val="286257"/>
            </a:solidFill>
            <a:ln>
              <a:solidFill>
                <a:srgbClr val="2862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3581400" y="2133600"/>
              <a:ext cx="304800" cy="304800"/>
            </a:xfrm>
            <a:prstGeom prst="flowChartConnector">
              <a:avLst/>
            </a:prstGeom>
            <a:solidFill>
              <a:srgbClr val="28625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6324600" y="2438400"/>
              <a:ext cx="609600" cy="609600"/>
            </a:xfrm>
            <a:prstGeom prst="flowChartConnector">
              <a:avLst/>
            </a:prstGeom>
            <a:blipFill dpi="0" rotWithShape="0">
              <a:blip r:embed="rId2" cstate="print">
                <a:alphaModFix amt="62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rot="10800000">
            <a:off x="1752600" y="4267200"/>
            <a:ext cx="1371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2" idx="2"/>
          </p:cNvCxnSpPr>
          <p:nvPr/>
        </p:nvCxnSpPr>
        <p:spPr>
          <a:xfrm>
            <a:off x="762000" y="1676400"/>
            <a:ext cx="723900" cy="0"/>
          </a:xfrm>
          <a:prstGeom prst="line">
            <a:avLst/>
          </a:prstGeom>
          <a:ln>
            <a:solidFill>
              <a:srgbClr val="43A39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1066800" y="4800600"/>
            <a:ext cx="304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78" idx="3"/>
          </p:cNvCxnSpPr>
          <p:nvPr/>
        </p:nvCxnSpPr>
        <p:spPr>
          <a:xfrm rot="10800000" flipV="1">
            <a:off x="2590800" y="3505200"/>
            <a:ext cx="1143000" cy="322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2590800" y="2971800"/>
            <a:ext cx="1828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5943600" y="4648200"/>
            <a:ext cx="76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5486400" y="3886200"/>
            <a:ext cx="1981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/>
          <p:cNvSpPr/>
          <p:nvPr/>
        </p:nvSpPr>
        <p:spPr>
          <a:xfrm>
            <a:off x="5029200" y="1905000"/>
            <a:ext cx="762000" cy="762000"/>
          </a:xfrm>
          <a:prstGeom prst="flowChartConnector">
            <a:avLst/>
          </a:prstGeom>
          <a:solidFill>
            <a:srgbClr val="43A390"/>
          </a:solidFill>
          <a:ln>
            <a:solidFill>
              <a:srgbClr val="43A3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rot="10800000">
            <a:off x="2819400" y="2286000"/>
            <a:ext cx="1447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0" y="2057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Unlimited number of users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4800" y="2743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Accuracy of detection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2400" y="3352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Low memory footprint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0" y="4038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User friendly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0" y="4572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Portable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781800" y="4419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CPU usage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67600" y="3657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Coded with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849167">
            <a:off x="569453" y="2403070"/>
            <a:ext cx="8229600" cy="121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Unlimited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Number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of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users</a:t>
            </a:r>
            <a:endParaRPr lang="en-US" b="1" dirty="0"/>
          </a:p>
        </p:txBody>
      </p:sp>
      <p:sp>
        <p:nvSpPr>
          <p:cNvPr id="5" name="Flowchart: Connector 4"/>
          <p:cNvSpPr/>
          <p:nvPr/>
        </p:nvSpPr>
        <p:spPr>
          <a:xfrm>
            <a:off x="8382000" y="6248400"/>
            <a:ext cx="381000" cy="381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50547"/>
                </a:solidFill>
                <a:hlinkClick r:id="rId2" action="ppaction://hlinksldjump"/>
              </a:rPr>
              <a:t>5</a:t>
            </a:r>
            <a:endParaRPr lang="en-US" b="1" dirty="0" smtClean="0">
              <a:solidFill>
                <a:srgbClr val="050547"/>
              </a:solidFill>
            </a:endParaRPr>
          </a:p>
        </p:txBody>
      </p:sp>
      <p:pic>
        <p:nvPicPr>
          <p:cNvPr id="6" name="Picture 5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2590800"/>
            <a:ext cx="838199" cy="838199"/>
          </a:xfrm>
          <a:prstGeom prst="rect">
            <a:avLst/>
          </a:prstGeom>
        </p:spPr>
      </p:pic>
      <p:pic>
        <p:nvPicPr>
          <p:cNvPr id="7" name="Picture 6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2895600"/>
            <a:ext cx="838199" cy="838199"/>
          </a:xfrm>
          <a:prstGeom prst="rect">
            <a:avLst/>
          </a:prstGeom>
        </p:spPr>
      </p:pic>
      <p:pic>
        <p:nvPicPr>
          <p:cNvPr id="8" name="Picture 7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914400"/>
            <a:ext cx="838199" cy="838199"/>
          </a:xfrm>
          <a:prstGeom prst="rect">
            <a:avLst/>
          </a:prstGeom>
        </p:spPr>
      </p:pic>
      <p:pic>
        <p:nvPicPr>
          <p:cNvPr id="9" name="Picture 8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4953000"/>
            <a:ext cx="838199" cy="838199"/>
          </a:xfrm>
          <a:prstGeom prst="rect">
            <a:avLst/>
          </a:prstGeom>
        </p:spPr>
      </p:pic>
      <p:pic>
        <p:nvPicPr>
          <p:cNvPr id="10" name="Picture 9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3962400"/>
            <a:ext cx="838199" cy="838199"/>
          </a:xfrm>
          <a:prstGeom prst="rect">
            <a:avLst/>
          </a:prstGeom>
        </p:spPr>
      </p:pic>
      <p:pic>
        <p:nvPicPr>
          <p:cNvPr id="11" name="Picture 10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1981200"/>
            <a:ext cx="838199" cy="838199"/>
          </a:xfrm>
          <a:prstGeom prst="rect">
            <a:avLst/>
          </a:prstGeom>
        </p:spPr>
      </p:pic>
      <p:pic>
        <p:nvPicPr>
          <p:cNvPr id="12" name="Picture 11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5410200"/>
            <a:ext cx="838199" cy="838199"/>
          </a:xfrm>
          <a:prstGeom prst="rect">
            <a:avLst/>
          </a:prstGeom>
        </p:spPr>
      </p:pic>
      <p:pic>
        <p:nvPicPr>
          <p:cNvPr id="13" name="Picture 12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4724400"/>
            <a:ext cx="838199" cy="838199"/>
          </a:xfrm>
          <a:prstGeom prst="rect">
            <a:avLst/>
          </a:prstGeom>
        </p:spPr>
      </p:pic>
      <p:pic>
        <p:nvPicPr>
          <p:cNvPr id="14" name="Picture 13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2590800"/>
            <a:ext cx="838199" cy="838199"/>
          </a:xfrm>
          <a:prstGeom prst="rect">
            <a:avLst/>
          </a:prstGeom>
        </p:spPr>
      </p:pic>
      <p:pic>
        <p:nvPicPr>
          <p:cNvPr id="15" name="Picture 14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4876800"/>
            <a:ext cx="838199" cy="838199"/>
          </a:xfrm>
          <a:prstGeom prst="rect">
            <a:avLst/>
          </a:prstGeom>
        </p:spPr>
      </p:pic>
      <p:pic>
        <p:nvPicPr>
          <p:cNvPr id="16" name="Picture 15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4724400"/>
            <a:ext cx="838199" cy="838199"/>
          </a:xfrm>
          <a:prstGeom prst="rect">
            <a:avLst/>
          </a:prstGeom>
        </p:spPr>
      </p:pic>
      <p:pic>
        <p:nvPicPr>
          <p:cNvPr id="17" name="Picture 16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914400"/>
            <a:ext cx="838199" cy="838199"/>
          </a:xfrm>
          <a:prstGeom prst="rect">
            <a:avLst/>
          </a:prstGeom>
        </p:spPr>
      </p:pic>
      <p:pic>
        <p:nvPicPr>
          <p:cNvPr id="18" name="Picture 17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609600"/>
            <a:ext cx="838199" cy="838199"/>
          </a:xfrm>
          <a:prstGeom prst="rect">
            <a:avLst/>
          </a:prstGeom>
        </p:spPr>
      </p:pic>
      <p:pic>
        <p:nvPicPr>
          <p:cNvPr id="19" name="Picture 18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524000"/>
            <a:ext cx="838199" cy="838199"/>
          </a:xfrm>
          <a:prstGeom prst="rect">
            <a:avLst/>
          </a:prstGeom>
        </p:spPr>
      </p:pic>
      <p:pic>
        <p:nvPicPr>
          <p:cNvPr id="20" name="Picture 19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5638800"/>
            <a:ext cx="838199" cy="838199"/>
          </a:xfrm>
          <a:prstGeom prst="rect">
            <a:avLst/>
          </a:prstGeom>
        </p:spPr>
      </p:pic>
      <p:pic>
        <p:nvPicPr>
          <p:cNvPr id="21" name="Picture 20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3505200"/>
            <a:ext cx="838199" cy="838199"/>
          </a:xfrm>
          <a:prstGeom prst="rect">
            <a:avLst/>
          </a:prstGeom>
        </p:spPr>
      </p:pic>
      <p:pic>
        <p:nvPicPr>
          <p:cNvPr id="22" name="Picture 21" descr="8205-200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</a:blip>
          <a:stretch>
            <a:fillRect/>
          </a:stretch>
        </p:blipFill>
        <p:spPr>
          <a:xfrm>
            <a:off x="1905000" y="3886200"/>
            <a:ext cx="838199" cy="838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3" name="Picture 22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3962400"/>
            <a:ext cx="838199" cy="838199"/>
          </a:xfrm>
          <a:prstGeom prst="rect">
            <a:avLst/>
          </a:prstGeom>
        </p:spPr>
      </p:pic>
      <p:pic>
        <p:nvPicPr>
          <p:cNvPr id="24" name="Picture 23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5715000"/>
            <a:ext cx="838199" cy="838199"/>
          </a:xfrm>
          <a:prstGeom prst="rect">
            <a:avLst/>
          </a:prstGeom>
        </p:spPr>
      </p:pic>
      <p:pic>
        <p:nvPicPr>
          <p:cNvPr id="25" name="Picture 24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1219200"/>
            <a:ext cx="838199" cy="838199"/>
          </a:xfrm>
          <a:prstGeom prst="rect">
            <a:avLst/>
          </a:prstGeom>
        </p:spPr>
      </p:pic>
      <p:pic>
        <p:nvPicPr>
          <p:cNvPr id="26" name="Picture 25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2438400"/>
            <a:ext cx="838199" cy="838199"/>
          </a:xfrm>
          <a:prstGeom prst="rect">
            <a:avLst/>
          </a:prstGeom>
        </p:spPr>
      </p:pic>
      <p:pic>
        <p:nvPicPr>
          <p:cNvPr id="27" name="Picture 26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457200"/>
            <a:ext cx="838199" cy="838199"/>
          </a:xfrm>
          <a:prstGeom prst="rect">
            <a:avLst/>
          </a:prstGeom>
        </p:spPr>
      </p:pic>
      <p:pic>
        <p:nvPicPr>
          <p:cNvPr id="28" name="Picture 27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457200"/>
            <a:ext cx="838199" cy="838199"/>
          </a:xfrm>
          <a:prstGeom prst="rect">
            <a:avLst/>
          </a:prstGeom>
        </p:spPr>
      </p:pic>
      <p:pic>
        <p:nvPicPr>
          <p:cNvPr id="29" name="Picture 28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2667000"/>
            <a:ext cx="838199" cy="838199"/>
          </a:xfrm>
          <a:prstGeom prst="rect">
            <a:avLst/>
          </a:prstGeom>
        </p:spPr>
      </p:pic>
      <p:pic>
        <p:nvPicPr>
          <p:cNvPr id="30" name="Picture 29" descr="8205-2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5410200"/>
            <a:ext cx="838199" cy="838199"/>
          </a:xfrm>
          <a:prstGeom prst="rect">
            <a:avLst/>
          </a:prstGeom>
        </p:spPr>
      </p:pic>
      <p:pic>
        <p:nvPicPr>
          <p:cNvPr id="31" name="Picture 30" descr="8205-200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</a:blip>
          <a:stretch>
            <a:fillRect/>
          </a:stretch>
        </p:blipFill>
        <p:spPr>
          <a:xfrm>
            <a:off x="6019800" y="2667000"/>
            <a:ext cx="838199" cy="838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2" name="Picture 31" descr="8205-200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</a:blip>
          <a:stretch>
            <a:fillRect/>
          </a:stretch>
        </p:blipFill>
        <p:spPr>
          <a:xfrm>
            <a:off x="6019800" y="5638800"/>
            <a:ext cx="838199" cy="838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3" name="Picture 32" descr="8205-200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</a:blip>
          <a:stretch>
            <a:fillRect/>
          </a:stretch>
        </p:blipFill>
        <p:spPr>
          <a:xfrm>
            <a:off x="838200" y="2057400"/>
            <a:ext cx="838199" cy="838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4" name="Picture 33" descr="8205-200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</a:blip>
          <a:stretch>
            <a:fillRect/>
          </a:stretch>
        </p:blipFill>
        <p:spPr>
          <a:xfrm>
            <a:off x="1676400" y="5638800"/>
            <a:ext cx="838199" cy="838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5" name="Picture 34" descr="8205-200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</a:blip>
          <a:stretch>
            <a:fillRect/>
          </a:stretch>
        </p:blipFill>
        <p:spPr>
          <a:xfrm>
            <a:off x="3352800" y="3429000"/>
            <a:ext cx="838199" cy="838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6" name="Picture 35" descr="8205-200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</a:blip>
          <a:stretch>
            <a:fillRect/>
          </a:stretch>
        </p:blipFill>
        <p:spPr>
          <a:xfrm>
            <a:off x="4648200" y="1219200"/>
            <a:ext cx="838199" cy="838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7" name="Picture 36" descr="8205-200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</a:blip>
          <a:stretch>
            <a:fillRect/>
          </a:stretch>
        </p:blipFill>
        <p:spPr>
          <a:xfrm>
            <a:off x="7162800" y="1600200"/>
            <a:ext cx="838199" cy="838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8" name="Picture 37" descr="8205-200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</a:blip>
          <a:stretch>
            <a:fillRect/>
          </a:stretch>
        </p:blipFill>
        <p:spPr>
          <a:xfrm>
            <a:off x="4724400" y="4343400"/>
            <a:ext cx="838199" cy="838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9" name="Picture 38" descr="8205-200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</a:blip>
          <a:stretch>
            <a:fillRect/>
          </a:stretch>
        </p:blipFill>
        <p:spPr>
          <a:xfrm>
            <a:off x="152400" y="914400"/>
            <a:ext cx="838199" cy="838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" name="Picture 39" descr="8205-200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</a:blip>
          <a:stretch>
            <a:fillRect/>
          </a:stretch>
        </p:blipFill>
        <p:spPr>
          <a:xfrm>
            <a:off x="0" y="4343400"/>
            <a:ext cx="838199" cy="8381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1" name="Picture 40" descr="8205-200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</a:blip>
          <a:stretch>
            <a:fillRect/>
          </a:stretch>
        </p:blipFill>
        <p:spPr>
          <a:xfrm>
            <a:off x="1524000" y="228600"/>
            <a:ext cx="838199" cy="838199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Accuracy</a:t>
            </a:r>
            <a:r>
              <a:rPr lang="en-US" sz="6600" dirty="0" smtClean="0">
                <a:solidFill>
                  <a:schemeClr val="accent1"/>
                </a:solidFill>
              </a:rPr>
              <a:t> </a:t>
            </a:r>
            <a:r>
              <a:rPr lang="en-US" sz="6600" dirty="0" smtClean="0">
                <a:solidFill>
                  <a:srgbClr val="FFFF00"/>
                </a:solidFill>
              </a:rPr>
              <a:t>of</a:t>
            </a:r>
            <a:r>
              <a:rPr lang="en-US" sz="6600" dirty="0" smtClean="0">
                <a:solidFill>
                  <a:schemeClr val="accent1"/>
                </a:solidFill>
              </a:rPr>
              <a:t> </a:t>
            </a:r>
            <a:r>
              <a:rPr lang="en-US" sz="6600" dirty="0" smtClean="0">
                <a:solidFill>
                  <a:srgbClr val="00B0F0"/>
                </a:solidFill>
              </a:rPr>
              <a:t>detection</a:t>
            </a:r>
            <a:endParaRPr lang="en-US" sz="6600" dirty="0">
              <a:solidFill>
                <a:srgbClr val="00B0F0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8382000" y="6248400"/>
            <a:ext cx="381000" cy="381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50547"/>
                </a:solidFill>
                <a:hlinkClick r:id="rId2" action="ppaction://hlinksldjump"/>
              </a:rPr>
              <a:t>6</a:t>
            </a:r>
            <a:endParaRPr lang="en-US" b="1" dirty="0" smtClean="0">
              <a:solidFill>
                <a:srgbClr val="050547"/>
              </a:solidFill>
            </a:endParaRPr>
          </a:p>
        </p:txBody>
      </p:sp>
      <p:pic>
        <p:nvPicPr>
          <p:cNvPr id="5" name="Picture 4" descr="arr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133600"/>
            <a:ext cx="4495800" cy="4495800"/>
          </a:xfrm>
          <a:prstGeom prst="rect">
            <a:avLst/>
          </a:prstGeom>
        </p:spPr>
      </p:pic>
      <p:pic>
        <p:nvPicPr>
          <p:cNvPr id="6" name="Picture 5" descr="archers_arrow16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2971800" y="22860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8229600" cy="769441"/>
          </a:xfrm>
          <a:ln>
            <a:noFill/>
          </a:ln>
        </p:spPr>
        <p:txBody>
          <a:bodyPr vert="horz" lIns="91440"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Low memory footprint</a:t>
            </a:r>
            <a:endParaRPr lang="en-US" dirty="0"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8382000" y="6248400"/>
            <a:ext cx="381000" cy="381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50547"/>
                </a:solidFill>
                <a:hlinkClick r:id="rId2" action="ppaction://hlinksldjump"/>
              </a:rPr>
              <a:t>7</a:t>
            </a:r>
            <a:endParaRPr lang="en-US" b="1" dirty="0" smtClean="0">
              <a:solidFill>
                <a:srgbClr val="050547"/>
              </a:solidFill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990600" y="19812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3886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6600CC"/>
                </a:solidFill>
              </a:rPr>
              <a:t>94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%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6" descr="5101-2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9800" y="0"/>
            <a:ext cx="1447800" cy="144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1200" y="2971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It is only use </a:t>
            </a:r>
            <a:r>
              <a:rPr lang="en-US" dirty="0" smtClean="0">
                <a:solidFill>
                  <a:srgbClr val="C00000"/>
                </a:solidFill>
              </a:rPr>
              <a:t>Maximum  </a:t>
            </a:r>
            <a:r>
              <a:rPr lang="en-US" b="1" dirty="0" smtClean="0">
                <a:solidFill>
                  <a:srgbClr val="7030A0"/>
                </a:solidFill>
              </a:rPr>
              <a:t>50MB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of memory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User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Friendly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Content Placeholder 4" descr="smi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0" y="228600"/>
            <a:ext cx="1927866" cy="1927866"/>
          </a:xfrm>
        </p:spPr>
      </p:pic>
      <p:sp>
        <p:nvSpPr>
          <p:cNvPr id="4" name="Flowchart: Connector 3">
            <a:hlinkClick r:id="rId3" action="ppaction://hlinksldjump"/>
          </p:cNvPr>
          <p:cNvSpPr/>
          <p:nvPr/>
        </p:nvSpPr>
        <p:spPr>
          <a:xfrm>
            <a:off x="8382000" y="6248400"/>
            <a:ext cx="381000" cy="3810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50547"/>
                </a:solidFill>
              </a:rPr>
              <a:t>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26670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Easy for users to use the  program and tools + GRAPHICAL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5562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iteration </a:t>
            </a:r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 smtClean="0">
                <a:solidFill>
                  <a:schemeClr val="bg1"/>
                </a:solidFill>
              </a:rPr>
              <a:t>used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M3P\Downloads\Telegram Desktop\image_2017-07-01_10-19-4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362200"/>
            <a:ext cx="3657600" cy="29778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C9B"/>
        </a:solidFill>
        <a:ln w="76200" cmpd="sng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149</Words>
  <Application>Microsoft Office PowerPoint</Application>
  <PresentationFormat>On-screen Show (4:3)</PresentationFormat>
  <Paragraphs>57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Speaker Recognition</vt:lpstr>
      <vt:lpstr>Slide 2</vt:lpstr>
      <vt:lpstr>SECURITY  Phone Call</vt:lpstr>
      <vt:lpstr>WHAT is Speaker Recognition?</vt:lpstr>
      <vt:lpstr>Features</vt:lpstr>
      <vt:lpstr>Unlimited Number of users</vt:lpstr>
      <vt:lpstr>Accuracy of detection</vt:lpstr>
      <vt:lpstr>Low memory footprint</vt:lpstr>
      <vt:lpstr>User Friendly</vt:lpstr>
      <vt:lpstr>Portable</vt:lpstr>
      <vt:lpstr>CPU usage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Recognition</dc:title>
  <dc:creator>Amiiir</dc:creator>
  <cp:lastModifiedBy>TM3P</cp:lastModifiedBy>
  <cp:revision>95</cp:revision>
  <dcterms:created xsi:type="dcterms:W3CDTF">2006-08-16T00:00:00Z</dcterms:created>
  <dcterms:modified xsi:type="dcterms:W3CDTF">2017-07-01T05:56:11Z</dcterms:modified>
</cp:coreProperties>
</file>