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7" r:id="rId6"/>
    <p:sldId id="263" r:id="rId7"/>
    <p:sldId id="259" r:id="rId8"/>
    <p:sldId id="265" r:id="rId9"/>
    <p:sldId id="261" r:id="rId10"/>
    <p:sldId id="26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40"/>
  </p:normalViewPr>
  <p:slideViewPr>
    <p:cSldViewPr snapToGrid="0">
      <p:cViewPr varScale="1">
        <p:scale>
          <a:sx n="88" d="100"/>
          <a:sy n="8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815-0784-E669-1059-98632801E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C9B17-72F9-C18E-0E8C-0479597C2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07EC-6780-52C5-3B31-3F701755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9EFE2-62AD-71AE-A159-6CDE1E41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A8FCE-8B4C-D7F8-D0B5-7683497C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2CE8-EBF8-0BCD-579D-63DA7A92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0AA1A-E8AB-ACF0-21CC-80BE12E26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CCF8C-B189-8026-D257-B73EC660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680E-8EF4-098E-900B-FB149ABD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81C47-5F9E-B06E-70ED-0BD2EA96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4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42C6B-470E-89CF-0498-2F1A43025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F3C30-C1D8-C5AA-DA90-7BA5E2698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1DF1F-544A-441A-0D35-A9FFE5B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A41DC-E80D-F8E7-B4F3-D00D6412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6FE7-0369-1F78-6361-FE26E18F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9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E6C36-AA6E-CD50-A3A0-F46E6400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687C-C998-EE4D-006E-8447E4707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5E1F9-EE3F-DC51-DE88-21192934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F21A1-4E5C-BEE7-581A-7B2D8D4FC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2359-AC42-6C25-BF1D-78A5C06B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07A0-20EC-BF60-97C8-B3DD35B2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F25C-0963-8140-2308-D689B9820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D4D2C-BD27-89FF-A0BE-A0F820B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A581-F90A-9A8F-BE94-37EC3CED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6E7B6-A4B2-664A-66E7-7807A8C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1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5064-E238-4079-C02C-92EDB774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10EBE-A883-948E-159D-8478159C0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E9DA4-FFAE-402A-979E-5A0B1CAEF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914F-2FFB-FE3D-69F5-7A9B55D9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DAB37-9777-0AA3-75FC-09D3BCFD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4C4A9-16BC-065C-7DA5-0C849A66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D4E0-C6BD-1CBA-91A7-A50DFF56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C534-8D29-A2F1-535D-B824552C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DB4FF-C9A9-3075-6A04-B0990C3E0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A2AF7-14AB-AE79-7582-C7889D8AF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98163-DE2B-6B38-F4A6-4280F9266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C8B80-74CA-3276-8D3B-5692F371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0F347-89D1-A5B1-C046-0B4ECF8F9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55396-4AFF-1B9D-5A74-C66F301F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9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599C-3262-C1A6-651F-407CDAAB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B80D4-FCAE-AA97-2945-A30041D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9ECE8-84ED-1608-3769-B7D3E967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875E0-F74D-91AC-ED7C-AE53AF65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9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D404F-BE33-D3AC-7CBF-131FFF7D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1867-7011-12C1-D399-06583FDC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9DAA-33B1-1826-4B15-65867297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0CEB-9534-46BC-A0C7-4DC9D1D0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C9CA-EDCF-F12A-EBF7-1A122AB4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7CEA0-73A7-B043-C92C-6A98C1DAD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1ED84-44CA-931D-0693-AAF17CF6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C6478-2C91-885A-7E49-3A6CC610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75CC1-4910-9F3A-F147-CFA01671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7590-656D-1C66-87D4-6D969038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2B016-F89A-54B6-9F7D-978E5BDBC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9AB46-E14A-3E56-2392-36777D16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24535-6CA7-3258-4379-B4751BE9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D7C4B-A42E-5DD0-469B-65D8AEB1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F5862-83CD-1B93-B8AB-55B9706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80193-745D-0882-436C-76ECE3B5D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17BD8-297B-2FF0-CAB9-1F3746BD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5FA5-2D93-60BD-5A97-124006589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667E1-6C6B-624C-805F-DF72CB43D63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5FF2C-2CBA-AA88-78BF-71E67427C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13DEF-4BF4-F342-80C6-28B747D42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B2AE97-AFB8-5E45-8C5F-47523E481D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5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javaguide.html" TargetMode="External"/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/codeconventions-contents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video/what-is-git" TargetMode="External"/><Relationship Id="rId2" Type="http://schemas.openxmlformats.org/officeDocument/2006/relationships/hyperlink" Target="https://git-scm.com/video/what-is-version-contro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te.dev/guides/git-fork-vs-branc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pull-requests/collaborating-with-pull-requests/proposing-changes-to-your-work-with-pull-requests/creating-a-pull-request" TargetMode="External"/><Relationship Id="rId2" Type="http://schemas.openxmlformats.org/officeDocument/2006/relationships/hyperlink" Target="https://docs.github.com/en/pull-requests/collaborating-with-pull-requests/working-with-forks/fork-a-rep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odo.ai/blog/java-code-review-checklist/" TargetMode="External"/><Relationship Id="rId2" Type="http://schemas.openxmlformats.org/officeDocument/2006/relationships/hyperlink" Target="https://web.mit.edu/6.005/www/fa15/classes/04-code-re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ite.dev/guides/code-review-vs-automated-test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FB59-BCE9-C5DC-7160-153EC3092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Tutorial on coding conventions and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7AB4E-82E3-C87A-3DF8-B4F126B49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Date: Sep 29</a:t>
            </a:r>
            <a:r>
              <a:rPr lang="en-US" baseline="30000" dirty="0"/>
              <a:t>th</a:t>
            </a:r>
            <a:r>
              <a:rPr lang="en-US" dirty="0"/>
              <a:t> 2025</a:t>
            </a:r>
          </a:p>
          <a:p>
            <a:r>
              <a:rPr lang="en-US" dirty="0"/>
              <a:t>Presented by Kylie</a:t>
            </a:r>
          </a:p>
        </p:txBody>
      </p:sp>
    </p:spTree>
    <p:extLst>
      <p:ext uri="{BB962C8B-B14F-4D97-AF65-F5344CB8AC3E}">
        <p14:creationId xmlns:p14="http://schemas.microsoft.com/office/powerpoint/2010/main" val="7850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D110-5668-70CF-2FFA-3C8BB59F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6B823-8CCB-E587-B8AD-CCD7C2EA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Person who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wrote the code</a:t>
            </a:r>
          </a:p>
          <a:p>
            <a:r>
              <a:rPr lang="en-US" dirty="0"/>
              <a:t>Describe the problem / feature</a:t>
            </a:r>
          </a:p>
          <a:p>
            <a:r>
              <a:rPr lang="en-US" dirty="0"/>
              <a:t>Short summary of your solution (keep this concise!)</a:t>
            </a:r>
          </a:p>
          <a:p>
            <a:r>
              <a:rPr lang="en-US" dirty="0"/>
              <a:t>You (or I) can nominate code reviewers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Person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reviewing the code</a:t>
            </a:r>
          </a:p>
          <a:p>
            <a:r>
              <a:rPr lang="en-US" dirty="0"/>
              <a:t>One thing you liked / learned from the code</a:t>
            </a:r>
          </a:p>
          <a:p>
            <a:r>
              <a:rPr lang="en-US" dirty="0"/>
              <a:t>One thing you see could be improved (or coding checklist)</a:t>
            </a:r>
          </a:p>
        </p:txBody>
      </p:sp>
    </p:spTree>
    <p:extLst>
      <p:ext uri="{BB962C8B-B14F-4D97-AF65-F5344CB8AC3E}">
        <p14:creationId xmlns:p14="http://schemas.microsoft.com/office/powerpoint/2010/main" val="3620731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6A99-86F0-CF47-D809-122C3DF3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5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BEB01-9574-95A5-7606-2D81DBA7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4308-656B-B665-0C08-F8869114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Keeps code clean, consistent, easier to maintain 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Python</a:t>
            </a:r>
            <a:br>
              <a:rPr lang="en-US" dirty="0"/>
            </a:br>
            <a:r>
              <a:rPr lang="en-US" dirty="0">
                <a:hlinkClick r:id="rId2"/>
              </a:rPr>
              <a:t>https://peps.python.org/pep-0008/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2"/>
                </a:solidFill>
              </a:rPr>
              <a:t>Java</a:t>
            </a:r>
            <a:br>
              <a:rPr lang="en-US" dirty="0"/>
            </a:br>
            <a:r>
              <a:rPr lang="en-NZ" dirty="0">
                <a:hlinkClick r:id="rId3"/>
              </a:rPr>
              <a:t>https://google.github.io/styleguide/javaguide.html</a:t>
            </a:r>
            <a:br>
              <a:rPr lang="en-NZ" dirty="0"/>
            </a:br>
            <a:br>
              <a:rPr lang="en-US" dirty="0"/>
            </a:br>
            <a:r>
              <a:rPr lang="en-US" dirty="0">
                <a:hlinkClick r:id="rId4"/>
              </a:rPr>
              <a:t>https://www.oracle.com/java/technologies/javase/codeconventions-contents.html</a:t>
            </a:r>
            <a:r>
              <a:rPr lang="en-US" dirty="0"/>
              <a:t>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1592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E5B-CF28-BFEB-4B93-52E5684A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F054-D442-535A-59A2-4700AB175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keeps file history and changes</a:t>
            </a:r>
          </a:p>
          <a:p>
            <a:r>
              <a:rPr lang="en-US" dirty="0"/>
              <a:t>Allows separation of features</a:t>
            </a:r>
          </a:p>
          <a:p>
            <a:r>
              <a:rPr lang="en-US" dirty="0"/>
              <a:t>Separation of concurrent work (e.g., branches OR forks)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https://git-scm.com/video/what-is-version-control</a:t>
            </a:r>
            <a:r>
              <a:rPr lang="en-US" dirty="0"/>
              <a:t> </a:t>
            </a:r>
          </a:p>
          <a:p>
            <a:r>
              <a:rPr lang="en-NZ" u="sng" dirty="0">
                <a:hlinkClick r:id="rId3"/>
              </a:rPr>
              <a:t>https://git-scm.com/video/what-is-git</a:t>
            </a:r>
            <a:endParaRPr lang="en-NZ" dirty="0"/>
          </a:p>
          <a:p>
            <a:r>
              <a:rPr lang="en-NZ" dirty="0">
                <a:hlinkClick r:id="rId4"/>
              </a:rPr>
              <a:t>https://graphite.dev/guides/git-fork-vs-branch</a:t>
            </a:r>
            <a:endParaRPr lang="en-N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7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F05-6A54-ABD7-346E-6FE8B9019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forks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805D-82E9-71E5-F89F-95A988673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fork is a copy of a repo (usually on your account)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steps</a:t>
            </a:r>
          </a:p>
          <a:p>
            <a:r>
              <a:rPr lang="en-US" b="1" dirty="0"/>
              <a:t>Fork</a:t>
            </a:r>
            <a:r>
              <a:rPr lang="en-US" dirty="0"/>
              <a:t> the main repo</a:t>
            </a:r>
          </a:p>
          <a:p>
            <a:r>
              <a:rPr lang="en-US" dirty="0"/>
              <a:t>Make your changes</a:t>
            </a:r>
          </a:p>
          <a:p>
            <a:r>
              <a:rPr lang="en-US" dirty="0"/>
              <a:t>Commit and push to your fork</a:t>
            </a:r>
          </a:p>
          <a:p>
            <a:r>
              <a:rPr lang="en-US" dirty="0"/>
              <a:t>Send a </a:t>
            </a:r>
            <a:r>
              <a:rPr lang="en-US" b="1" dirty="0"/>
              <a:t>Pull Request</a:t>
            </a:r>
            <a:r>
              <a:rPr lang="en-US" dirty="0"/>
              <a:t> (PR) to the main repo</a:t>
            </a:r>
          </a:p>
          <a:p>
            <a:r>
              <a:rPr lang="en-US" dirty="0"/>
              <a:t>PR is reviewed and merged</a:t>
            </a:r>
          </a:p>
        </p:txBody>
      </p:sp>
      <p:pic>
        <p:nvPicPr>
          <p:cNvPr id="1030" name="Picture 6" descr="Cartoon Style Drawing Pink Cute Fork PNG Images | PSD Free Download -  Pikbest">
            <a:extLst>
              <a:ext uri="{FF2B5EF4-FFF2-40B4-BE49-F238E27FC236}">
                <a16:creationId xmlns:a16="http://schemas.microsoft.com/office/drawing/2014/main" id="{CAFDB0A9-F69F-C14B-4386-F8B6B3D9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056" y="2210933"/>
            <a:ext cx="3795486" cy="379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81BCA3-8ED0-C2CF-1981-E57C70C93654}"/>
              </a:ext>
            </a:extLst>
          </p:cNvPr>
          <p:cNvSpPr txBox="1"/>
          <p:nvPr/>
        </p:nvSpPr>
        <p:spPr>
          <a:xfrm>
            <a:off x="8188325" y="5888819"/>
            <a:ext cx="2941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source: </a:t>
            </a:r>
            <a:r>
              <a:rPr lang="en-US" sz="1200" dirty="0" err="1"/>
              <a:t>pikbest.com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1164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3A81-2DA9-0BD7-DE10-876A1D63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Forks and 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8BD19-527D-4CFC-00AB-6C638643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NZ" dirty="0"/>
              <a:t>How to make a </a:t>
            </a:r>
            <a:r>
              <a:rPr lang="en-NZ" b="1" dirty="0"/>
              <a:t>fork</a:t>
            </a:r>
            <a:r>
              <a:rPr lang="en-NZ" dirty="0"/>
              <a:t> </a:t>
            </a:r>
            <a:br>
              <a:rPr lang="en-NZ" dirty="0"/>
            </a:br>
            <a:br>
              <a:rPr lang="en-NZ" dirty="0"/>
            </a:br>
            <a:r>
              <a:rPr lang="en-NZ" dirty="0">
                <a:hlinkClick r:id="rId2"/>
              </a:rPr>
              <a:t>https://docs.github.com/en/pull-requests/collaborating-with-pull-requests/working-with-forks/fork-a-repo</a:t>
            </a:r>
            <a:endParaRPr lang="en-NZ" dirty="0"/>
          </a:p>
          <a:p>
            <a:pPr marL="514350" indent="-514350">
              <a:buFont typeface="+mj-lt"/>
              <a:buAutoNum type="arabicPeriod"/>
            </a:pPr>
            <a:endParaRPr lang="en-NZ" dirty="0"/>
          </a:p>
          <a:p>
            <a:pPr marL="514350" indent="-514350">
              <a:buFont typeface="+mj-lt"/>
              <a:buAutoNum type="arabicPeriod"/>
            </a:pPr>
            <a:r>
              <a:rPr lang="en-NZ" dirty="0"/>
              <a:t>How to make a </a:t>
            </a:r>
            <a:r>
              <a:rPr lang="en-NZ" b="1" dirty="0"/>
              <a:t>Pull Request </a:t>
            </a:r>
            <a:r>
              <a:rPr lang="en-NZ" dirty="0"/>
              <a:t>(PR)</a:t>
            </a:r>
            <a:br>
              <a:rPr lang="en-NZ" dirty="0"/>
            </a:br>
            <a:br>
              <a:rPr lang="en-NZ" dirty="0"/>
            </a:br>
            <a:r>
              <a:rPr lang="en-NZ" dirty="0">
                <a:hlinkClick r:id="rId3"/>
              </a:rPr>
              <a:t>https://docs.github.com/en/pull-requests/collaborating-with-pull-requests/proposing-changes-to-your-work-with-pull-requests/creating-a-pull-request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8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E4A2-7DA1-8EA7-912A-63C7A145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3EFAB-103F-7765-19FE-8B990B80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new</a:t>
            </a:r>
            <a:r>
              <a:rPr lang="en-US" b="1" dirty="0"/>
              <a:t> </a:t>
            </a:r>
            <a:r>
              <a:rPr lang="en-US" dirty="0"/>
              <a:t>branch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git checkout –b &lt;your-branch-name&gt;</a:t>
            </a:r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dirty="0"/>
              <a:t>Branching steps</a:t>
            </a:r>
          </a:p>
          <a:p>
            <a:r>
              <a:rPr lang="en-US" dirty="0"/>
              <a:t>Make your </a:t>
            </a:r>
            <a:r>
              <a:rPr lang="en-US" b="1" dirty="0"/>
              <a:t>branch from master</a:t>
            </a:r>
          </a:p>
          <a:p>
            <a:r>
              <a:rPr lang="en-US" dirty="0"/>
              <a:t>Make changes on your branch</a:t>
            </a:r>
          </a:p>
          <a:p>
            <a:r>
              <a:rPr lang="en-US" dirty="0"/>
              <a:t>Commit and push to your upstream branch</a:t>
            </a:r>
          </a:p>
          <a:p>
            <a:r>
              <a:rPr lang="en-US" dirty="0"/>
              <a:t>Send a </a:t>
            </a:r>
            <a:r>
              <a:rPr lang="en-US" b="1" dirty="0"/>
              <a:t>PR</a:t>
            </a:r>
            <a:r>
              <a:rPr lang="en-US" dirty="0"/>
              <a:t> to merge your branch to master</a:t>
            </a:r>
          </a:p>
        </p:txBody>
      </p:sp>
    </p:spTree>
    <p:extLst>
      <p:ext uri="{BB962C8B-B14F-4D97-AF65-F5344CB8AC3E}">
        <p14:creationId xmlns:p14="http://schemas.microsoft.com/office/powerpoint/2010/main" val="29040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45E2-4F2E-96F4-AA61-0E9B25B4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code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555-1318-CE2E-1F1D-FEC1B538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>
            <a:normAutofit/>
          </a:bodyPr>
          <a:lstStyle/>
          <a:p>
            <a:r>
              <a:rPr lang="en-US" dirty="0"/>
              <a:t>We review each other’s code after a feature/bugfix is completed.</a:t>
            </a:r>
          </a:p>
          <a:p>
            <a:r>
              <a:rPr lang="en-US" dirty="0"/>
              <a:t>Done before merging with master</a:t>
            </a:r>
          </a:p>
          <a:p>
            <a:r>
              <a:rPr lang="en-US" dirty="0"/>
              <a:t>Review code together (in-person) OR </a:t>
            </a:r>
            <a:r>
              <a:rPr lang="en-US" dirty="0" err="1"/>
              <a:t>Github</a:t>
            </a:r>
            <a:r>
              <a:rPr lang="en-US" dirty="0"/>
              <a:t> PR (online)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Goals: </a:t>
            </a:r>
          </a:p>
          <a:p>
            <a:r>
              <a:rPr lang="en-US" dirty="0"/>
              <a:t>Catch bugs early</a:t>
            </a:r>
          </a:p>
          <a:p>
            <a:r>
              <a:rPr lang="en-US" dirty="0"/>
              <a:t>Keep code consistent</a:t>
            </a:r>
          </a:p>
          <a:p>
            <a:r>
              <a:rPr lang="en-US" dirty="0"/>
              <a:t>Improve teamwork </a:t>
            </a:r>
          </a:p>
          <a:p>
            <a:r>
              <a:rPr lang="en-US" dirty="0"/>
              <a:t>Learn from each other </a:t>
            </a:r>
          </a:p>
        </p:txBody>
      </p:sp>
      <p:pic>
        <p:nvPicPr>
          <p:cNvPr id="2052" name="Picture 4" descr="Tintin and Snowy">
            <a:extLst>
              <a:ext uri="{FF2B5EF4-FFF2-40B4-BE49-F238E27FC236}">
                <a16:creationId xmlns:a16="http://schemas.microsoft.com/office/drawing/2014/main" id="{85BEB053-128B-410A-8260-B93EF89E2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177" y="3186339"/>
            <a:ext cx="2281237" cy="285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cartoon drawing of a magnifying glass with a blue and orange handle |  Premium AI-generated vector">
            <a:extLst>
              <a:ext uri="{FF2B5EF4-FFF2-40B4-BE49-F238E27FC236}">
                <a16:creationId xmlns:a16="http://schemas.microsoft.com/office/drawing/2014/main" id="{2F82E28F-368E-A57C-D25A-CC54AC936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002" y="3701143"/>
            <a:ext cx="2341789" cy="2341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C4E53-F0D0-1F0A-3AEF-1ED468A24721}"/>
              </a:ext>
            </a:extLst>
          </p:cNvPr>
          <p:cNvSpPr txBox="1"/>
          <p:nvPr/>
        </p:nvSpPr>
        <p:spPr>
          <a:xfrm>
            <a:off x="5473701" y="6176963"/>
            <a:ext cx="5863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Image sources: </a:t>
            </a:r>
            <a:r>
              <a:rPr lang="en-US" sz="1200" dirty="0" err="1"/>
              <a:t>Freepik</a:t>
            </a:r>
            <a:r>
              <a:rPr lang="en-US" sz="1200" dirty="0"/>
              <a:t>, https://</a:t>
            </a:r>
            <a:r>
              <a:rPr lang="en-US" sz="1200" dirty="0" err="1"/>
              <a:t>tinyurl.com</a:t>
            </a:r>
            <a:r>
              <a:rPr lang="en-US" sz="1200" dirty="0"/>
              <a:t>/</a:t>
            </a:r>
            <a:r>
              <a:rPr lang="en-US" sz="1200" dirty="0" err="1"/>
              <a:t>msbwzxyc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339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D4E3-241D-7F79-6326-570A482B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52F7-2897-09C9-656D-A125B6B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 code review guide</a:t>
            </a:r>
          </a:p>
          <a:p>
            <a:pPr marL="0" indent="0">
              <a:buNone/>
            </a:pPr>
            <a:r>
              <a:rPr lang="en-NZ" dirty="0">
                <a:hlinkClick r:id="rId2"/>
              </a:rPr>
              <a:t>https://web.mit.edu/6.005/www/fa15/classes/04-code-review/</a:t>
            </a:r>
            <a:endParaRPr lang="en-NZ" dirty="0"/>
          </a:p>
          <a:p>
            <a:endParaRPr lang="en-NZ" dirty="0"/>
          </a:p>
          <a:p>
            <a:r>
              <a:rPr lang="en-NZ" dirty="0"/>
              <a:t>Examples</a:t>
            </a:r>
          </a:p>
          <a:p>
            <a:pPr marL="0" indent="0">
              <a:buNone/>
            </a:pPr>
            <a:r>
              <a:rPr lang="en-NZ" dirty="0">
                <a:hlinkClick r:id="rId3"/>
              </a:rPr>
              <a:t>https://www.qodo.ai/blog/java-code-review-checklist/</a:t>
            </a:r>
            <a:endParaRPr lang="en-NZ" dirty="0"/>
          </a:p>
          <a:p>
            <a:endParaRPr lang="en-US" dirty="0"/>
          </a:p>
          <a:p>
            <a:r>
              <a:rPr lang="en-US" dirty="0"/>
              <a:t>Code review vs. automated tests </a:t>
            </a:r>
          </a:p>
          <a:p>
            <a:r>
              <a:rPr lang="en-US" dirty="0">
                <a:hlinkClick r:id="rId4"/>
              </a:rPr>
              <a:t>https://graphite.dev/guides/code-review-vs-automated-testing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7108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3085-5415-FA5B-35AD-D5B2A913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440"/>
            <a:ext cx="10515600" cy="1325563"/>
          </a:xfrm>
        </p:spPr>
        <p:txBody>
          <a:bodyPr/>
          <a:lstStyle/>
          <a:p>
            <a:r>
              <a:rPr lang="en-US" dirty="0"/>
              <a:t>Code review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5B953-740D-CEA8-14EA-380D2F1C0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457"/>
            <a:ext cx="10515600" cy="59944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Basics</a:t>
            </a:r>
          </a:p>
          <a:p>
            <a:pPr>
              <a:buFont typeface="System Font Regular"/>
              <a:buChar char="□"/>
            </a:pPr>
            <a:r>
              <a:rPr lang="en-US" dirty="0"/>
              <a:t>Does the code do what it says it does? </a:t>
            </a:r>
          </a:p>
          <a:p>
            <a:pPr>
              <a:buFont typeface="System Font Regular"/>
              <a:buChar char="□"/>
            </a:pPr>
            <a:r>
              <a:rPr lang="en-US" dirty="0"/>
              <a:t>Does the code compile?</a:t>
            </a:r>
          </a:p>
          <a:p>
            <a:pPr>
              <a:buFont typeface="System Font Regular"/>
              <a:buChar char="□"/>
            </a:pPr>
            <a:r>
              <a:rPr lang="en-US" dirty="0"/>
              <a:t>Do old unit tests still pass?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Testing</a:t>
            </a:r>
          </a:p>
          <a:p>
            <a:pPr>
              <a:buFont typeface="System Font Regular"/>
              <a:buChar char="□"/>
            </a:pPr>
            <a:r>
              <a:rPr lang="en-US" dirty="0"/>
              <a:t>Is the code unit tested?</a:t>
            </a:r>
          </a:p>
          <a:p>
            <a:pPr>
              <a:buFont typeface="System Font Regular"/>
              <a:buChar char="□"/>
            </a:pPr>
            <a:r>
              <a:rPr lang="en-US" dirty="0"/>
              <a:t>Are there any Exceptions that need to be handled?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Style</a:t>
            </a:r>
          </a:p>
          <a:p>
            <a:pPr>
              <a:buFont typeface="System Font Regular"/>
              <a:buChar char="□"/>
            </a:pPr>
            <a:r>
              <a:rPr lang="en-US" dirty="0"/>
              <a:t>Naming conventions (variables, class names)</a:t>
            </a:r>
          </a:p>
          <a:p>
            <a:pPr>
              <a:buFont typeface="System Font Regular"/>
              <a:buChar char="□"/>
            </a:pPr>
            <a:r>
              <a:rPr lang="en-US" dirty="0"/>
              <a:t>Is the code easy to read?</a:t>
            </a:r>
          </a:p>
          <a:p>
            <a:pPr>
              <a:buFont typeface="System Font Regular"/>
              <a:buChar char="□"/>
            </a:pPr>
            <a:r>
              <a:rPr lang="en-US" dirty="0"/>
              <a:t>Is the function documented (comments)?</a:t>
            </a:r>
          </a:p>
        </p:txBody>
      </p:sp>
    </p:spTree>
    <p:extLst>
      <p:ext uri="{BB962C8B-B14F-4D97-AF65-F5344CB8AC3E}">
        <p14:creationId xmlns:p14="http://schemas.microsoft.com/office/powerpoint/2010/main" val="49637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519</Words>
  <Application>Microsoft Macintosh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System Font Regular</vt:lpstr>
      <vt:lpstr>Aptos</vt:lpstr>
      <vt:lpstr>Aptos Display</vt:lpstr>
      <vt:lpstr>Arial</vt:lpstr>
      <vt:lpstr>Wingdings</vt:lpstr>
      <vt:lpstr>Office Theme</vt:lpstr>
      <vt:lpstr>Tutorial on coding conventions and version control</vt:lpstr>
      <vt:lpstr>Coding conventions</vt:lpstr>
      <vt:lpstr>Version control</vt:lpstr>
      <vt:lpstr>Git forks</vt:lpstr>
      <vt:lpstr>Forks and pull requests</vt:lpstr>
      <vt:lpstr>Git branches</vt:lpstr>
      <vt:lpstr>What is code review?</vt:lpstr>
      <vt:lpstr>Code review resources</vt:lpstr>
      <vt:lpstr>Code review checklist</vt:lpstr>
      <vt:lpstr>Code review guidelines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Kylie Chen</dc:creator>
  <cp:lastModifiedBy>Kylie Chen</cp:lastModifiedBy>
  <cp:revision>12</cp:revision>
  <dcterms:created xsi:type="dcterms:W3CDTF">2025-09-28T21:40:33Z</dcterms:created>
  <dcterms:modified xsi:type="dcterms:W3CDTF">2025-09-29T04:51:39Z</dcterms:modified>
</cp:coreProperties>
</file>