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66" r:id="rId5"/>
    <p:sldId id="271" r:id="rId6"/>
    <p:sldId id="260" r:id="rId7"/>
    <p:sldId id="270" r:id="rId8"/>
    <p:sldId id="269" r:id="rId9"/>
    <p:sldId id="262" r:id="rId10"/>
    <p:sldId id="265" r:id="rId11"/>
    <p:sldId id="268"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initials="." lastIdx="1" clrIdx="0">
    <p:extLst>
      <p:ext uri="{19B8F6BF-5375-455C-9EA6-DF929625EA0E}">
        <p15:presenceInfo xmlns:p15="http://schemas.microsoft.com/office/powerpoint/2012/main" userId="S::h053@my365.ren::21200eb6-9443-4c7b-ac76-1ccba79afe8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FC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56"/>
    <p:restoredTop sz="94654"/>
  </p:normalViewPr>
  <p:slideViewPr>
    <p:cSldViewPr snapToGrid="0" snapToObjects="1">
      <p:cViewPr varScale="1">
        <p:scale>
          <a:sx n="115" d="100"/>
          <a:sy n="115" d="100"/>
        </p:scale>
        <p:origin x="232" y="200"/>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2-09T23:30:35.514"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ACC59A-063B-AA41-86AF-4F18227D38BF}" type="datetimeFigureOut">
              <a:rPr lang="en-CN" smtClean="0"/>
              <a:t>2020/12/10</a:t>
            </a:fld>
            <a:endParaRPr lang="en-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856502-F506-7243-98BD-D0EFCE2B7F97}" type="slidenum">
              <a:rPr lang="en-CN" smtClean="0"/>
              <a:t>‹#›</a:t>
            </a:fld>
            <a:endParaRPr lang="en-CN"/>
          </a:p>
        </p:txBody>
      </p:sp>
    </p:spTree>
    <p:extLst>
      <p:ext uri="{BB962C8B-B14F-4D97-AF65-F5344CB8AC3E}">
        <p14:creationId xmlns:p14="http://schemas.microsoft.com/office/powerpoint/2010/main" val="2015795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Hey guys, today we are going to talk about assign, shallow copy, and deep copy.</a:t>
            </a:r>
            <a:endParaRPr lang="en-C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After this presentation, I hope you know the difference among them, and when to use them.</a:t>
            </a:r>
            <a:endParaRPr lang="en-CN" sz="1200" kern="1200" dirty="0">
              <a:solidFill>
                <a:schemeClr val="tx1"/>
              </a:solidFill>
              <a:effectLst/>
              <a:latin typeface="+mn-lt"/>
              <a:ea typeface="+mn-ea"/>
              <a:cs typeface="+mn-cs"/>
            </a:endParaRPr>
          </a:p>
          <a:p>
            <a:endParaRPr lang="en-CN" dirty="0"/>
          </a:p>
        </p:txBody>
      </p:sp>
      <p:sp>
        <p:nvSpPr>
          <p:cNvPr id="4" name="Slide Number Placeholder 3"/>
          <p:cNvSpPr>
            <a:spLocks noGrp="1"/>
          </p:cNvSpPr>
          <p:nvPr>
            <p:ph type="sldNum" sz="quarter" idx="5"/>
          </p:nvPr>
        </p:nvSpPr>
        <p:spPr/>
        <p:txBody>
          <a:bodyPr/>
          <a:lstStyle/>
          <a:p>
            <a:fld id="{77856502-F506-7243-98BD-D0EFCE2B7F97}" type="slidenum">
              <a:rPr lang="en-CN" smtClean="0"/>
              <a:t>1</a:t>
            </a:fld>
            <a:endParaRPr lang="en-CN"/>
          </a:p>
        </p:txBody>
      </p:sp>
    </p:spTree>
    <p:extLst>
      <p:ext uri="{BB962C8B-B14F-4D97-AF65-F5344CB8AC3E}">
        <p14:creationId xmlns:p14="http://schemas.microsoft.com/office/powerpoint/2010/main" val="195624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 </a:t>
            </a:r>
            <a:r>
              <a:rPr lang="en-US" sz="1200" kern="1200" dirty="0" err="1">
                <a:solidFill>
                  <a:schemeClr val="tx1"/>
                </a:solidFill>
                <a:effectLst/>
                <a:latin typeface="+mn-lt"/>
                <a:ea typeface="+mn-ea"/>
                <a:cs typeface="+mn-cs"/>
              </a:rPr>
              <a:t>deepcopy</a:t>
            </a:r>
            <a:r>
              <a:rPr lang="en-US" sz="1200" kern="1200" dirty="0">
                <a:solidFill>
                  <a:schemeClr val="tx1"/>
                </a:solidFill>
                <a:effectLst/>
                <a:latin typeface="+mn-lt"/>
                <a:ea typeface="+mn-ea"/>
                <a:cs typeface="+mn-cs"/>
              </a:rPr>
              <a:t> copies by bytes, it not only copies immutable objects, but also look into every mutable object and store them in a new memory chunk. Which means two shopping lists are totally separated objects.</a:t>
            </a:r>
            <a:endParaRPr lang="en-CN" sz="1200" kern="1200" dirty="0">
              <a:solidFill>
                <a:schemeClr val="tx1"/>
              </a:solidFill>
              <a:effectLst/>
              <a:latin typeface="+mn-lt"/>
              <a:ea typeface="+mn-ea"/>
              <a:cs typeface="+mn-cs"/>
            </a:endParaRPr>
          </a:p>
          <a:p>
            <a:endParaRPr lang="en-CN" dirty="0"/>
          </a:p>
        </p:txBody>
      </p:sp>
      <p:sp>
        <p:nvSpPr>
          <p:cNvPr id="4" name="Slide Number Placeholder 3"/>
          <p:cNvSpPr>
            <a:spLocks noGrp="1"/>
          </p:cNvSpPr>
          <p:nvPr>
            <p:ph type="sldNum" sz="quarter" idx="5"/>
          </p:nvPr>
        </p:nvSpPr>
        <p:spPr/>
        <p:txBody>
          <a:bodyPr/>
          <a:lstStyle/>
          <a:p>
            <a:fld id="{77856502-F506-7243-98BD-D0EFCE2B7F97}" type="slidenum">
              <a:rPr lang="en-CN" smtClean="0"/>
              <a:t>10</a:t>
            </a:fld>
            <a:endParaRPr lang="en-CN"/>
          </a:p>
        </p:txBody>
      </p:sp>
    </p:spTree>
    <p:extLst>
      <p:ext uri="{BB962C8B-B14F-4D97-AF65-F5344CB8AC3E}">
        <p14:creationId xmlns:p14="http://schemas.microsoft.com/office/powerpoint/2010/main" val="3062529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That’s the it. I hope you can have a better idea of how to choose among assign, copy, and </a:t>
            </a:r>
            <a:r>
              <a:rPr lang="en-US" sz="1200" kern="1200" dirty="0" err="1">
                <a:solidFill>
                  <a:schemeClr val="tx1"/>
                </a:solidFill>
                <a:effectLst/>
                <a:latin typeface="+mn-lt"/>
                <a:ea typeface="+mn-ea"/>
                <a:cs typeface="+mn-cs"/>
              </a:rPr>
              <a:t>deepcopy</a:t>
            </a:r>
            <a:r>
              <a:rPr lang="en-US" sz="1200" kern="1200" dirty="0">
                <a:solidFill>
                  <a:schemeClr val="tx1"/>
                </a:solidFill>
                <a:effectLst/>
                <a:latin typeface="+mn-lt"/>
                <a:ea typeface="+mn-ea"/>
                <a:cs typeface="+mn-cs"/>
              </a:rPr>
              <a:t> next time you need to use them. Thankyou!</a:t>
            </a:r>
            <a:endParaRPr lang="en-CN" sz="1200" kern="1200" dirty="0">
              <a:solidFill>
                <a:schemeClr val="tx1"/>
              </a:solidFill>
              <a:effectLst/>
              <a:latin typeface="+mn-lt"/>
              <a:ea typeface="+mn-ea"/>
              <a:cs typeface="+mn-cs"/>
            </a:endParaRPr>
          </a:p>
          <a:p>
            <a:endParaRPr lang="en-CN" dirty="0"/>
          </a:p>
        </p:txBody>
      </p:sp>
      <p:sp>
        <p:nvSpPr>
          <p:cNvPr id="4" name="Slide Number Placeholder 3"/>
          <p:cNvSpPr>
            <a:spLocks noGrp="1"/>
          </p:cNvSpPr>
          <p:nvPr>
            <p:ph type="sldNum" sz="quarter" idx="5"/>
          </p:nvPr>
        </p:nvSpPr>
        <p:spPr/>
        <p:txBody>
          <a:bodyPr/>
          <a:lstStyle/>
          <a:p>
            <a:fld id="{77856502-F506-7243-98BD-D0EFCE2B7F97}" type="slidenum">
              <a:rPr lang="en-CN" smtClean="0"/>
              <a:t>11</a:t>
            </a:fld>
            <a:endParaRPr lang="en-CN"/>
          </a:p>
        </p:txBody>
      </p:sp>
    </p:spTree>
    <p:extLst>
      <p:ext uri="{BB962C8B-B14F-4D97-AF65-F5344CB8AC3E}">
        <p14:creationId xmlns:p14="http://schemas.microsoft.com/office/powerpoint/2010/main" val="311814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t>
            </a:r>
            <a:endParaRPr lang="en-C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Imagine we have two individuals, Mike and Mary. Both of them have their own </a:t>
            </a:r>
            <a:r>
              <a:rPr lang="en-US" sz="1200" kern="1200" dirty="0" err="1">
                <a:solidFill>
                  <a:schemeClr val="tx1"/>
                </a:solidFill>
                <a:effectLst/>
                <a:latin typeface="+mn-lt"/>
                <a:ea typeface="+mn-ea"/>
                <a:cs typeface="+mn-cs"/>
              </a:rPr>
              <a:t>shoppinglist</a:t>
            </a:r>
            <a:r>
              <a:rPr lang="en-US" sz="1200" kern="1200" dirty="0">
                <a:solidFill>
                  <a:schemeClr val="tx1"/>
                </a:solidFill>
                <a:effectLst/>
                <a:latin typeface="+mn-lt"/>
                <a:ea typeface="+mn-ea"/>
                <a:cs typeface="+mn-cs"/>
              </a:rPr>
              <a:t>. Mike wants Coffee, bread, and cookies, whereas Mary wants milk, bread, and cookies. How can we construct them in python?</a:t>
            </a:r>
            <a:endParaRPr lang="en-CN" sz="1200" kern="1200" dirty="0">
              <a:solidFill>
                <a:schemeClr val="tx1"/>
              </a:solidFill>
              <a:effectLst/>
              <a:latin typeface="+mn-lt"/>
              <a:ea typeface="+mn-ea"/>
              <a:cs typeface="+mn-cs"/>
            </a:endParaRPr>
          </a:p>
          <a:p>
            <a:endParaRPr lang="en-CN" dirty="0"/>
          </a:p>
        </p:txBody>
      </p:sp>
      <p:sp>
        <p:nvSpPr>
          <p:cNvPr id="4" name="Slide Number Placeholder 3"/>
          <p:cNvSpPr>
            <a:spLocks noGrp="1"/>
          </p:cNvSpPr>
          <p:nvPr>
            <p:ph type="sldNum" sz="quarter" idx="5"/>
          </p:nvPr>
        </p:nvSpPr>
        <p:spPr/>
        <p:txBody>
          <a:bodyPr/>
          <a:lstStyle/>
          <a:p>
            <a:fld id="{77856502-F506-7243-98BD-D0EFCE2B7F97}" type="slidenum">
              <a:rPr lang="en-CN" smtClean="0"/>
              <a:t>2</a:t>
            </a:fld>
            <a:endParaRPr lang="en-CN"/>
          </a:p>
        </p:txBody>
      </p:sp>
    </p:spTree>
    <p:extLst>
      <p:ext uri="{BB962C8B-B14F-4D97-AF65-F5344CB8AC3E}">
        <p14:creationId xmlns:p14="http://schemas.microsoft.com/office/powerpoint/2010/main" val="1549254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Well, a natural thinking would be, we construct the Mike’s shopping list first, assign it to Mary’s shopping list, then change the first element in Mary’s shopping list with milk.</a:t>
            </a:r>
          </a:p>
          <a:p>
            <a:endParaRPr lang="en-C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However, when we run this code, it turns out Mike’s shopping list has also changed. Why does this happen? To understand it, let’s look into how assign works.</a:t>
            </a:r>
            <a:endParaRPr lang="en-C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CN" sz="1200" kern="1200" dirty="0">
              <a:solidFill>
                <a:schemeClr val="tx1"/>
              </a:solidFill>
              <a:effectLst/>
              <a:latin typeface="+mn-lt"/>
              <a:ea typeface="+mn-ea"/>
              <a:cs typeface="+mn-cs"/>
            </a:endParaRPr>
          </a:p>
          <a:p>
            <a:endParaRPr lang="en-CN" dirty="0"/>
          </a:p>
        </p:txBody>
      </p:sp>
      <p:sp>
        <p:nvSpPr>
          <p:cNvPr id="4" name="Slide Number Placeholder 3"/>
          <p:cNvSpPr>
            <a:spLocks noGrp="1"/>
          </p:cNvSpPr>
          <p:nvPr>
            <p:ph type="sldNum" sz="quarter" idx="5"/>
          </p:nvPr>
        </p:nvSpPr>
        <p:spPr/>
        <p:txBody>
          <a:bodyPr/>
          <a:lstStyle/>
          <a:p>
            <a:fld id="{77856502-F506-7243-98BD-D0EFCE2B7F97}" type="slidenum">
              <a:rPr lang="en-CN" smtClean="0"/>
              <a:t>3</a:t>
            </a:fld>
            <a:endParaRPr lang="en-CN"/>
          </a:p>
        </p:txBody>
      </p:sp>
    </p:spTree>
    <p:extLst>
      <p:ext uri="{BB962C8B-B14F-4D97-AF65-F5344CB8AC3E}">
        <p14:creationId xmlns:p14="http://schemas.microsoft.com/office/powerpoint/2010/main" val="2063946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we create Mike’s shopping list, a chunk of memory is allocated to store the values, mike’s shopping list is nothing more than a pointer, which tells us the memory address of the first element in the list. When we use assign, Mary’s shopping list copies value of the pointer, the memory address. These two lists are like the two names of the same person, so changing the element in either list will influence another</a:t>
            </a:r>
            <a:endParaRPr lang="en-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How to solve it? Some of you might think about the copy function. Let’s try together.</a:t>
            </a:r>
            <a:endParaRPr lang="en-CN" sz="1200" kern="1200" dirty="0">
              <a:solidFill>
                <a:schemeClr val="tx1"/>
              </a:solidFill>
              <a:effectLst/>
              <a:latin typeface="+mn-lt"/>
              <a:ea typeface="+mn-ea"/>
              <a:cs typeface="+mn-cs"/>
            </a:endParaRPr>
          </a:p>
          <a:p>
            <a:endParaRPr lang="en-CN" dirty="0"/>
          </a:p>
        </p:txBody>
      </p:sp>
      <p:sp>
        <p:nvSpPr>
          <p:cNvPr id="4" name="Slide Number Placeholder 3"/>
          <p:cNvSpPr>
            <a:spLocks noGrp="1"/>
          </p:cNvSpPr>
          <p:nvPr>
            <p:ph type="sldNum" sz="quarter" idx="5"/>
          </p:nvPr>
        </p:nvSpPr>
        <p:spPr/>
        <p:txBody>
          <a:bodyPr/>
          <a:lstStyle/>
          <a:p>
            <a:fld id="{77856502-F506-7243-98BD-D0EFCE2B7F97}" type="slidenum">
              <a:rPr lang="en-CN" smtClean="0"/>
              <a:t>4</a:t>
            </a:fld>
            <a:endParaRPr lang="en-CN"/>
          </a:p>
        </p:txBody>
      </p:sp>
    </p:spTree>
    <p:extLst>
      <p:ext uri="{BB962C8B-B14F-4D97-AF65-F5344CB8AC3E}">
        <p14:creationId xmlns:p14="http://schemas.microsoft.com/office/powerpoint/2010/main" val="4131080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we create Mike’s shopping list, a chunk of memory is allocated to store the values, mike’s shopping list is nothing more than a pointer, which tells us the memory address of the first element in the list. When we use assign, Mary’s shopping list copies value of the pointer, the memory address. These two lists are like the two names of the same person, so changing the element in either list will influence another</a:t>
            </a:r>
            <a:endParaRPr lang="en-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How to solve it? Some of you might think about the copy function. Let’s try together.</a:t>
            </a:r>
            <a:endParaRPr lang="en-CN" sz="1200" kern="1200" dirty="0">
              <a:solidFill>
                <a:schemeClr val="tx1"/>
              </a:solidFill>
              <a:effectLst/>
              <a:latin typeface="+mn-lt"/>
              <a:ea typeface="+mn-ea"/>
              <a:cs typeface="+mn-cs"/>
            </a:endParaRPr>
          </a:p>
          <a:p>
            <a:endParaRPr lang="en-CN" dirty="0"/>
          </a:p>
        </p:txBody>
      </p:sp>
      <p:sp>
        <p:nvSpPr>
          <p:cNvPr id="4" name="Slide Number Placeholder 3"/>
          <p:cNvSpPr>
            <a:spLocks noGrp="1"/>
          </p:cNvSpPr>
          <p:nvPr>
            <p:ph type="sldNum" sz="quarter" idx="5"/>
          </p:nvPr>
        </p:nvSpPr>
        <p:spPr/>
        <p:txBody>
          <a:bodyPr/>
          <a:lstStyle/>
          <a:p>
            <a:fld id="{77856502-F506-7243-98BD-D0EFCE2B7F97}" type="slidenum">
              <a:rPr lang="en-CN" smtClean="0"/>
              <a:t>5</a:t>
            </a:fld>
            <a:endParaRPr lang="en-CN"/>
          </a:p>
        </p:txBody>
      </p:sp>
    </p:spTree>
    <p:extLst>
      <p:ext uri="{BB962C8B-B14F-4D97-AF65-F5344CB8AC3E}">
        <p14:creationId xmlns:p14="http://schemas.microsoft.com/office/powerpoint/2010/main" val="359061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we replace assign with copy, all other things remain the same, and we run the code, the output looks perfect. Can we say we have found the solution? Wait, what if Mary suddenly wants cake over bread? If we replace bread with cake in Mary’s shopping list, a strange thing happens, Mike’s shopping list also changes! Why?</a:t>
            </a:r>
            <a:endParaRPr lang="en-CN" sz="1200" kern="1200" dirty="0">
              <a:solidFill>
                <a:schemeClr val="tx1"/>
              </a:solidFill>
              <a:effectLst/>
              <a:latin typeface="+mn-lt"/>
              <a:ea typeface="+mn-ea"/>
              <a:cs typeface="+mn-cs"/>
            </a:endParaRPr>
          </a:p>
          <a:p>
            <a:endParaRPr lang="en-CN" dirty="0"/>
          </a:p>
        </p:txBody>
      </p:sp>
      <p:sp>
        <p:nvSpPr>
          <p:cNvPr id="4" name="Slide Number Placeholder 3"/>
          <p:cNvSpPr>
            <a:spLocks noGrp="1"/>
          </p:cNvSpPr>
          <p:nvPr>
            <p:ph type="sldNum" sz="quarter" idx="5"/>
          </p:nvPr>
        </p:nvSpPr>
        <p:spPr/>
        <p:txBody>
          <a:bodyPr/>
          <a:lstStyle/>
          <a:p>
            <a:fld id="{77856502-F506-7243-98BD-D0EFCE2B7F97}" type="slidenum">
              <a:rPr lang="en-CN" smtClean="0"/>
              <a:t>6</a:t>
            </a:fld>
            <a:endParaRPr lang="en-CN"/>
          </a:p>
        </p:txBody>
      </p:sp>
    </p:spTree>
    <p:extLst>
      <p:ext uri="{BB962C8B-B14F-4D97-AF65-F5344CB8AC3E}">
        <p14:creationId xmlns:p14="http://schemas.microsoft.com/office/powerpoint/2010/main" val="370888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That’s why changing bread with cake results in the change of Mike’s shopping list.</a:t>
            </a:r>
            <a:endParaRPr lang="en-CN" sz="1200" kern="1200" dirty="0">
              <a:solidFill>
                <a:schemeClr val="tx1"/>
              </a:solidFill>
              <a:effectLst/>
              <a:latin typeface="+mn-lt"/>
              <a:ea typeface="+mn-ea"/>
              <a:cs typeface="+mn-cs"/>
            </a:endParaRPr>
          </a:p>
          <a:p>
            <a:endParaRPr lang="en-CN" dirty="0"/>
          </a:p>
        </p:txBody>
      </p:sp>
      <p:sp>
        <p:nvSpPr>
          <p:cNvPr id="4" name="Slide Number Placeholder 3"/>
          <p:cNvSpPr>
            <a:spLocks noGrp="1"/>
          </p:cNvSpPr>
          <p:nvPr>
            <p:ph type="sldNum" sz="quarter" idx="5"/>
          </p:nvPr>
        </p:nvSpPr>
        <p:spPr/>
        <p:txBody>
          <a:bodyPr/>
          <a:lstStyle/>
          <a:p>
            <a:fld id="{77856502-F506-7243-98BD-D0EFCE2B7F97}" type="slidenum">
              <a:rPr lang="en-CN" smtClean="0"/>
              <a:t>7</a:t>
            </a:fld>
            <a:endParaRPr lang="en-CN"/>
          </a:p>
        </p:txBody>
      </p:sp>
    </p:spTree>
    <p:extLst>
      <p:ext uri="{BB962C8B-B14F-4D97-AF65-F5344CB8AC3E}">
        <p14:creationId xmlns:p14="http://schemas.microsoft.com/office/powerpoint/2010/main" val="3844314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That’s why changing bread with cake results in the change of Mike’s shopping list.</a:t>
            </a:r>
            <a:endParaRPr lang="en-CN" sz="1200" kern="1200" dirty="0">
              <a:solidFill>
                <a:schemeClr val="tx1"/>
              </a:solidFill>
              <a:effectLst/>
              <a:latin typeface="+mn-lt"/>
              <a:ea typeface="+mn-ea"/>
              <a:cs typeface="+mn-cs"/>
            </a:endParaRPr>
          </a:p>
          <a:p>
            <a:endParaRPr lang="en-CN" dirty="0"/>
          </a:p>
        </p:txBody>
      </p:sp>
      <p:sp>
        <p:nvSpPr>
          <p:cNvPr id="4" name="Slide Number Placeholder 3"/>
          <p:cNvSpPr>
            <a:spLocks noGrp="1"/>
          </p:cNvSpPr>
          <p:nvPr>
            <p:ph type="sldNum" sz="quarter" idx="5"/>
          </p:nvPr>
        </p:nvSpPr>
        <p:spPr/>
        <p:txBody>
          <a:bodyPr/>
          <a:lstStyle/>
          <a:p>
            <a:fld id="{77856502-F506-7243-98BD-D0EFCE2B7F97}" type="slidenum">
              <a:rPr lang="en-CN" smtClean="0"/>
              <a:t>8</a:t>
            </a:fld>
            <a:endParaRPr lang="en-CN"/>
          </a:p>
        </p:txBody>
      </p:sp>
    </p:spTree>
    <p:extLst>
      <p:ext uri="{BB962C8B-B14F-4D97-AF65-F5344CB8AC3E}">
        <p14:creationId xmlns:p14="http://schemas.microsoft.com/office/powerpoint/2010/main" val="4146955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let’s introduce our final solution, </a:t>
            </a:r>
            <a:r>
              <a:rPr lang="en-US" sz="1200" kern="1200" dirty="0" err="1">
                <a:solidFill>
                  <a:schemeClr val="tx1"/>
                </a:solidFill>
                <a:effectLst/>
                <a:latin typeface="+mn-lt"/>
                <a:ea typeface="+mn-ea"/>
                <a:cs typeface="+mn-cs"/>
              </a:rPr>
              <a:t>deepcopy</a:t>
            </a:r>
            <a:r>
              <a:rPr lang="en-US" sz="1200" kern="1200" dirty="0">
                <a:solidFill>
                  <a:schemeClr val="tx1"/>
                </a:solidFill>
                <a:effectLst/>
                <a:latin typeface="+mn-lt"/>
                <a:ea typeface="+mn-ea"/>
                <a:cs typeface="+mn-cs"/>
              </a:rPr>
              <a:t>, it gives exact results that we are expecting.</a:t>
            </a:r>
            <a:endParaRPr lang="en-CN" sz="1200" kern="1200" dirty="0">
              <a:solidFill>
                <a:schemeClr val="tx1"/>
              </a:solidFill>
              <a:effectLst/>
              <a:latin typeface="+mn-lt"/>
              <a:ea typeface="+mn-ea"/>
              <a:cs typeface="+mn-cs"/>
            </a:endParaRPr>
          </a:p>
          <a:p>
            <a:endParaRPr lang="en-CN" dirty="0"/>
          </a:p>
        </p:txBody>
      </p:sp>
      <p:sp>
        <p:nvSpPr>
          <p:cNvPr id="4" name="Slide Number Placeholder 3"/>
          <p:cNvSpPr>
            <a:spLocks noGrp="1"/>
          </p:cNvSpPr>
          <p:nvPr>
            <p:ph type="sldNum" sz="quarter" idx="5"/>
          </p:nvPr>
        </p:nvSpPr>
        <p:spPr/>
        <p:txBody>
          <a:bodyPr/>
          <a:lstStyle/>
          <a:p>
            <a:fld id="{77856502-F506-7243-98BD-D0EFCE2B7F97}" type="slidenum">
              <a:rPr lang="en-CN" smtClean="0"/>
              <a:t>9</a:t>
            </a:fld>
            <a:endParaRPr lang="en-CN"/>
          </a:p>
        </p:txBody>
      </p:sp>
    </p:spTree>
    <p:extLst>
      <p:ext uri="{BB962C8B-B14F-4D97-AF65-F5344CB8AC3E}">
        <p14:creationId xmlns:p14="http://schemas.microsoft.com/office/powerpoint/2010/main" val="2566393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12/10/20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12/10/20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12/10/20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12/10/20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12/10/20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12/10/20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12/10/20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12/10/20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12/10/20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comments" Target="../comments/comment1.xml"/><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4a"/><Relationship Id="rId1" Type="http://schemas.microsoft.com/office/2007/relationships/media" Target="../media/media8.m4a"/><Relationship Id="rId5" Type="http://schemas.openxmlformats.org/officeDocument/2006/relationships/image" Target="../media/image1.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5" Type="http://schemas.openxmlformats.org/officeDocument/2006/relationships/image" Target="../media/image1.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slideLayout" Target="../slideLayouts/slideLayout2.xml"/><Relationship Id="rId7" Type="http://schemas.openxmlformats.org/officeDocument/2006/relationships/image" Target="../media/image4.png"/><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notesSlide" Target="../notesSlides/notesSlide2.xml"/><Relationship Id="rId9"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audio" Target="../media/media3.m4a"/><Relationship Id="rId7" Type="http://schemas.openxmlformats.org/officeDocument/2006/relationships/image" Target="../media/image7.png"/><Relationship Id="rId2" Type="http://schemas.microsoft.com/office/2007/relationships/media" Target="../media/media3.m4a"/><Relationship Id="rId1" Type="http://schemas.openxmlformats.org/officeDocument/2006/relationships/tags" Target="../tags/tag1.xml"/><Relationship Id="rId6" Type="http://schemas.openxmlformats.org/officeDocument/2006/relationships/image" Target="../media/image6.png"/><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1.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1.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2.xml"/><Relationship Id="rId7" Type="http://schemas.openxmlformats.org/officeDocument/2006/relationships/image" Target="../media/image10.png"/><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notesSlide" Target="../notesSlides/notesSlide6.xml"/><Relationship Id="rId9"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1.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1.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Layout" Target="../slideLayouts/slideLayout2.xml"/><Relationship Id="rId7" Type="http://schemas.openxmlformats.org/officeDocument/2006/relationships/image" Target="../media/image13.png"/><Relationship Id="rId2" Type="http://schemas.openxmlformats.org/officeDocument/2006/relationships/audio" Target="../media/media7.m4a"/><Relationship Id="rId1" Type="http://schemas.microsoft.com/office/2007/relationships/media" Target="../media/media7.m4a"/><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notesSlide" Target="../notesSlides/notesSlide9.xml"/><Relationship Id="rId9"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A0658-ECAF-D243-96CE-2051586451E4}"/>
              </a:ext>
            </a:extLst>
          </p:cNvPr>
          <p:cNvSpPr>
            <a:spLocks noGrp="1"/>
          </p:cNvSpPr>
          <p:nvPr>
            <p:ph type="ctrTitle"/>
          </p:nvPr>
        </p:nvSpPr>
        <p:spPr/>
        <p:txBody>
          <a:bodyPr/>
          <a:lstStyle/>
          <a:p>
            <a:r>
              <a:rPr lang="en-CN" dirty="0"/>
              <a:t>Assign</a:t>
            </a:r>
            <a:br>
              <a:rPr lang="en-CN" dirty="0"/>
            </a:br>
            <a:r>
              <a:rPr lang="en-CN" dirty="0"/>
              <a:t>shallow copy</a:t>
            </a:r>
            <a:br>
              <a:rPr lang="en-CN" dirty="0"/>
            </a:br>
            <a:r>
              <a:rPr lang="en-CN" dirty="0"/>
              <a:t>deep copy</a:t>
            </a:r>
          </a:p>
        </p:txBody>
      </p:sp>
      <p:pic>
        <p:nvPicPr>
          <p:cNvPr id="4" name="Audio 3">
            <a:hlinkClick r:id="" action="ppaction://media"/>
            <a:extLst>
              <a:ext uri="{FF2B5EF4-FFF2-40B4-BE49-F238E27FC236}">
                <a16:creationId xmlns:a16="http://schemas.microsoft.com/office/drawing/2014/main" id="{3FB4598B-120E-2641-8C51-9F64147ADA6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
        <p:nvSpPr>
          <p:cNvPr id="3" name="TextBox 2">
            <a:extLst>
              <a:ext uri="{FF2B5EF4-FFF2-40B4-BE49-F238E27FC236}">
                <a16:creationId xmlns:a16="http://schemas.microsoft.com/office/drawing/2014/main" id="{91959B19-7392-1B4A-8639-44BAE0B1C25D}"/>
              </a:ext>
            </a:extLst>
          </p:cNvPr>
          <p:cNvSpPr txBox="1"/>
          <p:nvPr/>
        </p:nvSpPr>
        <p:spPr>
          <a:xfrm>
            <a:off x="5006897" y="5712480"/>
            <a:ext cx="2921619" cy="523220"/>
          </a:xfrm>
          <a:prstGeom prst="rect">
            <a:avLst/>
          </a:prstGeom>
          <a:noFill/>
        </p:spPr>
        <p:txBody>
          <a:bodyPr wrap="square" rtlCol="0">
            <a:spAutoFit/>
          </a:bodyPr>
          <a:lstStyle/>
          <a:p>
            <a:r>
              <a:rPr lang="en-CN" sz="2800" dirty="0"/>
              <a:t>Xinming Wang</a:t>
            </a:r>
          </a:p>
        </p:txBody>
      </p:sp>
    </p:spTree>
    <p:extLst>
      <p:ext uri="{BB962C8B-B14F-4D97-AF65-F5344CB8AC3E}">
        <p14:creationId xmlns:p14="http://schemas.microsoft.com/office/powerpoint/2010/main" val="3305508347"/>
      </p:ext>
    </p:extLst>
  </p:cSld>
  <p:clrMapOvr>
    <a:masterClrMapping/>
  </p:clrMapOvr>
  <mc:AlternateContent xmlns:mc="http://schemas.openxmlformats.org/markup-compatibility/2006" xmlns:p14="http://schemas.microsoft.com/office/powerpoint/2010/main">
    <mc:Choice Requires="p14">
      <p:transition spd="slow" p14:dur="2000" advTm="18074"/>
    </mc:Choice>
    <mc:Fallback xmlns="">
      <p:transition spd="slow" advTm="1807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C0CCA6DC-91AA-8D44-B538-E4F09720D193}"/>
              </a:ext>
            </a:extLst>
          </p:cNvPr>
          <p:cNvGraphicFramePr>
            <a:graphicFrameLocks noGrp="1"/>
          </p:cNvGraphicFramePr>
          <p:nvPr>
            <p:extLst>
              <p:ext uri="{D42A27DB-BD31-4B8C-83A1-F6EECF244321}">
                <p14:modId xmlns:p14="http://schemas.microsoft.com/office/powerpoint/2010/main" val="4170639604"/>
              </p:ext>
            </p:extLst>
          </p:nvPr>
        </p:nvGraphicFramePr>
        <p:xfrm>
          <a:off x="7001495" y="1264635"/>
          <a:ext cx="1953112" cy="877700"/>
        </p:xfrm>
        <a:graphic>
          <a:graphicData uri="http://schemas.openxmlformats.org/drawingml/2006/table">
            <a:tbl>
              <a:tblPr firstRow="1" bandRow="1">
                <a:tableStyleId>{5C22544A-7EE6-4342-B048-85BDC9FD1C3A}</a:tableStyleId>
              </a:tblPr>
              <a:tblGrid>
                <a:gridCol w="976556">
                  <a:extLst>
                    <a:ext uri="{9D8B030D-6E8A-4147-A177-3AD203B41FA5}">
                      <a16:colId xmlns:a16="http://schemas.microsoft.com/office/drawing/2014/main" val="4089346379"/>
                    </a:ext>
                  </a:extLst>
                </a:gridCol>
                <a:gridCol w="976556">
                  <a:extLst>
                    <a:ext uri="{9D8B030D-6E8A-4147-A177-3AD203B41FA5}">
                      <a16:colId xmlns:a16="http://schemas.microsoft.com/office/drawing/2014/main" val="655990311"/>
                    </a:ext>
                  </a:extLst>
                </a:gridCol>
              </a:tblGrid>
              <a:tr h="877700">
                <a:tc>
                  <a:txBody>
                    <a:bodyPr/>
                    <a:lstStyle/>
                    <a:p>
                      <a:pPr lvl="0" algn="ctr"/>
                      <a:r>
                        <a:rPr lang="en-CN" sz="1800" dirty="0"/>
                        <a:t>0</a:t>
                      </a:r>
                    </a:p>
                    <a:p>
                      <a:pPr lvl="0" algn="ctr"/>
                      <a:r>
                        <a:rPr lang="en-CN" sz="1800" dirty="0"/>
                        <a:t>coffee</a:t>
                      </a:r>
                    </a:p>
                  </a:txBody>
                  <a:tcPr anchor="ctr"/>
                </a:tc>
                <a:tc>
                  <a:txBody>
                    <a:bodyPr/>
                    <a:lstStyle/>
                    <a:p>
                      <a:pPr algn="ctr"/>
                      <a:r>
                        <a:rPr lang="en-CN" sz="1800" b="1" kern="1200" dirty="0">
                          <a:solidFill>
                            <a:schemeClr val="lt1"/>
                          </a:solidFill>
                          <a:latin typeface="+mn-lt"/>
                          <a:ea typeface="+mn-ea"/>
                          <a:cs typeface="+mn-cs"/>
                        </a:rPr>
                        <a:t>1</a:t>
                      </a:r>
                    </a:p>
                    <a:p>
                      <a:pPr algn="ctr"/>
                      <a:endParaRPr lang="en-CN" sz="1800" b="1" kern="1200" dirty="0">
                        <a:solidFill>
                          <a:schemeClr val="lt1"/>
                        </a:solidFill>
                        <a:latin typeface="+mn-lt"/>
                        <a:ea typeface="+mn-ea"/>
                        <a:cs typeface="+mn-cs"/>
                      </a:endParaRPr>
                    </a:p>
                  </a:txBody>
                  <a:tcPr anchor="ctr"/>
                </a:tc>
                <a:extLst>
                  <a:ext uri="{0D108BD9-81ED-4DB2-BD59-A6C34878D82A}">
                    <a16:rowId xmlns:a16="http://schemas.microsoft.com/office/drawing/2014/main" val="1331217248"/>
                  </a:ext>
                </a:extLst>
              </a:tr>
            </a:tbl>
          </a:graphicData>
        </a:graphic>
      </p:graphicFrame>
      <p:graphicFrame>
        <p:nvGraphicFramePr>
          <p:cNvPr id="6" name="Table 5">
            <a:extLst>
              <a:ext uri="{FF2B5EF4-FFF2-40B4-BE49-F238E27FC236}">
                <a16:creationId xmlns:a16="http://schemas.microsoft.com/office/drawing/2014/main" id="{F7268474-423F-D743-9B14-9FF0372E3FE4}"/>
              </a:ext>
            </a:extLst>
          </p:cNvPr>
          <p:cNvGraphicFramePr>
            <a:graphicFrameLocks noGrp="1"/>
          </p:cNvGraphicFramePr>
          <p:nvPr>
            <p:extLst>
              <p:ext uri="{D42A27DB-BD31-4B8C-83A1-F6EECF244321}">
                <p14:modId xmlns:p14="http://schemas.microsoft.com/office/powerpoint/2010/main" val="3705385140"/>
              </p:ext>
            </p:extLst>
          </p:nvPr>
        </p:nvGraphicFramePr>
        <p:xfrm>
          <a:off x="7001495" y="2912411"/>
          <a:ext cx="1953112" cy="914400"/>
        </p:xfrm>
        <a:graphic>
          <a:graphicData uri="http://schemas.openxmlformats.org/drawingml/2006/table">
            <a:tbl>
              <a:tblPr firstRow="1" bandRow="1">
                <a:tableStyleId>{5C22544A-7EE6-4342-B048-85BDC9FD1C3A}</a:tableStyleId>
              </a:tblPr>
              <a:tblGrid>
                <a:gridCol w="976556">
                  <a:extLst>
                    <a:ext uri="{9D8B030D-6E8A-4147-A177-3AD203B41FA5}">
                      <a16:colId xmlns:a16="http://schemas.microsoft.com/office/drawing/2014/main" val="4089346379"/>
                    </a:ext>
                  </a:extLst>
                </a:gridCol>
                <a:gridCol w="976556">
                  <a:extLst>
                    <a:ext uri="{9D8B030D-6E8A-4147-A177-3AD203B41FA5}">
                      <a16:colId xmlns:a16="http://schemas.microsoft.com/office/drawing/2014/main" val="655990311"/>
                    </a:ext>
                  </a:extLst>
                </a:gridCol>
              </a:tblGrid>
              <a:tr h="684876">
                <a:tc>
                  <a:txBody>
                    <a:bodyPr/>
                    <a:lstStyle/>
                    <a:p>
                      <a:pPr lvl="0" algn="ctr"/>
                      <a:r>
                        <a:rPr lang="en-CN" sz="1800" dirty="0"/>
                        <a:t>0</a:t>
                      </a:r>
                    </a:p>
                    <a:p>
                      <a:pPr lvl="0" algn="ctr"/>
                      <a:r>
                        <a:rPr lang="en-CN" sz="1800" dirty="0"/>
                        <a:t>bread</a:t>
                      </a:r>
                    </a:p>
                  </a:txBody>
                  <a:tcPr anchor="ctr"/>
                </a:tc>
                <a:tc>
                  <a:txBody>
                    <a:bodyPr/>
                    <a:lstStyle/>
                    <a:p>
                      <a:pPr algn="ctr"/>
                      <a:r>
                        <a:rPr lang="en-CN" sz="1800" b="1" kern="1200" dirty="0">
                          <a:solidFill>
                            <a:schemeClr val="lt1"/>
                          </a:solidFill>
                          <a:latin typeface="+mn-lt"/>
                          <a:ea typeface="+mn-ea"/>
                          <a:cs typeface="+mn-cs"/>
                        </a:rPr>
                        <a:t>1</a:t>
                      </a:r>
                    </a:p>
                    <a:p>
                      <a:pPr algn="ctr"/>
                      <a:r>
                        <a:rPr lang="en-CN" sz="1800" b="1" kern="1200" dirty="0">
                          <a:solidFill>
                            <a:schemeClr val="lt1"/>
                          </a:solidFill>
                          <a:latin typeface="+mn-lt"/>
                          <a:ea typeface="+mn-ea"/>
                          <a:cs typeface="+mn-cs"/>
                        </a:rPr>
                        <a:t>cookies</a:t>
                      </a:r>
                    </a:p>
                  </a:txBody>
                  <a:tcPr anchor="ctr"/>
                </a:tc>
                <a:extLst>
                  <a:ext uri="{0D108BD9-81ED-4DB2-BD59-A6C34878D82A}">
                    <a16:rowId xmlns:a16="http://schemas.microsoft.com/office/drawing/2014/main" val="1331217248"/>
                  </a:ext>
                </a:extLst>
              </a:tr>
            </a:tbl>
          </a:graphicData>
        </a:graphic>
      </p:graphicFrame>
      <p:sp>
        <p:nvSpPr>
          <p:cNvPr id="7" name="Down Arrow 6">
            <a:extLst>
              <a:ext uri="{FF2B5EF4-FFF2-40B4-BE49-F238E27FC236}">
                <a16:creationId xmlns:a16="http://schemas.microsoft.com/office/drawing/2014/main" id="{30F405A4-08C4-384D-8D12-CA601B8B145F}"/>
              </a:ext>
            </a:extLst>
          </p:cNvPr>
          <p:cNvSpPr/>
          <p:nvPr/>
        </p:nvSpPr>
        <p:spPr>
          <a:xfrm rot="3000000">
            <a:off x="7722006" y="2153158"/>
            <a:ext cx="512088" cy="748430"/>
          </a:xfrm>
          <a:prstGeom prst="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1400"/>
          </a:p>
        </p:txBody>
      </p:sp>
      <p:sp>
        <p:nvSpPr>
          <p:cNvPr id="8" name="Content Placeholder 2">
            <a:extLst>
              <a:ext uri="{FF2B5EF4-FFF2-40B4-BE49-F238E27FC236}">
                <a16:creationId xmlns:a16="http://schemas.microsoft.com/office/drawing/2014/main" id="{95F3FD9F-8A49-B94E-A41E-89EC97826732}"/>
              </a:ext>
            </a:extLst>
          </p:cNvPr>
          <p:cNvSpPr txBox="1">
            <a:spLocks/>
          </p:cNvSpPr>
          <p:nvPr/>
        </p:nvSpPr>
        <p:spPr>
          <a:xfrm>
            <a:off x="1508851" y="1400256"/>
            <a:ext cx="3234600" cy="762361"/>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sz="2800" dirty="0" err="1"/>
              <a:t>MikesShoppingList</a:t>
            </a:r>
            <a:endParaRPr lang="en-US" sz="2800" dirty="0"/>
          </a:p>
        </p:txBody>
      </p:sp>
      <p:sp>
        <p:nvSpPr>
          <p:cNvPr id="9" name="Content Placeholder 2">
            <a:extLst>
              <a:ext uri="{FF2B5EF4-FFF2-40B4-BE49-F238E27FC236}">
                <a16:creationId xmlns:a16="http://schemas.microsoft.com/office/drawing/2014/main" id="{017E832E-53CF-4845-AC22-FA862F45E46E}"/>
              </a:ext>
            </a:extLst>
          </p:cNvPr>
          <p:cNvSpPr txBox="1">
            <a:spLocks/>
          </p:cNvSpPr>
          <p:nvPr/>
        </p:nvSpPr>
        <p:spPr>
          <a:xfrm>
            <a:off x="1508851" y="4094629"/>
            <a:ext cx="3234600" cy="762361"/>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sz="2800" dirty="0" err="1"/>
              <a:t>MarysShoppingList</a:t>
            </a:r>
            <a:endParaRPr lang="en-US" sz="2800" dirty="0"/>
          </a:p>
        </p:txBody>
      </p:sp>
      <p:sp>
        <p:nvSpPr>
          <p:cNvPr id="10" name="Down Arrow 9">
            <a:extLst>
              <a:ext uri="{FF2B5EF4-FFF2-40B4-BE49-F238E27FC236}">
                <a16:creationId xmlns:a16="http://schemas.microsoft.com/office/drawing/2014/main" id="{93BADCD5-4B74-DA41-8B2E-0DA66B30C21D}"/>
              </a:ext>
            </a:extLst>
          </p:cNvPr>
          <p:cNvSpPr/>
          <p:nvPr/>
        </p:nvSpPr>
        <p:spPr>
          <a:xfrm rot="16200000">
            <a:off x="5352381" y="801090"/>
            <a:ext cx="590991" cy="1808851"/>
          </a:xfrm>
          <a:prstGeom prst="downArrow">
            <a:avLst>
              <a:gd name="adj1" fmla="val 50000"/>
              <a:gd name="adj2" fmla="val 46949"/>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3" name="Title 1">
            <a:extLst>
              <a:ext uri="{FF2B5EF4-FFF2-40B4-BE49-F238E27FC236}">
                <a16:creationId xmlns:a16="http://schemas.microsoft.com/office/drawing/2014/main" id="{309B1175-988F-C148-850E-8D8E97519331}"/>
              </a:ext>
            </a:extLst>
          </p:cNvPr>
          <p:cNvSpPr>
            <a:spLocks noGrp="1"/>
          </p:cNvSpPr>
          <p:nvPr>
            <p:ph type="title"/>
          </p:nvPr>
        </p:nvSpPr>
        <p:spPr>
          <a:xfrm>
            <a:off x="1251678" y="382385"/>
            <a:ext cx="10178322" cy="1492132"/>
          </a:xfrm>
        </p:spPr>
        <p:txBody>
          <a:bodyPr/>
          <a:lstStyle/>
          <a:p>
            <a:r>
              <a:rPr lang="en-CN" dirty="0"/>
              <a:t>DEEP COPY</a:t>
            </a:r>
          </a:p>
        </p:txBody>
      </p:sp>
      <p:sp>
        <p:nvSpPr>
          <p:cNvPr id="11" name="Down Arrow 10">
            <a:extLst>
              <a:ext uri="{FF2B5EF4-FFF2-40B4-BE49-F238E27FC236}">
                <a16:creationId xmlns:a16="http://schemas.microsoft.com/office/drawing/2014/main" id="{988252B5-5D61-D84A-A64F-01E528FE97E4}"/>
              </a:ext>
            </a:extLst>
          </p:cNvPr>
          <p:cNvSpPr/>
          <p:nvPr/>
        </p:nvSpPr>
        <p:spPr>
          <a:xfrm rot="16200000">
            <a:off x="5352380" y="3557587"/>
            <a:ext cx="590991" cy="1808851"/>
          </a:xfrm>
          <a:prstGeom prst="downArrow">
            <a:avLst>
              <a:gd name="adj1" fmla="val 50000"/>
              <a:gd name="adj2" fmla="val 46949"/>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graphicFrame>
        <p:nvGraphicFramePr>
          <p:cNvPr id="18" name="Table 5">
            <a:extLst>
              <a:ext uri="{FF2B5EF4-FFF2-40B4-BE49-F238E27FC236}">
                <a16:creationId xmlns:a16="http://schemas.microsoft.com/office/drawing/2014/main" id="{AF458238-124D-F548-BC84-C77E386C468C}"/>
              </a:ext>
            </a:extLst>
          </p:cNvPr>
          <p:cNvGraphicFramePr>
            <a:graphicFrameLocks noGrp="1"/>
          </p:cNvGraphicFramePr>
          <p:nvPr>
            <p:extLst>
              <p:ext uri="{D42A27DB-BD31-4B8C-83A1-F6EECF244321}">
                <p14:modId xmlns:p14="http://schemas.microsoft.com/office/powerpoint/2010/main" val="744931711"/>
              </p:ext>
            </p:extLst>
          </p:nvPr>
        </p:nvGraphicFramePr>
        <p:xfrm>
          <a:off x="7001495" y="4094629"/>
          <a:ext cx="1953112" cy="877700"/>
        </p:xfrm>
        <a:graphic>
          <a:graphicData uri="http://schemas.openxmlformats.org/drawingml/2006/table">
            <a:tbl>
              <a:tblPr firstRow="1" bandRow="1">
                <a:tableStyleId>{5C22544A-7EE6-4342-B048-85BDC9FD1C3A}</a:tableStyleId>
              </a:tblPr>
              <a:tblGrid>
                <a:gridCol w="976556">
                  <a:extLst>
                    <a:ext uri="{9D8B030D-6E8A-4147-A177-3AD203B41FA5}">
                      <a16:colId xmlns:a16="http://schemas.microsoft.com/office/drawing/2014/main" val="4089346379"/>
                    </a:ext>
                  </a:extLst>
                </a:gridCol>
                <a:gridCol w="976556">
                  <a:extLst>
                    <a:ext uri="{9D8B030D-6E8A-4147-A177-3AD203B41FA5}">
                      <a16:colId xmlns:a16="http://schemas.microsoft.com/office/drawing/2014/main" val="655990311"/>
                    </a:ext>
                  </a:extLst>
                </a:gridCol>
              </a:tblGrid>
              <a:tr h="877700">
                <a:tc>
                  <a:txBody>
                    <a:bodyPr/>
                    <a:lstStyle/>
                    <a:p>
                      <a:pPr lvl="0" algn="ctr"/>
                      <a:r>
                        <a:rPr lang="en-CN" sz="1800" dirty="0"/>
                        <a:t>0</a:t>
                      </a:r>
                    </a:p>
                    <a:p>
                      <a:pPr lvl="0" algn="ctr"/>
                      <a:r>
                        <a:rPr lang="en-CN" sz="1800" dirty="0"/>
                        <a:t>coffee</a:t>
                      </a:r>
                    </a:p>
                  </a:txBody>
                  <a:tcPr anchor="ctr"/>
                </a:tc>
                <a:tc>
                  <a:txBody>
                    <a:bodyPr/>
                    <a:lstStyle/>
                    <a:p>
                      <a:pPr algn="ctr"/>
                      <a:r>
                        <a:rPr lang="en-CN" sz="1800" b="1" kern="1200" dirty="0">
                          <a:solidFill>
                            <a:schemeClr val="lt1"/>
                          </a:solidFill>
                          <a:latin typeface="+mn-lt"/>
                          <a:ea typeface="+mn-ea"/>
                          <a:cs typeface="+mn-cs"/>
                        </a:rPr>
                        <a:t>1</a:t>
                      </a:r>
                    </a:p>
                    <a:p>
                      <a:pPr algn="ctr"/>
                      <a:endParaRPr lang="en-CN" sz="1800" b="1" kern="1200" dirty="0">
                        <a:solidFill>
                          <a:schemeClr val="lt1"/>
                        </a:solidFill>
                        <a:latin typeface="+mn-lt"/>
                        <a:ea typeface="+mn-ea"/>
                        <a:cs typeface="+mn-cs"/>
                      </a:endParaRPr>
                    </a:p>
                  </a:txBody>
                  <a:tcPr anchor="ctr"/>
                </a:tc>
                <a:extLst>
                  <a:ext uri="{0D108BD9-81ED-4DB2-BD59-A6C34878D82A}">
                    <a16:rowId xmlns:a16="http://schemas.microsoft.com/office/drawing/2014/main" val="1331217248"/>
                  </a:ext>
                </a:extLst>
              </a:tr>
            </a:tbl>
          </a:graphicData>
        </a:graphic>
      </p:graphicFrame>
      <p:graphicFrame>
        <p:nvGraphicFramePr>
          <p:cNvPr id="19" name="Table 18">
            <a:extLst>
              <a:ext uri="{FF2B5EF4-FFF2-40B4-BE49-F238E27FC236}">
                <a16:creationId xmlns:a16="http://schemas.microsoft.com/office/drawing/2014/main" id="{59DA9BC3-A295-8E40-AA42-69B30A86DCCC}"/>
              </a:ext>
            </a:extLst>
          </p:cNvPr>
          <p:cNvGraphicFramePr>
            <a:graphicFrameLocks noGrp="1"/>
          </p:cNvGraphicFramePr>
          <p:nvPr>
            <p:extLst>
              <p:ext uri="{D42A27DB-BD31-4B8C-83A1-F6EECF244321}">
                <p14:modId xmlns:p14="http://schemas.microsoft.com/office/powerpoint/2010/main" val="1276930831"/>
              </p:ext>
            </p:extLst>
          </p:nvPr>
        </p:nvGraphicFramePr>
        <p:xfrm>
          <a:off x="7001495" y="5739661"/>
          <a:ext cx="1953112" cy="914400"/>
        </p:xfrm>
        <a:graphic>
          <a:graphicData uri="http://schemas.openxmlformats.org/drawingml/2006/table">
            <a:tbl>
              <a:tblPr firstRow="1" bandRow="1">
                <a:tableStyleId>{5C22544A-7EE6-4342-B048-85BDC9FD1C3A}</a:tableStyleId>
              </a:tblPr>
              <a:tblGrid>
                <a:gridCol w="976556">
                  <a:extLst>
                    <a:ext uri="{9D8B030D-6E8A-4147-A177-3AD203B41FA5}">
                      <a16:colId xmlns:a16="http://schemas.microsoft.com/office/drawing/2014/main" val="4089346379"/>
                    </a:ext>
                  </a:extLst>
                </a:gridCol>
                <a:gridCol w="976556">
                  <a:extLst>
                    <a:ext uri="{9D8B030D-6E8A-4147-A177-3AD203B41FA5}">
                      <a16:colId xmlns:a16="http://schemas.microsoft.com/office/drawing/2014/main" val="655990311"/>
                    </a:ext>
                  </a:extLst>
                </a:gridCol>
              </a:tblGrid>
              <a:tr h="684876">
                <a:tc>
                  <a:txBody>
                    <a:bodyPr/>
                    <a:lstStyle/>
                    <a:p>
                      <a:pPr lvl="0" algn="ctr"/>
                      <a:r>
                        <a:rPr lang="en-CN" sz="1800" dirty="0"/>
                        <a:t>0</a:t>
                      </a:r>
                    </a:p>
                    <a:p>
                      <a:pPr lvl="0" algn="ctr"/>
                      <a:r>
                        <a:rPr lang="en-CN" sz="1800" dirty="0"/>
                        <a:t>bread</a:t>
                      </a:r>
                    </a:p>
                  </a:txBody>
                  <a:tcPr anchor="ctr"/>
                </a:tc>
                <a:tc>
                  <a:txBody>
                    <a:bodyPr/>
                    <a:lstStyle/>
                    <a:p>
                      <a:pPr algn="ctr"/>
                      <a:r>
                        <a:rPr lang="en-CN" sz="1800" b="1" kern="1200" dirty="0">
                          <a:solidFill>
                            <a:schemeClr val="lt1"/>
                          </a:solidFill>
                          <a:latin typeface="+mn-lt"/>
                          <a:ea typeface="+mn-ea"/>
                          <a:cs typeface="+mn-cs"/>
                        </a:rPr>
                        <a:t>1</a:t>
                      </a:r>
                    </a:p>
                    <a:p>
                      <a:pPr algn="ctr"/>
                      <a:r>
                        <a:rPr lang="en-CN" sz="1800" b="1" kern="1200" dirty="0">
                          <a:solidFill>
                            <a:schemeClr val="lt1"/>
                          </a:solidFill>
                          <a:latin typeface="+mn-lt"/>
                          <a:ea typeface="+mn-ea"/>
                          <a:cs typeface="+mn-cs"/>
                        </a:rPr>
                        <a:t>cookies</a:t>
                      </a:r>
                    </a:p>
                  </a:txBody>
                  <a:tcPr anchor="ctr"/>
                </a:tc>
                <a:extLst>
                  <a:ext uri="{0D108BD9-81ED-4DB2-BD59-A6C34878D82A}">
                    <a16:rowId xmlns:a16="http://schemas.microsoft.com/office/drawing/2014/main" val="1331217248"/>
                  </a:ext>
                </a:extLst>
              </a:tr>
            </a:tbl>
          </a:graphicData>
        </a:graphic>
      </p:graphicFrame>
      <p:sp>
        <p:nvSpPr>
          <p:cNvPr id="21" name="Down Arrow 20">
            <a:extLst>
              <a:ext uri="{FF2B5EF4-FFF2-40B4-BE49-F238E27FC236}">
                <a16:creationId xmlns:a16="http://schemas.microsoft.com/office/drawing/2014/main" id="{F864DA51-6571-D84D-B322-763AF0946F32}"/>
              </a:ext>
            </a:extLst>
          </p:cNvPr>
          <p:cNvSpPr/>
          <p:nvPr/>
        </p:nvSpPr>
        <p:spPr>
          <a:xfrm rot="3000000">
            <a:off x="7722007" y="5034796"/>
            <a:ext cx="512088" cy="748430"/>
          </a:xfrm>
          <a:prstGeom prst="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1400"/>
          </a:p>
        </p:txBody>
      </p:sp>
      <p:pic>
        <p:nvPicPr>
          <p:cNvPr id="2" name="Audio 1">
            <a:hlinkClick r:id="" action="ppaction://media"/>
            <a:extLst>
              <a:ext uri="{FF2B5EF4-FFF2-40B4-BE49-F238E27FC236}">
                <a16:creationId xmlns:a16="http://schemas.microsoft.com/office/drawing/2014/main" id="{BAD9593E-9DF2-5A4D-86E7-A44E6F4569A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64866853"/>
      </p:ext>
    </p:extLst>
  </p:cSld>
  <p:clrMapOvr>
    <a:masterClrMapping/>
  </p:clrMapOvr>
  <mc:AlternateContent xmlns:mc="http://schemas.openxmlformats.org/markup-compatibility/2006" xmlns:p14="http://schemas.microsoft.com/office/powerpoint/2010/main">
    <mc:Choice Requires="p14">
      <p:transition spd="slow" p14:dur="2000" advTm="1258"/>
    </mc:Choice>
    <mc:Fallback xmlns="">
      <p:transition spd="slow" advTm="125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C0CCA6DC-91AA-8D44-B538-E4F09720D193}"/>
              </a:ext>
            </a:extLst>
          </p:cNvPr>
          <p:cNvGraphicFramePr>
            <a:graphicFrameLocks noGrp="1"/>
          </p:cNvGraphicFramePr>
          <p:nvPr/>
        </p:nvGraphicFramePr>
        <p:xfrm>
          <a:off x="7001495" y="1264635"/>
          <a:ext cx="1953112" cy="877700"/>
        </p:xfrm>
        <a:graphic>
          <a:graphicData uri="http://schemas.openxmlformats.org/drawingml/2006/table">
            <a:tbl>
              <a:tblPr firstRow="1" bandRow="1">
                <a:tableStyleId>{5C22544A-7EE6-4342-B048-85BDC9FD1C3A}</a:tableStyleId>
              </a:tblPr>
              <a:tblGrid>
                <a:gridCol w="976556">
                  <a:extLst>
                    <a:ext uri="{9D8B030D-6E8A-4147-A177-3AD203B41FA5}">
                      <a16:colId xmlns:a16="http://schemas.microsoft.com/office/drawing/2014/main" val="4089346379"/>
                    </a:ext>
                  </a:extLst>
                </a:gridCol>
                <a:gridCol w="976556">
                  <a:extLst>
                    <a:ext uri="{9D8B030D-6E8A-4147-A177-3AD203B41FA5}">
                      <a16:colId xmlns:a16="http://schemas.microsoft.com/office/drawing/2014/main" val="655990311"/>
                    </a:ext>
                  </a:extLst>
                </a:gridCol>
              </a:tblGrid>
              <a:tr h="877700">
                <a:tc>
                  <a:txBody>
                    <a:bodyPr/>
                    <a:lstStyle/>
                    <a:p>
                      <a:pPr lvl="0" algn="ctr"/>
                      <a:r>
                        <a:rPr lang="en-CN" sz="1800" dirty="0"/>
                        <a:t>0</a:t>
                      </a:r>
                    </a:p>
                    <a:p>
                      <a:pPr lvl="0" algn="ctr"/>
                      <a:r>
                        <a:rPr lang="en-CN" sz="1800" dirty="0"/>
                        <a:t>coffee</a:t>
                      </a:r>
                    </a:p>
                  </a:txBody>
                  <a:tcPr anchor="ctr"/>
                </a:tc>
                <a:tc>
                  <a:txBody>
                    <a:bodyPr/>
                    <a:lstStyle/>
                    <a:p>
                      <a:pPr algn="ctr"/>
                      <a:r>
                        <a:rPr lang="en-CN" sz="1800" b="1" kern="1200" dirty="0">
                          <a:solidFill>
                            <a:schemeClr val="lt1"/>
                          </a:solidFill>
                          <a:latin typeface="+mn-lt"/>
                          <a:ea typeface="+mn-ea"/>
                          <a:cs typeface="+mn-cs"/>
                        </a:rPr>
                        <a:t>1</a:t>
                      </a:r>
                    </a:p>
                    <a:p>
                      <a:pPr algn="ctr"/>
                      <a:endParaRPr lang="en-CN" sz="1800" b="1" kern="1200" dirty="0">
                        <a:solidFill>
                          <a:schemeClr val="lt1"/>
                        </a:solidFill>
                        <a:latin typeface="+mn-lt"/>
                        <a:ea typeface="+mn-ea"/>
                        <a:cs typeface="+mn-cs"/>
                      </a:endParaRPr>
                    </a:p>
                  </a:txBody>
                  <a:tcPr anchor="ctr"/>
                </a:tc>
                <a:extLst>
                  <a:ext uri="{0D108BD9-81ED-4DB2-BD59-A6C34878D82A}">
                    <a16:rowId xmlns:a16="http://schemas.microsoft.com/office/drawing/2014/main" val="1331217248"/>
                  </a:ext>
                </a:extLst>
              </a:tr>
            </a:tbl>
          </a:graphicData>
        </a:graphic>
      </p:graphicFrame>
      <p:graphicFrame>
        <p:nvGraphicFramePr>
          <p:cNvPr id="6" name="Table 5">
            <a:extLst>
              <a:ext uri="{FF2B5EF4-FFF2-40B4-BE49-F238E27FC236}">
                <a16:creationId xmlns:a16="http://schemas.microsoft.com/office/drawing/2014/main" id="{F7268474-423F-D743-9B14-9FF0372E3FE4}"/>
              </a:ext>
            </a:extLst>
          </p:cNvPr>
          <p:cNvGraphicFramePr>
            <a:graphicFrameLocks noGrp="1"/>
          </p:cNvGraphicFramePr>
          <p:nvPr/>
        </p:nvGraphicFramePr>
        <p:xfrm>
          <a:off x="7001495" y="2912411"/>
          <a:ext cx="1953112" cy="914400"/>
        </p:xfrm>
        <a:graphic>
          <a:graphicData uri="http://schemas.openxmlformats.org/drawingml/2006/table">
            <a:tbl>
              <a:tblPr firstRow="1" bandRow="1">
                <a:tableStyleId>{5C22544A-7EE6-4342-B048-85BDC9FD1C3A}</a:tableStyleId>
              </a:tblPr>
              <a:tblGrid>
                <a:gridCol w="976556">
                  <a:extLst>
                    <a:ext uri="{9D8B030D-6E8A-4147-A177-3AD203B41FA5}">
                      <a16:colId xmlns:a16="http://schemas.microsoft.com/office/drawing/2014/main" val="4089346379"/>
                    </a:ext>
                  </a:extLst>
                </a:gridCol>
                <a:gridCol w="976556">
                  <a:extLst>
                    <a:ext uri="{9D8B030D-6E8A-4147-A177-3AD203B41FA5}">
                      <a16:colId xmlns:a16="http://schemas.microsoft.com/office/drawing/2014/main" val="655990311"/>
                    </a:ext>
                  </a:extLst>
                </a:gridCol>
              </a:tblGrid>
              <a:tr h="684876">
                <a:tc>
                  <a:txBody>
                    <a:bodyPr/>
                    <a:lstStyle/>
                    <a:p>
                      <a:pPr lvl="0" algn="ctr"/>
                      <a:r>
                        <a:rPr lang="en-CN" sz="1800" dirty="0"/>
                        <a:t>0</a:t>
                      </a:r>
                    </a:p>
                    <a:p>
                      <a:pPr lvl="0" algn="ctr"/>
                      <a:r>
                        <a:rPr lang="en-CN" sz="1800" dirty="0"/>
                        <a:t>bread</a:t>
                      </a:r>
                    </a:p>
                  </a:txBody>
                  <a:tcPr anchor="ctr"/>
                </a:tc>
                <a:tc>
                  <a:txBody>
                    <a:bodyPr/>
                    <a:lstStyle/>
                    <a:p>
                      <a:pPr algn="ctr"/>
                      <a:r>
                        <a:rPr lang="en-CN" sz="1800" b="1" kern="1200" dirty="0">
                          <a:solidFill>
                            <a:schemeClr val="lt1"/>
                          </a:solidFill>
                          <a:latin typeface="+mn-lt"/>
                          <a:ea typeface="+mn-ea"/>
                          <a:cs typeface="+mn-cs"/>
                        </a:rPr>
                        <a:t>1</a:t>
                      </a:r>
                    </a:p>
                    <a:p>
                      <a:pPr algn="ctr"/>
                      <a:r>
                        <a:rPr lang="en-CN" sz="1800" b="1" kern="1200" dirty="0">
                          <a:solidFill>
                            <a:schemeClr val="lt1"/>
                          </a:solidFill>
                          <a:latin typeface="+mn-lt"/>
                          <a:ea typeface="+mn-ea"/>
                          <a:cs typeface="+mn-cs"/>
                        </a:rPr>
                        <a:t>cookies</a:t>
                      </a:r>
                    </a:p>
                  </a:txBody>
                  <a:tcPr anchor="ctr"/>
                </a:tc>
                <a:extLst>
                  <a:ext uri="{0D108BD9-81ED-4DB2-BD59-A6C34878D82A}">
                    <a16:rowId xmlns:a16="http://schemas.microsoft.com/office/drawing/2014/main" val="1331217248"/>
                  </a:ext>
                </a:extLst>
              </a:tr>
            </a:tbl>
          </a:graphicData>
        </a:graphic>
      </p:graphicFrame>
      <p:sp>
        <p:nvSpPr>
          <p:cNvPr id="7" name="Down Arrow 6">
            <a:extLst>
              <a:ext uri="{FF2B5EF4-FFF2-40B4-BE49-F238E27FC236}">
                <a16:creationId xmlns:a16="http://schemas.microsoft.com/office/drawing/2014/main" id="{30F405A4-08C4-384D-8D12-CA601B8B145F}"/>
              </a:ext>
            </a:extLst>
          </p:cNvPr>
          <p:cNvSpPr/>
          <p:nvPr/>
        </p:nvSpPr>
        <p:spPr>
          <a:xfrm rot="3000000">
            <a:off x="7722006" y="2153158"/>
            <a:ext cx="512088" cy="748430"/>
          </a:xfrm>
          <a:prstGeom prst="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1400"/>
          </a:p>
        </p:txBody>
      </p:sp>
      <p:sp>
        <p:nvSpPr>
          <p:cNvPr id="8" name="Content Placeholder 2">
            <a:extLst>
              <a:ext uri="{FF2B5EF4-FFF2-40B4-BE49-F238E27FC236}">
                <a16:creationId xmlns:a16="http://schemas.microsoft.com/office/drawing/2014/main" id="{95F3FD9F-8A49-B94E-A41E-89EC97826732}"/>
              </a:ext>
            </a:extLst>
          </p:cNvPr>
          <p:cNvSpPr txBox="1">
            <a:spLocks/>
          </p:cNvSpPr>
          <p:nvPr/>
        </p:nvSpPr>
        <p:spPr>
          <a:xfrm>
            <a:off x="1508851" y="1400256"/>
            <a:ext cx="3234600" cy="762361"/>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sz="2800" dirty="0" err="1"/>
              <a:t>MikesShoppingList</a:t>
            </a:r>
            <a:endParaRPr lang="en-US" sz="2800" dirty="0"/>
          </a:p>
        </p:txBody>
      </p:sp>
      <p:sp>
        <p:nvSpPr>
          <p:cNvPr id="9" name="Content Placeholder 2">
            <a:extLst>
              <a:ext uri="{FF2B5EF4-FFF2-40B4-BE49-F238E27FC236}">
                <a16:creationId xmlns:a16="http://schemas.microsoft.com/office/drawing/2014/main" id="{017E832E-53CF-4845-AC22-FA862F45E46E}"/>
              </a:ext>
            </a:extLst>
          </p:cNvPr>
          <p:cNvSpPr txBox="1">
            <a:spLocks/>
          </p:cNvSpPr>
          <p:nvPr/>
        </p:nvSpPr>
        <p:spPr>
          <a:xfrm>
            <a:off x="1508851" y="4094629"/>
            <a:ext cx="3234600" cy="762361"/>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sz="2800" dirty="0" err="1"/>
              <a:t>MarysShoppingList</a:t>
            </a:r>
            <a:endParaRPr lang="en-US" sz="2800" dirty="0"/>
          </a:p>
        </p:txBody>
      </p:sp>
      <p:sp>
        <p:nvSpPr>
          <p:cNvPr id="10" name="Down Arrow 9">
            <a:extLst>
              <a:ext uri="{FF2B5EF4-FFF2-40B4-BE49-F238E27FC236}">
                <a16:creationId xmlns:a16="http://schemas.microsoft.com/office/drawing/2014/main" id="{93BADCD5-4B74-DA41-8B2E-0DA66B30C21D}"/>
              </a:ext>
            </a:extLst>
          </p:cNvPr>
          <p:cNvSpPr/>
          <p:nvPr/>
        </p:nvSpPr>
        <p:spPr>
          <a:xfrm rot="16200000">
            <a:off x="5352381" y="801090"/>
            <a:ext cx="590991" cy="1808851"/>
          </a:xfrm>
          <a:prstGeom prst="downArrow">
            <a:avLst>
              <a:gd name="adj1" fmla="val 50000"/>
              <a:gd name="adj2" fmla="val 46949"/>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3" name="Title 1">
            <a:extLst>
              <a:ext uri="{FF2B5EF4-FFF2-40B4-BE49-F238E27FC236}">
                <a16:creationId xmlns:a16="http://schemas.microsoft.com/office/drawing/2014/main" id="{309B1175-988F-C148-850E-8D8E97519331}"/>
              </a:ext>
            </a:extLst>
          </p:cNvPr>
          <p:cNvSpPr>
            <a:spLocks noGrp="1"/>
          </p:cNvSpPr>
          <p:nvPr>
            <p:ph type="title"/>
          </p:nvPr>
        </p:nvSpPr>
        <p:spPr>
          <a:xfrm>
            <a:off x="1251678" y="382385"/>
            <a:ext cx="10178322" cy="1492132"/>
          </a:xfrm>
        </p:spPr>
        <p:txBody>
          <a:bodyPr/>
          <a:lstStyle/>
          <a:p>
            <a:r>
              <a:rPr lang="en-CN" dirty="0"/>
              <a:t>DEEP COPY</a:t>
            </a:r>
          </a:p>
        </p:txBody>
      </p:sp>
      <p:sp>
        <p:nvSpPr>
          <p:cNvPr id="11" name="Down Arrow 10">
            <a:extLst>
              <a:ext uri="{FF2B5EF4-FFF2-40B4-BE49-F238E27FC236}">
                <a16:creationId xmlns:a16="http://schemas.microsoft.com/office/drawing/2014/main" id="{988252B5-5D61-D84A-A64F-01E528FE97E4}"/>
              </a:ext>
            </a:extLst>
          </p:cNvPr>
          <p:cNvSpPr/>
          <p:nvPr/>
        </p:nvSpPr>
        <p:spPr>
          <a:xfrm rot="16200000">
            <a:off x="5352380" y="3557587"/>
            <a:ext cx="590991" cy="1808851"/>
          </a:xfrm>
          <a:prstGeom prst="downArrow">
            <a:avLst>
              <a:gd name="adj1" fmla="val 50000"/>
              <a:gd name="adj2" fmla="val 46949"/>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graphicFrame>
        <p:nvGraphicFramePr>
          <p:cNvPr id="18" name="Table 5">
            <a:extLst>
              <a:ext uri="{FF2B5EF4-FFF2-40B4-BE49-F238E27FC236}">
                <a16:creationId xmlns:a16="http://schemas.microsoft.com/office/drawing/2014/main" id="{AF458238-124D-F548-BC84-C77E386C468C}"/>
              </a:ext>
            </a:extLst>
          </p:cNvPr>
          <p:cNvGraphicFramePr>
            <a:graphicFrameLocks noGrp="1"/>
          </p:cNvGraphicFramePr>
          <p:nvPr>
            <p:extLst>
              <p:ext uri="{D42A27DB-BD31-4B8C-83A1-F6EECF244321}">
                <p14:modId xmlns:p14="http://schemas.microsoft.com/office/powerpoint/2010/main" val="711021472"/>
              </p:ext>
            </p:extLst>
          </p:nvPr>
        </p:nvGraphicFramePr>
        <p:xfrm>
          <a:off x="7001495" y="4094629"/>
          <a:ext cx="1953112" cy="877700"/>
        </p:xfrm>
        <a:graphic>
          <a:graphicData uri="http://schemas.openxmlformats.org/drawingml/2006/table">
            <a:tbl>
              <a:tblPr firstRow="1" bandRow="1">
                <a:tableStyleId>{5C22544A-7EE6-4342-B048-85BDC9FD1C3A}</a:tableStyleId>
              </a:tblPr>
              <a:tblGrid>
                <a:gridCol w="976556">
                  <a:extLst>
                    <a:ext uri="{9D8B030D-6E8A-4147-A177-3AD203B41FA5}">
                      <a16:colId xmlns:a16="http://schemas.microsoft.com/office/drawing/2014/main" val="4089346379"/>
                    </a:ext>
                  </a:extLst>
                </a:gridCol>
                <a:gridCol w="976556">
                  <a:extLst>
                    <a:ext uri="{9D8B030D-6E8A-4147-A177-3AD203B41FA5}">
                      <a16:colId xmlns:a16="http://schemas.microsoft.com/office/drawing/2014/main" val="655990311"/>
                    </a:ext>
                  </a:extLst>
                </a:gridCol>
              </a:tblGrid>
              <a:tr h="877700">
                <a:tc>
                  <a:txBody>
                    <a:bodyPr/>
                    <a:lstStyle/>
                    <a:p>
                      <a:pPr lvl="0" algn="ctr"/>
                      <a:r>
                        <a:rPr lang="en-CN" sz="1800" dirty="0"/>
                        <a:t>0</a:t>
                      </a:r>
                    </a:p>
                    <a:p>
                      <a:pPr lvl="0" algn="ctr"/>
                      <a:r>
                        <a:rPr lang="en-CN" sz="1800" dirty="0"/>
                        <a:t>milk</a:t>
                      </a:r>
                    </a:p>
                  </a:txBody>
                  <a:tcPr anchor="ctr"/>
                </a:tc>
                <a:tc>
                  <a:txBody>
                    <a:bodyPr/>
                    <a:lstStyle/>
                    <a:p>
                      <a:pPr algn="ctr"/>
                      <a:r>
                        <a:rPr lang="en-CN" sz="1800" b="1" kern="1200" dirty="0">
                          <a:solidFill>
                            <a:schemeClr val="lt1"/>
                          </a:solidFill>
                          <a:latin typeface="+mn-lt"/>
                          <a:ea typeface="+mn-ea"/>
                          <a:cs typeface="+mn-cs"/>
                        </a:rPr>
                        <a:t>1</a:t>
                      </a:r>
                    </a:p>
                    <a:p>
                      <a:pPr algn="ctr"/>
                      <a:endParaRPr lang="en-CN" sz="1800" b="1" kern="1200" dirty="0">
                        <a:solidFill>
                          <a:schemeClr val="lt1"/>
                        </a:solidFill>
                        <a:latin typeface="+mn-lt"/>
                        <a:ea typeface="+mn-ea"/>
                        <a:cs typeface="+mn-cs"/>
                      </a:endParaRPr>
                    </a:p>
                  </a:txBody>
                  <a:tcPr anchor="ctr"/>
                </a:tc>
                <a:extLst>
                  <a:ext uri="{0D108BD9-81ED-4DB2-BD59-A6C34878D82A}">
                    <a16:rowId xmlns:a16="http://schemas.microsoft.com/office/drawing/2014/main" val="1331217248"/>
                  </a:ext>
                </a:extLst>
              </a:tr>
            </a:tbl>
          </a:graphicData>
        </a:graphic>
      </p:graphicFrame>
      <p:graphicFrame>
        <p:nvGraphicFramePr>
          <p:cNvPr id="19" name="Table 18">
            <a:extLst>
              <a:ext uri="{FF2B5EF4-FFF2-40B4-BE49-F238E27FC236}">
                <a16:creationId xmlns:a16="http://schemas.microsoft.com/office/drawing/2014/main" id="{59DA9BC3-A295-8E40-AA42-69B30A86DCCC}"/>
              </a:ext>
            </a:extLst>
          </p:cNvPr>
          <p:cNvGraphicFramePr>
            <a:graphicFrameLocks noGrp="1"/>
          </p:cNvGraphicFramePr>
          <p:nvPr>
            <p:extLst>
              <p:ext uri="{D42A27DB-BD31-4B8C-83A1-F6EECF244321}">
                <p14:modId xmlns:p14="http://schemas.microsoft.com/office/powerpoint/2010/main" val="212901555"/>
              </p:ext>
            </p:extLst>
          </p:nvPr>
        </p:nvGraphicFramePr>
        <p:xfrm>
          <a:off x="7001495" y="5739661"/>
          <a:ext cx="1953112" cy="914400"/>
        </p:xfrm>
        <a:graphic>
          <a:graphicData uri="http://schemas.openxmlformats.org/drawingml/2006/table">
            <a:tbl>
              <a:tblPr firstRow="1" bandRow="1">
                <a:tableStyleId>{5C22544A-7EE6-4342-B048-85BDC9FD1C3A}</a:tableStyleId>
              </a:tblPr>
              <a:tblGrid>
                <a:gridCol w="976556">
                  <a:extLst>
                    <a:ext uri="{9D8B030D-6E8A-4147-A177-3AD203B41FA5}">
                      <a16:colId xmlns:a16="http://schemas.microsoft.com/office/drawing/2014/main" val="4089346379"/>
                    </a:ext>
                  </a:extLst>
                </a:gridCol>
                <a:gridCol w="976556">
                  <a:extLst>
                    <a:ext uri="{9D8B030D-6E8A-4147-A177-3AD203B41FA5}">
                      <a16:colId xmlns:a16="http://schemas.microsoft.com/office/drawing/2014/main" val="655990311"/>
                    </a:ext>
                  </a:extLst>
                </a:gridCol>
              </a:tblGrid>
              <a:tr h="684876">
                <a:tc>
                  <a:txBody>
                    <a:bodyPr/>
                    <a:lstStyle/>
                    <a:p>
                      <a:pPr lvl="0" algn="ctr"/>
                      <a:r>
                        <a:rPr lang="en-CN" sz="1800" dirty="0"/>
                        <a:t>0</a:t>
                      </a:r>
                    </a:p>
                    <a:p>
                      <a:pPr lvl="0" algn="ctr"/>
                      <a:r>
                        <a:rPr lang="en-CN" sz="1800" dirty="0"/>
                        <a:t>cake</a:t>
                      </a:r>
                    </a:p>
                  </a:txBody>
                  <a:tcPr anchor="ctr"/>
                </a:tc>
                <a:tc>
                  <a:txBody>
                    <a:bodyPr/>
                    <a:lstStyle/>
                    <a:p>
                      <a:pPr algn="ctr"/>
                      <a:r>
                        <a:rPr lang="en-CN" sz="1800" b="1" kern="1200" dirty="0">
                          <a:solidFill>
                            <a:schemeClr val="lt1"/>
                          </a:solidFill>
                          <a:latin typeface="+mn-lt"/>
                          <a:ea typeface="+mn-ea"/>
                          <a:cs typeface="+mn-cs"/>
                        </a:rPr>
                        <a:t>1</a:t>
                      </a:r>
                    </a:p>
                    <a:p>
                      <a:pPr algn="ctr"/>
                      <a:r>
                        <a:rPr lang="en-CN" sz="1800" b="1" kern="1200" dirty="0">
                          <a:solidFill>
                            <a:schemeClr val="lt1"/>
                          </a:solidFill>
                          <a:latin typeface="+mn-lt"/>
                          <a:ea typeface="+mn-ea"/>
                          <a:cs typeface="+mn-cs"/>
                        </a:rPr>
                        <a:t>cookies</a:t>
                      </a:r>
                    </a:p>
                  </a:txBody>
                  <a:tcPr anchor="ctr"/>
                </a:tc>
                <a:extLst>
                  <a:ext uri="{0D108BD9-81ED-4DB2-BD59-A6C34878D82A}">
                    <a16:rowId xmlns:a16="http://schemas.microsoft.com/office/drawing/2014/main" val="1331217248"/>
                  </a:ext>
                </a:extLst>
              </a:tr>
            </a:tbl>
          </a:graphicData>
        </a:graphic>
      </p:graphicFrame>
      <p:sp>
        <p:nvSpPr>
          <p:cNvPr id="21" name="Down Arrow 20">
            <a:extLst>
              <a:ext uri="{FF2B5EF4-FFF2-40B4-BE49-F238E27FC236}">
                <a16:creationId xmlns:a16="http://schemas.microsoft.com/office/drawing/2014/main" id="{F864DA51-6571-D84D-B322-763AF0946F32}"/>
              </a:ext>
            </a:extLst>
          </p:cNvPr>
          <p:cNvSpPr/>
          <p:nvPr/>
        </p:nvSpPr>
        <p:spPr>
          <a:xfrm rot="3000000">
            <a:off x="7722007" y="5034796"/>
            <a:ext cx="512088" cy="748430"/>
          </a:xfrm>
          <a:prstGeom prst="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1400"/>
          </a:p>
        </p:txBody>
      </p:sp>
      <p:pic>
        <p:nvPicPr>
          <p:cNvPr id="2" name="Audio 1">
            <a:hlinkClick r:id="" action="ppaction://media"/>
            <a:extLst>
              <a:ext uri="{FF2B5EF4-FFF2-40B4-BE49-F238E27FC236}">
                <a16:creationId xmlns:a16="http://schemas.microsoft.com/office/drawing/2014/main" id="{0095A244-37CA-1E4B-99B8-3CD509007618}"/>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621907150"/>
      </p:ext>
    </p:extLst>
  </p:cSld>
  <p:clrMapOvr>
    <a:masterClrMapping/>
  </p:clrMapOvr>
  <mc:AlternateContent xmlns:mc="http://schemas.openxmlformats.org/markup-compatibility/2006" xmlns:p14="http://schemas.microsoft.com/office/powerpoint/2010/main">
    <mc:Choice Requires="p14">
      <p:transition spd="slow" p14:dur="2000" advTm="2265"/>
    </mc:Choice>
    <mc:Fallback xmlns="">
      <p:transition spd="slow" advTm="226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FD4B7-4EC5-5645-A39E-FA94ED6471B4}"/>
              </a:ext>
            </a:extLst>
          </p:cNvPr>
          <p:cNvSpPr>
            <a:spLocks noGrp="1"/>
          </p:cNvSpPr>
          <p:nvPr>
            <p:ph type="title"/>
          </p:nvPr>
        </p:nvSpPr>
        <p:spPr>
          <a:xfrm>
            <a:off x="3442954" y="-111975"/>
            <a:ext cx="8187071" cy="4064627"/>
          </a:xfrm>
        </p:spPr>
        <p:txBody>
          <a:bodyPr/>
          <a:lstStyle/>
          <a:p>
            <a:r>
              <a:rPr lang="en-CN" dirty="0"/>
              <a:t>THANK you!</a:t>
            </a:r>
          </a:p>
        </p:txBody>
      </p:sp>
    </p:spTree>
    <p:extLst>
      <p:ext uri="{BB962C8B-B14F-4D97-AF65-F5344CB8AC3E}">
        <p14:creationId xmlns:p14="http://schemas.microsoft.com/office/powerpoint/2010/main" val="4245235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350F3-22A4-9E42-9267-2AA3240EFF02}"/>
              </a:ext>
            </a:extLst>
          </p:cNvPr>
          <p:cNvSpPr>
            <a:spLocks noGrp="1"/>
          </p:cNvSpPr>
          <p:nvPr>
            <p:ph type="title"/>
          </p:nvPr>
        </p:nvSpPr>
        <p:spPr/>
        <p:txBody>
          <a:bodyPr/>
          <a:lstStyle/>
          <a:p>
            <a:r>
              <a:rPr lang="en-CN" dirty="0"/>
              <a:t>I</a:t>
            </a:r>
            <a:r>
              <a:rPr lang="en-US" dirty="0"/>
              <a:t>m</a:t>
            </a:r>
            <a:r>
              <a:rPr lang="en-CN" dirty="0"/>
              <a:t>agine…</a:t>
            </a:r>
          </a:p>
        </p:txBody>
      </p:sp>
      <p:sp>
        <p:nvSpPr>
          <p:cNvPr id="4" name="AutoShape 2" descr="Shopping list">
            <a:extLst>
              <a:ext uri="{FF2B5EF4-FFF2-40B4-BE49-F238E27FC236}">
                <a16:creationId xmlns:a16="http://schemas.microsoft.com/office/drawing/2014/main" id="{A4010DB9-07A3-F14E-A750-B8589D9C016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N"/>
          </a:p>
        </p:txBody>
      </p:sp>
      <p:pic>
        <p:nvPicPr>
          <p:cNvPr id="9" name="Content Placeholder 8">
            <a:extLst>
              <a:ext uri="{FF2B5EF4-FFF2-40B4-BE49-F238E27FC236}">
                <a16:creationId xmlns:a16="http://schemas.microsoft.com/office/drawing/2014/main" id="{E76443D5-8B9C-4B4C-8813-DEE0AC17ED90}"/>
              </a:ext>
            </a:extLst>
          </p:cNvPr>
          <p:cNvPicPr>
            <a:picLocks noGrp="1" noChangeAspect="1"/>
          </p:cNvPicPr>
          <p:nvPr>
            <p:ph idx="1"/>
          </p:nvPr>
        </p:nvPicPr>
        <p:blipFill>
          <a:blip r:embed="rId5">
            <a:extLst>
              <a:ext uri="{96DAC541-7B7A-43D3-8B79-37D633B846F1}">
                <asvg:svgBlip xmlns:asvg="http://schemas.microsoft.com/office/drawing/2016/SVG/main" r:embed="rId6"/>
              </a:ext>
            </a:extLst>
          </a:blip>
          <a:stretch>
            <a:fillRect/>
          </a:stretch>
        </p:blipFill>
        <p:spPr>
          <a:xfrm>
            <a:off x="4538662" y="3360940"/>
            <a:ext cx="3114675" cy="3114675"/>
          </a:xfrm>
        </p:spPr>
      </p:pic>
      <p:sp>
        <p:nvSpPr>
          <p:cNvPr id="10" name="AutoShape 6" descr="Man and woman">
            <a:extLst>
              <a:ext uri="{FF2B5EF4-FFF2-40B4-BE49-F238E27FC236}">
                <a16:creationId xmlns:a16="http://schemas.microsoft.com/office/drawing/2014/main" id="{145CEEEC-7F68-0B4D-A674-8C78B3F6EAAD}"/>
              </a:ext>
            </a:extLst>
          </p:cNvPr>
          <p:cNvSpPr>
            <a:spLocks noChangeAspect="1" noChangeArrowheads="1"/>
          </p:cNvSpPr>
          <p:nvPr/>
        </p:nvSpPr>
        <p:spPr bwMode="auto">
          <a:xfrm>
            <a:off x="6095999" y="85725"/>
            <a:ext cx="3648075" cy="3648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N"/>
          </a:p>
        </p:txBody>
      </p:sp>
      <p:pic>
        <p:nvPicPr>
          <p:cNvPr id="51" name="Graphic 50">
            <a:extLst>
              <a:ext uri="{FF2B5EF4-FFF2-40B4-BE49-F238E27FC236}">
                <a16:creationId xmlns:a16="http://schemas.microsoft.com/office/drawing/2014/main" id="{9180F5A2-75D7-964A-BEA0-7CEA9A77BBCE}"/>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l="50890" t="-260" r="-50890" b="260"/>
          <a:stretch/>
        </p:blipFill>
        <p:spPr>
          <a:xfrm>
            <a:off x="8322469" y="3581400"/>
            <a:ext cx="2596946" cy="2596946"/>
          </a:xfrm>
          <a:prstGeom prst="rect">
            <a:avLst/>
          </a:prstGeom>
        </p:spPr>
      </p:pic>
      <p:pic>
        <p:nvPicPr>
          <p:cNvPr id="53" name="Graphic 52">
            <a:extLst>
              <a:ext uri="{FF2B5EF4-FFF2-40B4-BE49-F238E27FC236}">
                <a16:creationId xmlns:a16="http://schemas.microsoft.com/office/drawing/2014/main" id="{EBF4B7AA-205F-4E41-A226-52A7CE6B23DA}"/>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l="-49095" r="49095"/>
          <a:stretch/>
        </p:blipFill>
        <p:spPr>
          <a:xfrm>
            <a:off x="1272585" y="3581400"/>
            <a:ext cx="2596946" cy="2596946"/>
          </a:xfrm>
          <a:prstGeom prst="rect">
            <a:avLst/>
          </a:prstGeom>
        </p:spPr>
      </p:pic>
      <p:sp>
        <p:nvSpPr>
          <p:cNvPr id="54" name="Content Placeholder 2">
            <a:extLst>
              <a:ext uri="{FF2B5EF4-FFF2-40B4-BE49-F238E27FC236}">
                <a16:creationId xmlns:a16="http://schemas.microsoft.com/office/drawing/2014/main" id="{B11FF120-4F47-574E-93FC-82CAA0D20BAA}"/>
              </a:ext>
            </a:extLst>
          </p:cNvPr>
          <p:cNvSpPr txBox="1">
            <a:spLocks/>
          </p:cNvSpPr>
          <p:nvPr/>
        </p:nvSpPr>
        <p:spPr>
          <a:xfrm>
            <a:off x="1454513" y="1451688"/>
            <a:ext cx="2219326" cy="166298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sz="2800" dirty="0" err="1"/>
              <a:t>Coffe</a:t>
            </a:r>
            <a:r>
              <a:rPr lang="en-CN" sz="2800" dirty="0"/>
              <a:t>e</a:t>
            </a:r>
          </a:p>
          <a:p>
            <a:pPr marL="0" indent="0">
              <a:buNone/>
            </a:pPr>
            <a:r>
              <a:rPr lang="en-CN" sz="2800" dirty="0"/>
              <a:t>Bread</a:t>
            </a:r>
          </a:p>
          <a:p>
            <a:pPr marL="0" indent="0">
              <a:buNone/>
            </a:pPr>
            <a:r>
              <a:rPr lang="en-CN" sz="2800" dirty="0"/>
              <a:t>Cookies</a:t>
            </a:r>
            <a:endParaRPr lang="en-US" sz="2800" dirty="0"/>
          </a:p>
        </p:txBody>
      </p:sp>
      <p:sp>
        <p:nvSpPr>
          <p:cNvPr id="56" name="Content Placeholder 2">
            <a:extLst>
              <a:ext uri="{FF2B5EF4-FFF2-40B4-BE49-F238E27FC236}">
                <a16:creationId xmlns:a16="http://schemas.microsoft.com/office/drawing/2014/main" id="{EEC769E6-B0FF-E341-8662-EC6D998483E3}"/>
              </a:ext>
            </a:extLst>
          </p:cNvPr>
          <p:cNvSpPr txBox="1">
            <a:spLocks/>
          </p:cNvSpPr>
          <p:nvPr/>
        </p:nvSpPr>
        <p:spPr>
          <a:xfrm>
            <a:off x="9477374" y="1451687"/>
            <a:ext cx="2219326" cy="166298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sz="2800" dirty="0"/>
              <a:t>Milk</a:t>
            </a:r>
            <a:endParaRPr lang="en-CN" sz="2800" dirty="0"/>
          </a:p>
          <a:p>
            <a:pPr marL="0" indent="0">
              <a:buNone/>
            </a:pPr>
            <a:r>
              <a:rPr lang="en-CN" sz="2800" dirty="0"/>
              <a:t>Bread</a:t>
            </a:r>
          </a:p>
          <a:p>
            <a:pPr marL="0" indent="0">
              <a:buNone/>
            </a:pPr>
            <a:r>
              <a:rPr lang="en-CN" sz="2800" dirty="0"/>
              <a:t>Cookies</a:t>
            </a:r>
            <a:endParaRPr lang="en-US" sz="2800" dirty="0"/>
          </a:p>
        </p:txBody>
      </p:sp>
      <p:pic>
        <p:nvPicPr>
          <p:cNvPr id="57" name="Audio 56">
            <a:hlinkClick r:id="" action="ppaction://media"/>
            <a:extLst>
              <a:ext uri="{FF2B5EF4-FFF2-40B4-BE49-F238E27FC236}">
                <a16:creationId xmlns:a16="http://schemas.microsoft.com/office/drawing/2014/main" id="{8F3CCE11-2B37-A74F-857A-B4D7B686851A}"/>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1999835714"/>
      </p:ext>
    </p:extLst>
  </p:cSld>
  <p:clrMapOvr>
    <a:masterClrMapping/>
  </p:clrMapOvr>
  <mc:AlternateContent xmlns:mc="http://schemas.openxmlformats.org/markup-compatibility/2006" xmlns:p14="http://schemas.microsoft.com/office/powerpoint/2010/main">
    <mc:Choice Requires="p14">
      <p:transition spd="slow" p14:dur="2000" advTm="5341"/>
    </mc:Choice>
    <mc:Fallback xmlns="">
      <p:transition spd="slow" advTm="534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7"/>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75476-A715-634A-A3E6-0531D6B91FF7}"/>
              </a:ext>
            </a:extLst>
          </p:cNvPr>
          <p:cNvSpPr>
            <a:spLocks noGrp="1"/>
          </p:cNvSpPr>
          <p:nvPr>
            <p:ph type="title"/>
          </p:nvPr>
        </p:nvSpPr>
        <p:spPr/>
        <p:txBody>
          <a:bodyPr/>
          <a:lstStyle/>
          <a:p>
            <a:r>
              <a:rPr lang="en-CN" dirty="0"/>
              <a:t>ASSIGN</a:t>
            </a:r>
          </a:p>
        </p:txBody>
      </p:sp>
      <p:pic>
        <p:nvPicPr>
          <p:cNvPr id="5" name="Picture 4">
            <a:extLst>
              <a:ext uri="{FF2B5EF4-FFF2-40B4-BE49-F238E27FC236}">
                <a16:creationId xmlns:a16="http://schemas.microsoft.com/office/drawing/2014/main" id="{7C4D91DB-BC14-4A42-8F1A-37EB3ABA7291}"/>
              </a:ext>
            </a:extLst>
          </p:cNvPr>
          <p:cNvPicPr>
            <a:picLocks noChangeAspect="1"/>
          </p:cNvPicPr>
          <p:nvPr/>
        </p:nvPicPr>
        <p:blipFill>
          <a:blip r:embed="rId6"/>
          <a:stretch>
            <a:fillRect/>
          </a:stretch>
        </p:blipFill>
        <p:spPr>
          <a:xfrm>
            <a:off x="1480278" y="2095973"/>
            <a:ext cx="10192590" cy="1328737"/>
          </a:xfrm>
          <a:prstGeom prst="rect">
            <a:avLst/>
          </a:prstGeom>
        </p:spPr>
      </p:pic>
      <p:pic>
        <p:nvPicPr>
          <p:cNvPr id="8" name="Picture 7">
            <a:extLst>
              <a:ext uri="{FF2B5EF4-FFF2-40B4-BE49-F238E27FC236}">
                <a16:creationId xmlns:a16="http://schemas.microsoft.com/office/drawing/2014/main" id="{372EA3A5-4A60-0647-9E34-4E8DD33BCBF9}"/>
              </a:ext>
            </a:extLst>
          </p:cNvPr>
          <p:cNvPicPr>
            <a:picLocks noChangeAspect="1"/>
          </p:cNvPicPr>
          <p:nvPr/>
        </p:nvPicPr>
        <p:blipFill>
          <a:blip r:embed="rId7"/>
          <a:stretch>
            <a:fillRect/>
          </a:stretch>
        </p:blipFill>
        <p:spPr>
          <a:xfrm>
            <a:off x="1480278" y="4133863"/>
            <a:ext cx="10192590" cy="958709"/>
          </a:xfrm>
          <a:prstGeom prst="rect">
            <a:avLst/>
          </a:prstGeom>
        </p:spPr>
      </p:pic>
      <p:sp>
        <p:nvSpPr>
          <p:cNvPr id="9" name="Content Placeholder 2">
            <a:extLst>
              <a:ext uri="{FF2B5EF4-FFF2-40B4-BE49-F238E27FC236}">
                <a16:creationId xmlns:a16="http://schemas.microsoft.com/office/drawing/2014/main" id="{808002B3-4660-504F-8794-D6A2EB7DA97B}"/>
              </a:ext>
            </a:extLst>
          </p:cNvPr>
          <p:cNvSpPr txBox="1">
            <a:spLocks/>
          </p:cNvSpPr>
          <p:nvPr/>
        </p:nvSpPr>
        <p:spPr>
          <a:xfrm>
            <a:off x="1862136" y="3222437"/>
            <a:ext cx="2219326" cy="166298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endParaRPr lang="en-US" sz="2800" dirty="0"/>
          </a:p>
        </p:txBody>
      </p:sp>
      <p:sp>
        <p:nvSpPr>
          <p:cNvPr id="10" name="Content Placeholder 2">
            <a:extLst>
              <a:ext uri="{FF2B5EF4-FFF2-40B4-BE49-F238E27FC236}">
                <a16:creationId xmlns:a16="http://schemas.microsoft.com/office/drawing/2014/main" id="{D384B6EA-D391-8F45-89F1-EF081F81298A}"/>
              </a:ext>
            </a:extLst>
          </p:cNvPr>
          <p:cNvSpPr txBox="1">
            <a:spLocks/>
          </p:cNvSpPr>
          <p:nvPr/>
        </p:nvSpPr>
        <p:spPr>
          <a:xfrm>
            <a:off x="1480278" y="1447253"/>
            <a:ext cx="1974487" cy="442012"/>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sz="2800" dirty="0"/>
              <a:t>Input</a:t>
            </a:r>
          </a:p>
        </p:txBody>
      </p:sp>
      <p:sp>
        <p:nvSpPr>
          <p:cNvPr id="11" name="Content Placeholder 2">
            <a:extLst>
              <a:ext uri="{FF2B5EF4-FFF2-40B4-BE49-F238E27FC236}">
                <a16:creationId xmlns:a16="http://schemas.microsoft.com/office/drawing/2014/main" id="{37A18F3E-FC55-064C-95E5-D2E3E0C160EB}"/>
              </a:ext>
            </a:extLst>
          </p:cNvPr>
          <p:cNvSpPr txBox="1">
            <a:spLocks/>
          </p:cNvSpPr>
          <p:nvPr/>
        </p:nvSpPr>
        <p:spPr>
          <a:xfrm>
            <a:off x="1480277" y="3557127"/>
            <a:ext cx="1974487" cy="442012"/>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sz="2800" dirty="0"/>
              <a:t>output</a:t>
            </a:r>
          </a:p>
        </p:txBody>
      </p:sp>
      <p:pic>
        <p:nvPicPr>
          <p:cNvPr id="12" name="Audio 11">
            <a:hlinkClick r:id="" action="ppaction://media"/>
            <a:extLst>
              <a:ext uri="{FF2B5EF4-FFF2-40B4-BE49-F238E27FC236}">
                <a16:creationId xmlns:a16="http://schemas.microsoft.com/office/drawing/2014/main" id="{511119B5-CBEA-3E45-B7FA-52375F2B0220}"/>
              </a:ext>
            </a:extLst>
          </p:cNvPr>
          <p:cNvPicPr>
            <a:picLocks noChangeAspect="1"/>
          </p:cNvPicPr>
          <p:nvPr>
            <a:audioFile r:link="rId3"/>
            <p:extLst>
              <p:ext uri="{DAA4B4D4-6D71-4841-9C94-3DE7FCFB9230}">
                <p14:media xmlns:p14="http://schemas.microsoft.com/office/powerpoint/2010/main" r:embed="rId2"/>
              </p:ext>
            </p:extLst>
          </p:nvPr>
        </p:nvPicPr>
        <p:blipFill>
          <a:blip r:embed="rId8"/>
          <a:stretch>
            <a:fillRect/>
          </a:stretch>
        </p:blipFill>
        <p:spPr>
          <a:xfrm>
            <a:off x="11163300" y="5829300"/>
            <a:ext cx="812800" cy="812800"/>
          </a:xfrm>
          <a:prstGeom prst="rect">
            <a:avLst/>
          </a:prstGeom>
        </p:spPr>
      </p:pic>
    </p:spTree>
    <p:custDataLst>
      <p:tags r:id="rId1"/>
    </p:custDataLst>
    <p:extLst>
      <p:ext uri="{BB962C8B-B14F-4D97-AF65-F5344CB8AC3E}">
        <p14:creationId xmlns:p14="http://schemas.microsoft.com/office/powerpoint/2010/main" val="4153892241"/>
      </p:ext>
    </p:extLst>
  </p:cSld>
  <p:clrMapOvr>
    <a:masterClrMapping/>
  </p:clrMapOvr>
  <mc:AlternateContent xmlns:mc="http://schemas.openxmlformats.org/markup-compatibility/2006" xmlns:p14="http://schemas.microsoft.com/office/powerpoint/2010/main">
    <mc:Choice Requires="p14">
      <p:transition spd="slow" p14:dur="2000" advTm="11698"/>
    </mc:Choice>
    <mc:Fallback xmlns="">
      <p:transition spd="slow" advTm="1169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2"/>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3" fill="hold" display="0">
                  <p:stCondLst>
                    <p:cond delay="indefinite"/>
                  </p:stCondLst>
                  <p:endCondLst>
                    <p:cond evt="onStopAudio" delay="0">
                      <p:tgtEl>
                        <p:sldTgt/>
                      </p:tgtEl>
                    </p:cond>
                  </p:endCondLst>
                </p:cTn>
                <p:tgtEl>
                  <p:spTgt spid="12"/>
                </p:tgtEl>
              </p:cMediaNode>
            </p:audio>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C0CCA6DC-91AA-8D44-B538-E4F09720D193}"/>
              </a:ext>
            </a:extLst>
          </p:cNvPr>
          <p:cNvGraphicFramePr>
            <a:graphicFrameLocks noGrp="1"/>
          </p:cNvGraphicFramePr>
          <p:nvPr>
            <p:extLst>
              <p:ext uri="{D42A27DB-BD31-4B8C-83A1-F6EECF244321}">
                <p14:modId xmlns:p14="http://schemas.microsoft.com/office/powerpoint/2010/main" val="2480034841"/>
              </p:ext>
            </p:extLst>
          </p:nvPr>
        </p:nvGraphicFramePr>
        <p:xfrm>
          <a:off x="7676700" y="1874517"/>
          <a:ext cx="2628902" cy="1164408"/>
        </p:xfrm>
        <a:graphic>
          <a:graphicData uri="http://schemas.openxmlformats.org/drawingml/2006/table">
            <a:tbl>
              <a:tblPr firstRow="1" bandRow="1">
                <a:tableStyleId>{5C22544A-7EE6-4342-B048-85BDC9FD1C3A}</a:tableStyleId>
              </a:tblPr>
              <a:tblGrid>
                <a:gridCol w="1314451">
                  <a:extLst>
                    <a:ext uri="{9D8B030D-6E8A-4147-A177-3AD203B41FA5}">
                      <a16:colId xmlns:a16="http://schemas.microsoft.com/office/drawing/2014/main" val="4089346379"/>
                    </a:ext>
                  </a:extLst>
                </a:gridCol>
                <a:gridCol w="1314451">
                  <a:extLst>
                    <a:ext uri="{9D8B030D-6E8A-4147-A177-3AD203B41FA5}">
                      <a16:colId xmlns:a16="http://schemas.microsoft.com/office/drawing/2014/main" val="655990311"/>
                    </a:ext>
                  </a:extLst>
                </a:gridCol>
              </a:tblGrid>
              <a:tr h="1164408">
                <a:tc>
                  <a:txBody>
                    <a:bodyPr/>
                    <a:lstStyle/>
                    <a:p>
                      <a:pPr lvl="0" algn="ctr"/>
                      <a:r>
                        <a:rPr lang="en-CN" sz="2500" dirty="0"/>
                        <a:t>0</a:t>
                      </a:r>
                    </a:p>
                    <a:p>
                      <a:pPr lvl="0" algn="ctr"/>
                      <a:r>
                        <a:rPr lang="en-CN" sz="2500" dirty="0"/>
                        <a:t>coffee</a:t>
                      </a:r>
                    </a:p>
                  </a:txBody>
                  <a:tcPr anchor="ctr"/>
                </a:tc>
                <a:tc>
                  <a:txBody>
                    <a:bodyPr/>
                    <a:lstStyle/>
                    <a:p>
                      <a:pPr algn="ctr"/>
                      <a:r>
                        <a:rPr lang="en-CN" sz="2500" b="1" kern="1200" dirty="0">
                          <a:solidFill>
                            <a:schemeClr val="lt1"/>
                          </a:solidFill>
                          <a:latin typeface="+mn-lt"/>
                          <a:ea typeface="+mn-ea"/>
                          <a:cs typeface="+mn-cs"/>
                        </a:rPr>
                        <a:t>1</a:t>
                      </a:r>
                    </a:p>
                    <a:p>
                      <a:pPr algn="ctr"/>
                      <a:endParaRPr lang="en-CN" sz="2500" b="1" kern="1200" dirty="0">
                        <a:solidFill>
                          <a:schemeClr val="lt1"/>
                        </a:solidFill>
                        <a:latin typeface="+mn-lt"/>
                        <a:ea typeface="+mn-ea"/>
                        <a:cs typeface="+mn-cs"/>
                      </a:endParaRPr>
                    </a:p>
                  </a:txBody>
                  <a:tcPr anchor="ctr"/>
                </a:tc>
                <a:extLst>
                  <a:ext uri="{0D108BD9-81ED-4DB2-BD59-A6C34878D82A}">
                    <a16:rowId xmlns:a16="http://schemas.microsoft.com/office/drawing/2014/main" val="1331217248"/>
                  </a:ext>
                </a:extLst>
              </a:tr>
            </a:tbl>
          </a:graphicData>
        </a:graphic>
      </p:graphicFrame>
      <p:graphicFrame>
        <p:nvGraphicFramePr>
          <p:cNvPr id="6" name="Table 5">
            <a:extLst>
              <a:ext uri="{FF2B5EF4-FFF2-40B4-BE49-F238E27FC236}">
                <a16:creationId xmlns:a16="http://schemas.microsoft.com/office/drawing/2014/main" id="{F7268474-423F-D743-9B14-9FF0372E3FE4}"/>
              </a:ext>
            </a:extLst>
          </p:cNvPr>
          <p:cNvGraphicFramePr>
            <a:graphicFrameLocks noGrp="1"/>
          </p:cNvGraphicFramePr>
          <p:nvPr>
            <p:extLst>
              <p:ext uri="{D42A27DB-BD31-4B8C-83A1-F6EECF244321}">
                <p14:modId xmlns:p14="http://schemas.microsoft.com/office/powerpoint/2010/main" val="267459390"/>
              </p:ext>
            </p:extLst>
          </p:nvPr>
        </p:nvGraphicFramePr>
        <p:xfrm>
          <a:off x="7676700" y="3981105"/>
          <a:ext cx="2628902" cy="1164408"/>
        </p:xfrm>
        <a:graphic>
          <a:graphicData uri="http://schemas.openxmlformats.org/drawingml/2006/table">
            <a:tbl>
              <a:tblPr firstRow="1" bandRow="1">
                <a:tableStyleId>{5C22544A-7EE6-4342-B048-85BDC9FD1C3A}</a:tableStyleId>
              </a:tblPr>
              <a:tblGrid>
                <a:gridCol w="1314451">
                  <a:extLst>
                    <a:ext uri="{9D8B030D-6E8A-4147-A177-3AD203B41FA5}">
                      <a16:colId xmlns:a16="http://schemas.microsoft.com/office/drawing/2014/main" val="4089346379"/>
                    </a:ext>
                  </a:extLst>
                </a:gridCol>
                <a:gridCol w="1314451">
                  <a:extLst>
                    <a:ext uri="{9D8B030D-6E8A-4147-A177-3AD203B41FA5}">
                      <a16:colId xmlns:a16="http://schemas.microsoft.com/office/drawing/2014/main" val="655990311"/>
                    </a:ext>
                  </a:extLst>
                </a:gridCol>
              </a:tblGrid>
              <a:tr h="1164408">
                <a:tc>
                  <a:txBody>
                    <a:bodyPr/>
                    <a:lstStyle/>
                    <a:p>
                      <a:pPr lvl="0" algn="ctr"/>
                      <a:r>
                        <a:rPr lang="en-CN" sz="2500" dirty="0"/>
                        <a:t>0</a:t>
                      </a:r>
                    </a:p>
                    <a:p>
                      <a:pPr lvl="0" algn="ctr"/>
                      <a:r>
                        <a:rPr lang="en-CN" sz="2500" dirty="0"/>
                        <a:t>bread</a:t>
                      </a:r>
                    </a:p>
                  </a:txBody>
                  <a:tcPr anchor="ctr"/>
                </a:tc>
                <a:tc>
                  <a:txBody>
                    <a:bodyPr/>
                    <a:lstStyle/>
                    <a:p>
                      <a:pPr algn="ctr"/>
                      <a:r>
                        <a:rPr lang="en-CN" sz="2500" b="1" kern="1200" dirty="0">
                          <a:solidFill>
                            <a:schemeClr val="lt1"/>
                          </a:solidFill>
                          <a:latin typeface="+mn-lt"/>
                          <a:ea typeface="+mn-ea"/>
                          <a:cs typeface="+mn-cs"/>
                        </a:rPr>
                        <a:t>1</a:t>
                      </a:r>
                    </a:p>
                    <a:p>
                      <a:pPr algn="ctr"/>
                      <a:r>
                        <a:rPr lang="en-CN" sz="2500" b="1" kern="1200" dirty="0">
                          <a:solidFill>
                            <a:schemeClr val="lt1"/>
                          </a:solidFill>
                          <a:latin typeface="+mn-lt"/>
                          <a:ea typeface="+mn-ea"/>
                          <a:cs typeface="+mn-cs"/>
                        </a:rPr>
                        <a:t>cookies</a:t>
                      </a:r>
                    </a:p>
                  </a:txBody>
                  <a:tcPr anchor="ctr"/>
                </a:tc>
                <a:extLst>
                  <a:ext uri="{0D108BD9-81ED-4DB2-BD59-A6C34878D82A}">
                    <a16:rowId xmlns:a16="http://schemas.microsoft.com/office/drawing/2014/main" val="1331217248"/>
                  </a:ext>
                </a:extLst>
              </a:tr>
            </a:tbl>
          </a:graphicData>
        </a:graphic>
      </p:graphicFrame>
      <p:sp>
        <p:nvSpPr>
          <p:cNvPr id="7" name="Down Arrow 6">
            <a:extLst>
              <a:ext uri="{FF2B5EF4-FFF2-40B4-BE49-F238E27FC236}">
                <a16:creationId xmlns:a16="http://schemas.microsoft.com/office/drawing/2014/main" id="{30F405A4-08C4-384D-8D12-CA601B8B145F}"/>
              </a:ext>
            </a:extLst>
          </p:cNvPr>
          <p:cNvSpPr/>
          <p:nvPr/>
        </p:nvSpPr>
        <p:spPr>
          <a:xfrm rot="2400000">
            <a:off x="8814669" y="3048728"/>
            <a:ext cx="689274" cy="947854"/>
          </a:xfrm>
          <a:prstGeom prst="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8" name="Content Placeholder 2">
            <a:extLst>
              <a:ext uri="{FF2B5EF4-FFF2-40B4-BE49-F238E27FC236}">
                <a16:creationId xmlns:a16="http://schemas.microsoft.com/office/drawing/2014/main" id="{95F3FD9F-8A49-B94E-A41E-89EC97826732}"/>
              </a:ext>
            </a:extLst>
          </p:cNvPr>
          <p:cNvSpPr txBox="1">
            <a:spLocks/>
          </p:cNvSpPr>
          <p:nvPr/>
        </p:nvSpPr>
        <p:spPr>
          <a:xfrm>
            <a:off x="1508851" y="1400256"/>
            <a:ext cx="3234600" cy="762361"/>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sz="2800" dirty="0" err="1"/>
              <a:t>MikesShoppingList</a:t>
            </a:r>
            <a:endParaRPr lang="en-US" sz="2800" dirty="0"/>
          </a:p>
        </p:txBody>
      </p:sp>
      <p:sp>
        <p:nvSpPr>
          <p:cNvPr id="9" name="Content Placeholder 2">
            <a:extLst>
              <a:ext uri="{FF2B5EF4-FFF2-40B4-BE49-F238E27FC236}">
                <a16:creationId xmlns:a16="http://schemas.microsoft.com/office/drawing/2014/main" id="{017E832E-53CF-4845-AC22-FA862F45E46E}"/>
              </a:ext>
            </a:extLst>
          </p:cNvPr>
          <p:cNvSpPr txBox="1">
            <a:spLocks/>
          </p:cNvSpPr>
          <p:nvPr/>
        </p:nvSpPr>
        <p:spPr>
          <a:xfrm>
            <a:off x="1508852" y="5457744"/>
            <a:ext cx="3234600" cy="762361"/>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sz="2800" dirty="0" err="1"/>
              <a:t>MarysShoppingList</a:t>
            </a:r>
            <a:endParaRPr lang="en-US" sz="2800" dirty="0"/>
          </a:p>
        </p:txBody>
      </p:sp>
      <p:sp>
        <p:nvSpPr>
          <p:cNvPr id="10" name="Down Arrow 9">
            <a:extLst>
              <a:ext uri="{FF2B5EF4-FFF2-40B4-BE49-F238E27FC236}">
                <a16:creationId xmlns:a16="http://schemas.microsoft.com/office/drawing/2014/main" id="{93BADCD5-4B74-DA41-8B2E-0DA66B30C21D}"/>
              </a:ext>
            </a:extLst>
          </p:cNvPr>
          <p:cNvSpPr/>
          <p:nvPr/>
        </p:nvSpPr>
        <p:spPr>
          <a:xfrm rot="16800000">
            <a:off x="5722209" y="562130"/>
            <a:ext cx="590991" cy="2894633"/>
          </a:xfrm>
          <a:prstGeom prst="downArrow">
            <a:avLst>
              <a:gd name="adj1" fmla="val 50000"/>
              <a:gd name="adj2" fmla="val 46949"/>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3" name="Title 1">
            <a:extLst>
              <a:ext uri="{FF2B5EF4-FFF2-40B4-BE49-F238E27FC236}">
                <a16:creationId xmlns:a16="http://schemas.microsoft.com/office/drawing/2014/main" id="{309B1175-988F-C148-850E-8D8E97519331}"/>
              </a:ext>
            </a:extLst>
          </p:cNvPr>
          <p:cNvSpPr>
            <a:spLocks noGrp="1"/>
          </p:cNvSpPr>
          <p:nvPr>
            <p:ph type="title"/>
          </p:nvPr>
        </p:nvSpPr>
        <p:spPr>
          <a:xfrm>
            <a:off x="1251678" y="382385"/>
            <a:ext cx="10178322" cy="1492132"/>
          </a:xfrm>
        </p:spPr>
        <p:txBody>
          <a:bodyPr/>
          <a:lstStyle/>
          <a:p>
            <a:r>
              <a:rPr lang="en-CN" dirty="0"/>
              <a:t>ASSIGN</a:t>
            </a:r>
          </a:p>
        </p:txBody>
      </p:sp>
      <p:sp>
        <p:nvSpPr>
          <p:cNvPr id="11" name="Down Arrow 10">
            <a:extLst>
              <a:ext uri="{FF2B5EF4-FFF2-40B4-BE49-F238E27FC236}">
                <a16:creationId xmlns:a16="http://schemas.microsoft.com/office/drawing/2014/main" id="{988252B5-5D61-D84A-A64F-01E528FE97E4}"/>
              </a:ext>
            </a:extLst>
          </p:cNvPr>
          <p:cNvSpPr/>
          <p:nvPr/>
        </p:nvSpPr>
        <p:spPr>
          <a:xfrm rot="13500000">
            <a:off x="5784673" y="2591296"/>
            <a:ext cx="590991" cy="3762257"/>
          </a:xfrm>
          <a:prstGeom prst="downArrow">
            <a:avLst>
              <a:gd name="adj1" fmla="val 50000"/>
              <a:gd name="adj2" fmla="val 46949"/>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pic>
        <p:nvPicPr>
          <p:cNvPr id="2" name="Audio 1">
            <a:hlinkClick r:id="" action="ppaction://media"/>
            <a:extLst>
              <a:ext uri="{FF2B5EF4-FFF2-40B4-BE49-F238E27FC236}">
                <a16:creationId xmlns:a16="http://schemas.microsoft.com/office/drawing/2014/main" id="{1679EB7A-A639-8249-8FD9-629DA2A669E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462450296"/>
      </p:ext>
    </p:extLst>
  </p:cSld>
  <p:clrMapOvr>
    <a:masterClrMapping/>
  </p:clrMapOvr>
  <mc:AlternateContent xmlns:mc="http://schemas.openxmlformats.org/markup-compatibility/2006" xmlns:p14="http://schemas.microsoft.com/office/powerpoint/2010/main">
    <mc:Choice Requires="p14">
      <p:transition spd="slow" p14:dur="2000" advTm="595"/>
    </mc:Choice>
    <mc:Fallback xmlns="">
      <p:transition spd="slow" advTm="59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C0CCA6DC-91AA-8D44-B538-E4F09720D193}"/>
              </a:ext>
            </a:extLst>
          </p:cNvPr>
          <p:cNvGraphicFramePr>
            <a:graphicFrameLocks noGrp="1"/>
          </p:cNvGraphicFramePr>
          <p:nvPr>
            <p:extLst>
              <p:ext uri="{D42A27DB-BD31-4B8C-83A1-F6EECF244321}">
                <p14:modId xmlns:p14="http://schemas.microsoft.com/office/powerpoint/2010/main" val="3092563846"/>
              </p:ext>
            </p:extLst>
          </p:nvPr>
        </p:nvGraphicFramePr>
        <p:xfrm>
          <a:off x="7676700" y="1874517"/>
          <a:ext cx="2628902" cy="1164408"/>
        </p:xfrm>
        <a:graphic>
          <a:graphicData uri="http://schemas.openxmlformats.org/drawingml/2006/table">
            <a:tbl>
              <a:tblPr firstRow="1" bandRow="1">
                <a:tableStyleId>{5C22544A-7EE6-4342-B048-85BDC9FD1C3A}</a:tableStyleId>
              </a:tblPr>
              <a:tblGrid>
                <a:gridCol w="1314451">
                  <a:extLst>
                    <a:ext uri="{9D8B030D-6E8A-4147-A177-3AD203B41FA5}">
                      <a16:colId xmlns:a16="http://schemas.microsoft.com/office/drawing/2014/main" val="4089346379"/>
                    </a:ext>
                  </a:extLst>
                </a:gridCol>
                <a:gridCol w="1314451">
                  <a:extLst>
                    <a:ext uri="{9D8B030D-6E8A-4147-A177-3AD203B41FA5}">
                      <a16:colId xmlns:a16="http://schemas.microsoft.com/office/drawing/2014/main" val="655990311"/>
                    </a:ext>
                  </a:extLst>
                </a:gridCol>
              </a:tblGrid>
              <a:tr h="1164408">
                <a:tc>
                  <a:txBody>
                    <a:bodyPr/>
                    <a:lstStyle/>
                    <a:p>
                      <a:pPr lvl="0" algn="ctr"/>
                      <a:r>
                        <a:rPr lang="en-CN" sz="2500" dirty="0"/>
                        <a:t>0</a:t>
                      </a:r>
                    </a:p>
                    <a:p>
                      <a:pPr lvl="0" algn="ctr"/>
                      <a:r>
                        <a:rPr lang="en-CN" sz="2500" dirty="0"/>
                        <a:t>milk</a:t>
                      </a:r>
                    </a:p>
                  </a:txBody>
                  <a:tcPr anchor="ctr"/>
                </a:tc>
                <a:tc>
                  <a:txBody>
                    <a:bodyPr/>
                    <a:lstStyle/>
                    <a:p>
                      <a:pPr algn="ctr"/>
                      <a:r>
                        <a:rPr lang="en-CN" sz="2500" b="1" kern="1200" dirty="0">
                          <a:solidFill>
                            <a:schemeClr val="lt1"/>
                          </a:solidFill>
                          <a:latin typeface="+mn-lt"/>
                          <a:ea typeface="+mn-ea"/>
                          <a:cs typeface="+mn-cs"/>
                        </a:rPr>
                        <a:t>1</a:t>
                      </a:r>
                    </a:p>
                    <a:p>
                      <a:pPr algn="ctr"/>
                      <a:endParaRPr lang="en-CN" sz="2500" b="1" kern="1200" dirty="0">
                        <a:solidFill>
                          <a:schemeClr val="lt1"/>
                        </a:solidFill>
                        <a:latin typeface="+mn-lt"/>
                        <a:ea typeface="+mn-ea"/>
                        <a:cs typeface="+mn-cs"/>
                      </a:endParaRPr>
                    </a:p>
                  </a:txBody>
                  <a:tcPr anchor="ctr"/>
                </a:tc>
                <a:extLst>
                  <a:ext uri="{0D108BD9-81ED-4DB2-BD59-A6C34878D82A}">
                    <a16:rowId xmlns:a16="http://schemas.microsoft.com/office/drawing/2014/main" val="1331217248"/>
                  </a:ext>
                </a:extLst>
              </a:tr>
            </a:tbl>
          </a:graphicData>
        </a:graphic>
      </p:graphicFrame>
      <p:graphicFrame>
        <p:nvGraphicFramePr>
          <p:cNvPr id="6" name="Table 5">
            <a:extLst>
              <a:ext uri="{FF2B5EF4-FFF2-40B4-BE49-F238E27FC236}">
                <a16:creationId xmlns:a16="http://schemas.microsoft.com/office/drawing/2014/main" id="{F7268474-423F-D743-9B14-9FF0372E3FE4}"/>
              </a:ext>
            </a:extLst>
          </p:cNvPr>
          <p:cNvGraphicFramePr>
            <a:graphicFrameLocks noGrp="1"/>
          </p:cNvGraphicFramePr>
          <p:nvPr/>
        </p:nvGraphicFramePr>
        <p:xfrm>
          <a:off x="7676700" y="3981105"/>
          <a:ext cx="2628902" cy="1164408"/>
        </p:xfrm>
        <a:graphic>
          <a:graphicData uri="http://schemas.openxmlformats.org/drawingml/2006/table">
            <a:tbl>
              <a:tblPr firstRow="1" bandRow="1">
                <a:tableStyleId>{5C22544A-7EE6-4342-B048-85BDC9FD1C3A}</a:tableStyleId>
              </a:tblPr>
              <a:tblGrid>
                <a:gridCol w="1314451">
                  <a:extLst>
                    <a:ext uri="{9D8B030D-6E8A-4147-A177-3AD203B41FA5}">
                      <a16:colId xmlns:a16="http://schemas.microsoft.com/office/drawing/2014/main" val="4089346379"/>
                    </a:ext>
                  </a:extLst>
                </a:gridCol>
                <a:gridCol w="1314451">
                  <a:extLst>
                    <a:ext uri="{9D8B030D-6E8A-4147-A177-3AD203B41FA5}">
                      <a16:colId xmlns:a16="http://schemas.microsoft.com/office/drawing/2014/main" val="655990311"/>
                    </a:ext>
                  </a:extLst>
                </a:gridCol>
              </a:tblGrid>
              <a:tr h="1164408">
                <a:tc>
                  <a:txBody>
                    <a:bodyPr/>
                    <a:lstStyle/>
                    <a:p>
                      <a:pPr lvl="0" algn="ctr"/>
                      <a:r>
                        <a:rPr lang="en-CN" sz="2500" dirty="0"/>
                        <a:t>0</a:t>
                      </a:r>
                    </a:p>
                    <a:p>
                      <a:pPr lvl="0" algn="ctr"/>
                      <a:r>
                        <a:rPr lang="en-CN" sz="2500" dirty="0"/>
                        <a:t>bread</a:t>
                      </a:r>
                    </a:p>
                  </a:txBody>
                  <a:tcPr anchor="ctr"/>
                </a:tc>
                <a:tc>
                  <a:txBody>
                    <a:bodyPr/>
                    <a:lstStyle/>
                    <a:p>
                      <a:pPr algn="ctr"/>
                      <a:r>
                        <a:rPr lang="en-CN" sz="2500" b="1" kern="1200" dirty="0">
                          <a:solidFill>
                            <a:schemeClr val="lt1"/>
                          </a:solidFill>
                          <a:latin typeface="+mn-lt"/>
                          <a:ea typeface="+mn-ea"/>
                          <a:cs typeface="+mn-cs"/>
                        </a:rPr>
                        <a:t>1</a:t>
                      </a:r>
                    </a:p>
                    <a:p>
                      <a:pPr algn="ctr"/>
                      <a:r>
                        <a:rPr lang="en-CN" sz="2500" b="1" kern="1200" dirty="0">
                          <a:solidFill>
                            <a:schemeClr val="lt1"/>
                          </a:solidFill>
                          <a:latin typeface="+mn-lt"/>
                          <a:ea typeface="+mn-ea"/>
                          <a:cs typeface="+mn-cs"/>
                        </a:rPr>
                        <a:t>cookies</a:t>
                      </a:r>
                    </a:p>
                  </a:txBody>
                  <a:tcPr anchor="ctr"/>
                </a:tc>
                <a:extLst>
                  <a:ext uri="{0D108BD9-81ED-4DB2-BD59-A6C34878D82A}">
                    <a16:rowId xmlns:a16="http://schemas.microsoft.com/office/drawing/2014/main" val="1331217248"/>
                  </a:ext>
                </a:extLst>
              </a:tr>
            </a:tbl>
          </a:graphicData>
        </a:graphic>
      </p:graphicFrame>
      <p:sp>
        <p:nvSpPr>
          <p:cNvPr id="7" name="Down Arrow 6">
            <a:extLst>
              <a:ext uri="{FF2B5EF4-FFF2-40B4-BE49-F238E27FC236}">
                <a16:creationId xmlns:a16="http://schemas.microsoft.com/office/drawing/2014/main" id="{30F405A4-08C4-384D-8D12-CA601B8B145F}"/>
              </a:ext>
            </a:extLst>
          </p:cNvPr>
          <p:cNvSpPr/>
          <p:nvPr/>
        </p:nvSpPr>
        <p:spPr>
          <a:xfrm rot="2400000">
            <a:off x="8814669" y="3048728"/>
            <a:ext cx="689274" cy="947854"/>
          </a:xfrm>
          <a:prstGeom prst="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8" name="Content Placeholder 2">
            <a:extLst>
              <a:ext uri="{FF2B5EF4-FFF2-40B4-BE49-F238E27FC236}">
                <a16:creationId xmlns:a16="http://schemas.microsoft.com/office/drawing/2014/main" id="{95F3FD9F-8A49-B94E-A41E-89EC97826732}"/>
              </a:ext>
            </a:extLst>
          </p:cNvPr>
          <p:cNvSpPr txBox="1">
            <a:spLocks/>
          </p:cNvSpPr>
          <p:nvPr/>
        </p:nvSpPr>
        <p:spPr>
          <a:xfrm>
            <a:off x="1508851" y="1400256"/>
            <a:ext cx="3234600" cy="762361"/>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sz="2800" dirty="0" err="1"/>
              <a:t>MikesShoppingList</a:t>
            </a:r>
            <a:endParaRPr lang="en-US" sz="2800" dirty="0"/>
          </a:p>
        </p:txBody>
      </p:sp>
      <p:sp>
        <p:nvSpPr>
          <p:cNvPr id="9" name="Content Placeholder 2">
            <a:extLst>
              <a:ext uri="{FF2B5EF4-FFF2-40B4-BE49-F238E27FC236}">
                <a16:creationId xmlns:a16="http://schemas.microsoft.com/office/drawing/2014/main" id="{017E832E-53CF-4845-AC22-FA862F45E46E}"/>
              </a:ext>
            </a:extLst>
          </p:cNvPr>
          <p:cNvSpPr txBox="1">
            <a:spLocks/>
          </p:cNvSpPr>
          <p:nvPr/>
        </p:nvSpPr>
        <p:spPr>
          <a:xfrm>
            <a:off x="1508852" y="5457744"/>
            <a:ext cx="3234600" cy="762361"/>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sz="2800" dirty="0" err="1"/>
              <a:t>MarysShoppingList</a:t>
            </a:r>
            <a:endParaRPr lang="en-US" sz="2800" dirty="0"/>
          </a:p>
        </p:txBody>
      </p:sp>
      <p:sp>
        <p:nvSpPr>
          <p:cNvPr id="10" name="Down Arrow 9">
            <a:extLst>
              <a:ext uri="{FF2B5EF4-FFF2-40B4-BE49-F238E27FC236}">
                <a16:creationId xmlns:a16="http://schemas.microsoft.com/office/drawing/2014/main" id="{93BADCD5-4B74-DA41-8B2E-0DA66B30C21D}"/>
              </a:ext>
            </a:extLst>
          </p:cNvPr>
          <p:cNvSpPr/>
          <p:nvPr/>
        </p:nvSpPr>
        <p:spPr>
          <a:xfrm rot="16800000">
            <a:off x="5722209" y="562130"/>
            <a:ext cx="590991" cy="2894633"/>
          </a:xfrm>
          <a:prstGeom prst="downArrow">
            <a:avLst>
              <a:gd name="adj1" fmla="val 50000"/>
              <a:gd name="adj2" fmla="val 46949"/>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3" name="Title 1">
            <a:extLst>
              <a:ext uri="{FF2B5EF4-FFF2-40B4-BE49-F238E27FC236}">
                <a16:creationId xmlns:a16="http://schemas.microsoft.com/office/drawing/2014/main" id="{309B1175-988F-C148-850E-8D8E97519331}"/>
              </a:ext>
            </a:extLst>
          </p:cNvPr>
          <p:cNvSpPr>
            <a:spLocks noGrp="1"/>
          </p:cNvSpPr>
          <p:nvPr>
            <p:ph type="title"/>
          </p:nvPr>
        </p:nvSpPr>
        <p:spPr>
          <a:xfrm>
            <a:off x="1251678" y="382385"/>
            <a:ext cx="10178322" cy="1492132"/>
          </a:xfrm>
        </p:spPr>
        <p:txBody>
          <a:bodyPr/>
          <a:lstStyle/>
          <a:p>
            <a:r>
              <a:rPr lang="en-CN" dirty="0"/>
              <a:t>ASSIGN</a:t>
            </a:r>
          </a:p>
        </p:txBody>
      </p:sp>
      <p:sp>
        <p:nvSpPr>
          <p:cNvPr id="11" name="Down Arrow 10">
            <a:extLst>
              <a:ext uri="{FF2B5EF4-FFF2-40B4-BE49-F238E27FC236}">
                <a16:creationId xmlns:a16="http://schemas.microsoft.com/office/drawing/2014/main" id="{988252B5-5D61-D84A-A64F-01E528FE97E4}"/>
              </a:ext>
            </a:extLst>
          </p:cNvPr>
          <p:cNvSpPr/>
          <p:nvPr/>
        </p:nvSpPr>
        <p:spPr>
          <a:xfrm rot="13500000">
            <a:off x="5784673" y="2591296"/>
            <a:ext cx="590991" cy="3762257"/>
          </a:xfrm>
          <a:prstGeom prst="downArrow">
            <a:avLst>
              <a:gd name="adj1" fmla="val 50000"/>
              <a:gd name="adj2" fmla="val 46949"/>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pic>
        <p:nvPicPr>
          <p:cNvPr id="2" name="Audio 1">
            <a:hlinkClick r:id="" action="ppaction://media"/>
            <a:extLst>
              <a:ext uri="{FF2B5EF4-FFF2-40B4-BE49-F238E27FC236}">
                <a16:creationId xmlns:a16="http://schemas.microsoft.com/office/drawing/2014/main" id="{1679EB7A-A639-8249-8FD9-629DA2A669E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742471436"/>
      </p:ext>
    </p:extLst>
  </p:cSld>
  <p:clrMapOvr>
    <a:masterClrMapping/>
  </p:clrMapOvr>
  <mc:AlternateContent xmlns:mc="http://schemas.openxmlformats.org/markup-compatibility/2006" xmlns:p14="http://schemas.microsoft.com/office/powerpoint/2010/main">
    <mc:Choice Requires="p14">
      <p:transition spd="slow" p14:dur="2000" advTm="595"/>
    </mc:Choice>
    <mc:Fallback xmlns="">
      <p:transition spd="slow" advTm="59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75476-A715-634A-A3E6-0531D6B91FF7}"/>
              </a:ext>
            </a:extLst>
          </p:cNvPr>
          <p:cNvSpPr>
            <a:spLocks noGrp="1"/>
          </p:cNvSpPr>
          <p:nvPr>
            <p:ph type="title"/>
          </p:nvPr>
        </p:nvSpPr>
        <p:spPr/>
        <p:txBody>
          <a:bodyPr/>
          <a:lstStyle/>
          <a:p>
            <a:r>
              <a:rPr lang="en-CN" dirty="0"/>
              <a:t>SHAllow copy</a:t>
            </a:r>
          </a:p>
        </p:txBody>
      </p:sp>
      <p:sp>
        <p:nvSpPr>
          <p:cNvPr id="9" name="Content Placeholder 2">
            <a:extLst>
              <a:ext uri="{FF2B5EF4-FFF2-40B4-BE49-F238E27FC236}">
                <a16:creationId xmlns:a16="http://schemas.microsoft.com/office/drawing/2014/main" id="{808002B3-4660-504F-8794-D6A2EB7DA97B}"/>
              </a:ext>
            </a:extLst>
          </p:cNvPr>
          <p:cNvSpPr txBox="1">
            <a:spLocks/>
          </p:cNvSpPr>
          <p:nvPr/>
        </p:nvSpPr>
        <p:spPr>
          <a:xfrm>
            <a:off x="1862136" y="3222437"/>
            <a:ext cx="2219326" cy="166298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endParaRPr lang="en-US" sz="2800" dirty="0"/>
          </a:p>
        </p:txBody>
      </p:sp>
      <p:sp>
        <p:nvSpPr>
          <p:cNvPr id="10" name="Content Placeholder 2">
            <a:extLst>
              <a:ext uri="{FF2B5EF4-FFF2-40B4-BE49-F238E27FC236}">
                <a16:creationId xmlns:a16="http://schemas.microsoft.com/office/drawing/2014/main" id="{D384B6EA-D391-8F45-89F1-EF081F81298A}"/>
              </a:ext>
            </a:extLst>
          </p:cNvPr>
          <p:cNvSpPr txBox="1">
            <a:spLocks/>
          </p:cNvSpPr>
          <p:nvPr/>
        </p:nvSpPr>
        <p:spPr>
          <a:xfrm>
            <a:off x="1480275" y="1164662"/>
            <a:ext cx="1974487" cy="442012"/>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sz="2800" dirty="0"/>
              <a:t>Input</a:t>
            </a:r>
          </a:p>
        </p:txBody>
      </p:sp>
      <p:sp>
        <p:nvSpPr>
          <p:cNvPr id="11" name="Content Placeholder 2">
            <a:extLst>
              <a:ext uri="{FF2B5EF4-FFF2-40B4-BE49-F238E27FC236}">
                <a16:creationId xmlns:a16="http://schemas.microsoft.com/office/drawing/2014/main" id="{37A18F3E-FC55-064C-95E5-D2E3E0C160EB}"/>
              </a:ext>
            </a:extLst>
          </p:cNvPr>
          <p:cNvSpPr txBox="1">
            <a:spLocks/>
          </p:cNvSpPr>
          <p:nvPr/>
        </p:nvSpPr>
        <p:spPr>
          <a:xfrm>
            <a:off x="1480275" y="2603939"/>
            <a:ext cx="1974487" cy="442012"/>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sz="2800" dirty="0"/>
              <a:t>output</a:t>
            </a:r>
          </a:p>
        </p:txBody>
      </p:sp>
      <p:pic>
        <p:nvPicPr>
          <p:cNvPr id="3" name="Picture 2">
            <a:extLst>
              <a:ext uri="{FF2B5EF4-FFF2-40B4-BE49-F238E27FC236}">
                <a16:creationId xmlns:a16="http://schemas.microsoft.com/office/drawing/2014/main" id="{05CAB675-9B89-CA4F-B917-B77B47763767}"/>
              </a:ext>
            </a:extLst>
          </p:cNvPr>
          <p:cNvPicPr>
            <a:picLocks noChangeAspect="1"/>
          </p:cNvPicPr>
          <p:nvPr/>
        </p:nvPicPr>
        <p:blipFill>
          <a:blip r:embed="rId5"/>
          <a:stretch>
            <a:fillRect/>
          </a:stretch>
        </p:blipFill>
        <p:spPr>
          <a:xfrm>
            <a:off x="1480275" y="1647645"/>
            <a:ext cx="10192591" cy="1093265"/>
          </a:xfrm>
          <a:prstGeom prst="rect">
            <a:avLst/>
          </a:prstGeom>
        </p:spPr>
      </p:pic>
      <p:pic>
        <p:nvPicPr>
          <p:cNvPr id="4" name="Picture 3">
            <a:extLst>
              <a:ext uri="{FF2B5EF4-FFF2-40B4-BE49-F238E27FC236}">
                <a16:creationId xmlns:a16="http://schemas.microsoft.com/office/drawing/2014/main" id="{1C01E81B-5C02-C44E-B30B-05D728F771B0}"/>
              </a:ext>
            </a:extLst>
          </p:cNvPr>
          <p:cNvPicPr>
            <a:picLocks noChangeAspect="1"/>
          </p:cNvPicPr>
          <p:nvPr/>
        </p:nvPicPr>
        <p:blipFill>
          <a:blip r:embed="rId6"/>
          <a:stretch>
            <a:fillRect/>
          </a:stretch>
        </p:blipFill>
        <p:spPr>
          <a:xfrm>
            <a:off x="1480277" y="4886079"/>
            <a:ext cx="10191600" cy="336356"/>
          </a:xfrm>
          <a:prstGeom prst="rect">
            <a:avLst/>
          </a:prstGeom>
        </p:spPr>
      </p:pic>
      <p:sp>
        <p:nvSpPr>
          <p:cNvPr id="12" name="Content Placeholder 2">
            <a:extLst>
              <a:ext uri="{FF2B5EF4-FFF2-40B4-BE49-F238E27FC236}">
                <a16:creationId xmlns:a16="http://schemas.microsoft.com/office/drawing/2014/main" id="{70D1AF58-4966-4343-B5AE-F4893D436D02}"/>
              </a:ext>
            </a:extLst>
          </p:cNvPr>
          <p:cNvSpPr txBox="1">
            <a:spLocks/>
          </p:cNvSpPr>
          <p:nvPr/>
        </p:nvSpPr>
        <p:spPr>
          <a:xfrm>
            <a:off x="1480276" y="4353891"/>
            <a:ext cx="1974487" cy="442012"/>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sz="2800" dirty="0"/>
              <a:t>Input</a:t>
            </a:r>
          </a:p>
        </p:txBody>
      </p:sp>
      <p:pic>
        <p:nvPicPr>
          <p:cNvPr id="6" name="Picture 5">
            <a:extLst>
              <a:ext uri="{FF2B5EF4-FFF2-40B4-BE49-F238E27FC236}">
                <a16:creationId xmlns:a16="http://schemas.microsoft.com/office/drawing/2014/main" id="{47C3A53A-BE31-BF4D-8A71-89AB20CF11ED}"/>
              </a:ext>
            </a:extLst>
          </p:cNvPr>
          <p:cNvPicPr>
            <a:picLocks noChangeAspect="1"/>
          </p:cNvPicPr>
          <p:nvPr/>
        </p:nvPicPr>
        <p:blipFill>
          <a:blip r:embed="rId7"/>
          <a:stretch>
            <a:fillRect/>
          </a:stretch>
        </p:blipFill>
        <p:spPr>
          <a:xfrm>
            <a:off x="1480276" y="3126368"/>
            <a:ext cx="10191600" cy="874526"/>
          </a:xfrm>
          <a:prstGeom prst="rect">
            <a:avLst/>
          </a:prstGeom>
        </p:spPr>
      </p:pic>
      <p:pic>
        <p:nvPicPr>
          <p:cNvPr id="7" name="Picture 6">
            <a:extLst>
              <a:ext uri="{FF2B5EF4-FFF2-40B4-BE49-F238E27FC236}">
                <a16:creationId xmlns:a16="http://schemas.microsoft.com/office/drawing/2014/main" id="{5C8A0B7D-087A-9743-8588-FEE9D5CE7611}"/>
              </a:ext>
            </a:extLst>
          </p:cNvPr>
          <p:cNvPicPr>
            <a:picLocks noChangeAspect="1"/>
          </p:cNvPicPr>
          <p:nvPr/>
        </p:nvPicPr>
        <p:blipFill>
          <a:blip r:embed="rId8"/>
          <a:stretch>
            <a:fillRect/>
          </a:stretch>
        </p:blipFill>
        <p:spPr>
          <a:xfrm>
            <a:off x="1480276" y="5731589"/>
            <a:ext cx="10191600" cy="874527"/>
          </a:xfrm>
          <a:prstGeom prst="rect">
            <a:avLst/>
          </a:prstGeom>
        </p:spPr>
      </p:pic>
      <p:sp>
        <p:nvSpPr>
          <p:cNvPr id="13" name="Content Placeholder 2">
            <a:extLst>
              <a:ext uri="{FF2B5EF4-FFF2-40B4-BE49-F238E27FC236}">
                <a16:creationId xmlns:a16="http://schemas.microsoft.com/office/drawing/2014/main" id="{B2C8F8E8-6690-4A4C-A0D7-C1870227914A}"/>
              </a:ext>
            </a:extLst>
          </p:cNvPr>
          <p:cNvSpPr txBox="1">
            <a:spLocks/>
          </p:cNvSpPr>
          <p:nvPr/>
        </p:nvSpPr>
        <p:spPr>
          <a:xfrm>
            <a:off x="1480276" y="5173572"/>
            <a:ext cx="1974487" cy="442012"/>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sz="2800" dirty="0"/>
              <a:t>output</a:t>
            </a:r>
          </a:p>
        </p:txBody>
      </p:sp>
      <p:pic>
        <p:nvPicPr>
          <p:cNvPr id="14" name="Audio 13">
            <a:hlinkClick r:id="" action="ppaction://media"/>
            <a:extLst>
              <a:ext uri="{FF2B5EF4-FFF2-40B4-BE49-F238E27FC236}">
                <a16:creationId xmlns:a16="http://schemas.microsoft.com/office/drawing/2014/main" id="{1DED0191-6FB0-8C46-877E-14980BA9E3AF}"/>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547534089"/>
      </p:ext>
    </p:extLst>
  </p:cSld>
  <p:clrMapOvr>
    <a:masterClrMapping/>
  </p:clrMapOvr>
  <mc:AlternateContent xmlns:mc="http://schemas.openxmlformats.org/markup-compatibility/2006" xmlns:p14="http://schemas.microsoft.com/office/powerpoint/2010/main">
    <mc:Choice Requires="p14">
      <p:transition spd="slow" p14:dur="2000" advTm="921"/>
    </mc:Choice>
    <mc:Fallback xmlns="">
      <p:transition spd="slow" advTm="92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4"/>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7" fill="hold" display="0">
                  <p:stCondLst>
                    <p:cond delay="indefinite"/>
                  </p:stCondLst>
                  <p:endCondLst>
                    <p:cond evt="onStopAudio" delay="0">
                      <p:tgtEl>
                        <p:sldTgt/>
                      </p:tgtEl>
                    </p:cond>
                  </p:endCondLst>
                </p:cTn>
                <p:tgtEl>
                  <p:spTgt spid="14"/>
                </p:tgtEl>
              </p:cMediaNode>
            </p:audio>
          </p:childTnLst>
        </p:cTn>
      </p:par>
    </p:tnLst>
    <p:bldLst>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C0CCA6DC-91AA-8D44-B538-E4F09720D193}"/>
              </a:ext>
            </a:extLst>
          </p:cNvPr>
          <p:cNvGraphicFramePr>
            <a:graphicFrameLocks noGrp="1"/>
          </p:cNvGraphicFramePr>
          <p:nvPr/>
        </p:nvGraphicFramePr>
        <p:xfrm>
          <a:off x="6381658" y="1123311"/>
          <a:ext cx="2628902" cy="1164408"/>
        </p:xfrm>
        <a:graphic>
          <a:graphicData uri="http://schemas.openxmlformats.org/drawingml/2006/table">
            <a:tbl>
              <a:tblPr firstRow="1" bandRow="1">
                <a:tableStyleId>{5C22544A-7EE6-4342-B048-85BDC9FD1C3A}</a:tableStyleId>
              </a:tblPr>
              <a:tblGrid>
                <a:gridCol w="1314451">
                  <a:extLst>
                    <a:ext uri="{9D8B030D-6E8A-4147-A177-3AD203B41FA5}">
                      <a16:colId xmlns:a16="http://schemas.microsoft.com/office/drawing/2014/main" val="4089346379"/>
                    </a:ext>
                  </a:extLst>
                </a:gridCol>
                <a:gridCol w="1314451">
                  <a:extLst>
                    <a:ext uri="{9D8B030D-6E8A-4147-A177-3AD203B41FA5}">
                      <a16:colId xmlns:a16="http://schemas.microsoft.com/office/drawing/2014/main" val="655990311"/>
                    </a:ext>
                  </a:extLst>
                </a:gridCol>
              </a:tblGrid>
              <a:tr h="1164408">
                <a:tc>
                  <a:txBody>
                    <a:bodyPr/>
                    <a:lstStyle/>
                    <a:p>
                      <a:pPr lvl="0" algn="ctr"/>
                      <a:r>
                        <a:rPr lang="en-CN" sz="2500" dirty="0"/>
                        <a:t>0</a:t>
                      </a:r>
                    </a:p>
                    <a:p>
                      <a:pPr lvl="0" algn="ctr"/>
                      <a:r>
                        <a:rPr lang="en-CN" sz="2500" dirty="0"/>
                        <a:t>coffee</a:t>
                      </a:r>
                    </a:p>
                  </a:txBody>
                  <a:tcPr anchor="ctr"/>
                </a:tc>
                <a:tc>
                  <a:txBody>
                    <a:bodyPr/>
                    <a:lstStyle/>
                    <a:p>
                      <a:pPr algn="ctr"/>
                      <a:r>
                        <a:rPr lang="en-CN" sz="2500" b="1" kern="1200" dirty="0">
                          <a:solidFill>
                            <a:schemeClr val="lt1"/>
                          </a:solidFill>
                          <a:latin typeface="+mn-lt"/>
                          <a:ea typeface="+mn-ea"/>
                          <a:cs typeface="+mn-cs"/>
                        </a:rPr>
                        <a:t>1</a:t>
                      </a:r>
                    </a:p>
                    <a:p>
                      <a:pPr algn="ctr"/>
                      <a:endParaRPr lang="en-CN" sz="2500" b="1" kern="1200" dirty="0">
                        <a:solidFill>
                          <a:schemeClr val="lt1"/>
                        </a:solidFill>
                        <a:latin typeface="+mn-lt"/>
                        <a:ea typeface="+mn-ea"/>
                        <a:cs typeface="+mn-cs"/>
                      </a:endParaRPr>
                    </a:p>
                  </a:txBody>
                  <a:tcPr anchor="ctr"/>
                </a:tc>
                <a:extLst>
                  <a:ext uri="{0D108BD9-81ED-4DB2-BD59-A6C34878D82A}">
                    <a16:rowId xmlns:a16="http://schemas.microsoft.com/office/drawing/2014/main" val="1331217248"/>
                  </a:ext>
                </a:extLst>
              </a:tr>
            </a:tbl>
          </a:graphicData>
        </a:graphic>
      </p:graphicFrame>
      <p:graphicFrame>
        <p:nvGraphicFramePr>
          <p:cNvPr id="6" name="Table 5">
            <a:extLst>
              <a:ext uri="{FF2B5EF4-FFF2-40B4-BE49-F238E27FC236}">
                <a16:creationId xmlns:a16="http://schemas.microsoft.com/office/drawing/2014/main" id="{F7268474-423F-D743-9B14-9FF0372E3FE4}"/>
              </a:ext>
            </a:extLst>
          </p:cNvPr>
          <p:cNvGraphicFramePr>
            <a:graphicFrameLocks noGrp="1"/>
          </p:cNvGraphicFramePr>
          <p:nvPr>
            <p:extLst>
              <p:ext uri="{D42A27DB-BD31-4B8C-83A1-F6EECF244321}">
                <p14:modId xmlns:p14="http://schemas.microsoft.com/office/powerpoint/2010/main" val="3027743903"/>
              </p:ext>
            </p:extLst>
          </p:nvPr>
        </p:nvGraphicFramePr>
        <p:xfrm>
          <a:off x="6381658" y="3229899"/>
          <a:ext cx="2628902" cy="1164408"/>
        </p:xfrm>
        <a:graphic>
          <a:graphicData uri="http://schemas.openxmlformats.org/drawingml/2006/table">
            <a:tbl>
              <a:tblPr firstRow="1" bandRow="1">
                <a:tableStyleId>{5C22544A-7EE6-4342-B048-85BDC9FD1C3A}</a:tableStyleId>
              </a:tblPr>
              <a:tblGrid>
                <a:gridCol w="1314451">
                  <a:extLst>
                    <a:ext uri="{9D8B030D-6E8A-4147-A177-3AD203B41FA5}">
                      <a16:colId xmlns:a16="http://schemas.microsoft.com/office/drawing/2014/main" val="4089346379"/>
                    </a:ext>
                  </a:extLst>
                </a:gridCol>
                <a:gridCol w="1314451">
                  <a:extLst>
                    <a:ext uri="{9D8B030D-6E8A-4147-A177-3AD203B41FA5}">
                      <a16:colId xmlns:a16="http://schemas.microsoft.com/office/drawing/2014/main" val="655990311"/>
                    </a:ext>
                  </a:extLst>
                </a:gridCol>
              </a:tblGrid>
              <a:tr h="1164408">
                <a:tc>
                  <a:txBody>
                    <a:bodyPr/>
                    <a:lstStyle/>
                    <a:p>
                      <a:pPr lvl="0" algn="ctr"/>
                      <a:r>
                        <a:rPr lang="en-CN" sz="2500" dirty="0"/>
                        <a:t>0</a:t>
                      </a:r>
                    </a:p>
                    <a:p>
                      <a:pPr lvl="0" algn="ctr"/>
                      <a:r>
                        <a:rPr lang="en-CN" sz="2500" dirty="0"/>
                        <a:t>bread</a:t>
                      </a:r>
                    </a:p>
                  </a:txBody>
                  <a:tcPr anchor="ctr"/>
                </a:tc>
                <a:tc>
                  <a:txBody>
                    <a:bodyPr/>
                    <a:lstStyle/>
                    <a:p>
                      <a:pPr algn="ctr"/>
                      <a:r>
                        <a:rPr lang="en-CN" sz="2500" b="1" kern="1200" dirty="0">
                          <a:solidFill>
                            <a:schemeClr val="lt1"/>
                          </a:solidFill>
                          <a:latin typeface="+mn-lt"/>
                          <a:ea typeface="+mn-ea"/>
                          <a:cs typeface="+mn-cs"/>
                        </a:rPr>
                        <a:t>1</a:t>
                      </a:r>
                    </a:p>
                    <a:p>
                      <a:pPr algn="ctr"/>
                      <a:r>
                        <a:rPr lang="en-CN" sz="2500" b="1" kern="1200" dirty="0">
                          <a:solidFill>
                            <a:schemeClr val="lt1"/>
                          </a:solidFill>
                          <a:latin typeface="+mn-lt"/>
                          <a:ea typeface="+mn-ea"/>
                          <a:cs typeface="+mn-cs"/>
                        </a:rPr>
                        <a:t>cookies</a:t>
                      </a:r>
                    </a:p>
                  </a:txBody>
                  <a:tcPr anchor="ctr"/>
                </a:tc>
                <a:extLst>
                  <a:ext uri="{0D108BD9-81ED-4DB2-BD59-A6C34878D82A}">
                    <a16:rowId xmlns:a16="http://schemas.microsoft.com/office/drawing/2014/main" val="1331217248"/>
                  </a:ext>
                </a:extLst>
              </a:tr>
            </a:tbl>
          </a:graphicData>
        </a:graphic>
      </p:graphicFrame>
      <p:sp>
        <p:nvSpPr>
          <p:cNvPr id="7" name="Down Arrow 6">
            <a:extLst>
              <a:ext uri="{FF2B5EF4-FFF2-40B4-BE49-F238E27FC236}">
                <a16:creationId xmlns:a16="http://schemas.microsoft.com/office/drawing/2014/main" id="{30F405A4-08C4-384D-8D12-CA601B8B145F}"/>
              </a:ext>
            </a:extLst>
          </p:cNvPr>
          <p:cNvSpPr/>
          <p:nvPr/>
        </p:nvSpPr>
        <p:spPr>
          <a:xfrm rot="2400000">
            <a:off x="7519627" y="2297522"/>
            <a:ext cx="689274" cy="947854"/>
          </a:xfrm>
          <a:prstGeom prst="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8" name="Content Placeholder 2">
            <a:extLst>
              <a:ext uri="{FF2B5EF4-FFF2-40B4-BE49-F238E27FC236}">
                <a16:creationId xmlns:a16="http://schemas.microsoft.com/office/drawing/2014/main" id="{95F3FD9F-8A49-B94E-A41E-89EC97826732}"/>
              </a:ext>
            </a:extLst>
          </p:cNvPr>
          <p:cNvSpPr txBox="1">
            <a:spLocks/>
          </p:cNvSpPr>
          <p:nvPr/>
        </p:nvSpPr>
        <p:spPr>
          <a:xfrm>
            <a:off x="1508851" y="1400256"/>
            <a:ext cx="3234600" cy="762361"/>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sz="2800" dirty="0" err="1"/>
              <a:t>MikesShoppingList</a:t>
            </a:r>
            <a:endParaRPr lang="en-US" sz="2800" dirty="0"/>
          </a:p>
        </p:txBody>
      </p:sp>
      <p:sp>
        <p:nvSpPr>
          <p:cNvPr id="9" name="Content Placeholder 2">
            <a:extLst>
              <a:ext uri="{FF2B5EF4-FFF2-40B4-BE49-F238E27FC236}">
                <a16:creationId xmlns:a16="http://schemas.microsoft.com/office/drawing/2014/main" id="{017E832E-53CF-4845-AC22-FA862F45E46E}"/>
              </a:ext>
            </a:extLst>
          </p:cNvPr>
          <p:cNvSpPr txBox="1">
            <a:spLocks/>
          </p:cNvSpPr>
          <p:nvPr/>
        </p:nvSpPr>
        <p:spPr>
          <a:xfrm>
            <a:off x="1508852" y="5457744"/>
            <a:ext cx="3234600" cy="762361"/>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sz="2800" dirty="0" err="1"/>
              <a:t>MarysShoppingList</a:t>
            </a:r>
            <a:endParaRPr lang="en-US" sz="2800" dirty="0"/>
          </a:p>
        </p:txBody>
      </p:sp>
      <p:sp>
        <p:nvSpPr>
          <p:cNvPr id="10" name="Down Arrow 9">
            <a:extLst>
              <a:ext uri="{FF2B5EF4-FFF2-40B4-BE49-F238E27FC236}">
                <a16:creationId xmlns:a16="http://schemas.microsoft.com/office/drawing/2014/main" id="{93BADCD5-4B74-DA41-8B2E-0DA66B30C21D}"/>
              </a:ext>
            </a:extLst>
          </p:cNvPr>
          <p:cNvSpPr/>
          <p:nvPr/>
        </p:nvSpPr>
        <p:spPr>
          <a:xfrm rot="16200000">
            <a:off x="4964210" y="1189260"/>
            <a:ext cx="590991" cy="1032509"/>
          </a:xfrm>
          <a:prstGeom prst="downArrow">
            <a:avLst>
              <a:gd name="adj1" fmla="val 50000"/>
              <a:gd name="adj2" fmla="val 46949"/>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3" name="Title 1">
            <a:extLst>
              <a:ext uri="{FF2B5EF4-FFF2-40B4-BE49-F238E27FC236}">
                <a16:creationId xmlns:a16="http://schemas.microsoft.com/office/drawing/2014/main" id="{309B1175-988F-C148-850E-8D8E97519331}"/>
              </a:ext>
            </a:extLst>
          </p:cNvPr>
          <p:cNvSpPr>
            <a:spLocks noGrp="1"/>
          </p:cNvSpPr>
          <p:nvPr>
            <p:ph type="title"/>
          </p:nvPr>
        </p:nvSpPr>
        <p:spPr>
          <a:xfrm>
            <a:off x="1251678" y="382385"/>
            <a:ext cx="10178322" cy="1492132"/>
          </a:xfrm>
        </p:spPr>
        <p:txBody>
          <a:bodyPr/>
          <a:lstStyle/>
          <a:p>
            <a:r>
              <a:rPr lang="en-CN" dirty="0"/>
              <a:t>SHALLOW COPY</a:t>
            </a:r>
          </a:p>
        </p:txBody>
      </p:sp>
      <p:sp>
        <p:nvSpPr>
          <p:cNvPr id="11" name="Down Arrow 10">
            <a:extLst>
              <a:ext uri="{FF2B5EF4-FFF2-40B4-BE49-F238E27FC236}">
                <a16:creationId xmlns:a16="http://schemas.microsoft.com/office/drawing/2014/main" id="{988252B5-5D61-D84A-A64F-01E528FE97E4}"/>
              </a:ext>
            </a:extLst>
          </p:cNvPr>
          <p:cNvSpPr/>
          <p:nvPr/>
        </p:nvSpPr>
        <p:spPr>
          <a:xfrm rot="16200000">
            <a:off x="4964210" y="5308872"/>
            <a:ext cx="590991" cy="1032509"/>
          </a:xfrm>
          <a:prstGeom prst="downArrow">
            <a:avLst>
              <a:gd name="adj1" fmla="val 50000"/>
              <a:gd name="adj2" fmla="val 46949"/>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graphicFrame>
        <p:nvGraphicFramePr>
          <p:cNvPr id="14" name="Table 5">
            <a:extLst>
              <a:ext uri="{FF2B5EF4-FFF2-40B4-BE49-F238E27FC236}">
                <a16:creationId xmlns:a16="http://schemas.microsoft.com/office/drawing/2014/main" id="{DB734680-665C-FE4C-B223-F4C101D4E0E4}"/>
              </a:ext>
            </a:extLst>
          </p:cNvPr>
          <p:cNvGraphicFramePr>
            <a:graphicFrameLocks noGrp="1"/>
          </p:cNvGraphicFramePr>
          <p:nvPr>
            <p:extLst>
              <p:ext uri="{D42A27DB-BD31-4B8C-83A1-F6EECF244321}">
                <p14:modId xmlns:p14="http://schemas.microsoft.com/office/powerpoint/2010/main" val="3945512727"/>
              </p:ext>
            </p:extLst>
          </p:nvPr>
        </p:nvGraphicFramePr>
        <p:xfrm>
          <a:off x="6381658" y="5311207"/>
          <a:ext cx="2628902" cy="1164408"/>
        </p:xfrm>
        <a:graphic>
          <a:graphicData uri="http://schemas.openxmlformats.org/drawingml/2006/table">
            <a:tbl>
              <a:tblPr firstRow="1" bandRow="1">
                <a:tableStyleId>{5C22544A-7EE6-4342-B048-85BDC9FD1C3A}</a:tableStyleId>
              </a:tblPr>
              <a:tblGrid>
                <a:gridCol w="1314451">
                  <a:extLst>
                    <a:ext uri="{9D8B030D-6E8A-4147-A177-3AD203B41FA5}">
                      <a16:colId xmlns:a16="http://schemas.microsoft.com/office/drawing/2014/main" val="4089346379"/>
                    </a:ext>
                  </a:extLst>
                </a:gridCol>
                <a:gridCol w="1314451">
                  <a:extLst>
                    <a:ext uri="{9D8B030D-6E8A-4147-A177-3AD203B41FA5}">
                      <a16:colId xmlns:a16="http://schemas.microsoft.com/office/drawing/2014/main" val="655990311"/>
                    </a:ext>
                  </a:extLst>
                </a:gridCol>
              </a:tblGrid>
              <a:tr h="1164408">
                <a:tc>
                  <a:txBody>
                    <a:bodyPr/>
                    <a:lstStyle/>
                    <a:p>
                      <a:pPr lvl="0" algn="ctr"/>
                      <a:r>
                        <a:rPr lang="en-CN" sz="2500" dirty="0"/>
                        <a:t>0</a:t>
                      </a:r>
                    </a:p>
                    <a:p>
                      <a:pPr lvl="0" algn="ctr"/>
                      <a:r>
                        <a:rPr lang="en-CN" sz="2500" dirty="0"/>
                        <a:t>coffee</a:t>
                      </a:r>
                    </a:p>
                  </a:txBody>
                  <a:tcPr anchor="ctr"/>
                </a:tc>
                <a:tc>
                  <a:txBody>
                    <a:bodyPr/>
                    <a:lstStyle/>
                    <a:p>
                      <a:pPr algn="ctr"/>
                      <a:r>
                        <a:rPr lang="en-CN" sz="2500" b="1" kern="1200" dirty="0">
                          <a:solidFill>
                            <a:schemeClr val="lt1"/>
                          </a:solidFill>
                          <a:latin typeface="+mn-lt"/>
                          <a:ea typeface="+mn-ea"/>
                          <a:cs typeface="+mn-cs"/>
                        </a:rPr>
                        <a:t>1</a:t>
                      </a:r>
                    </a:p>
                    <a:p>
                      <a:pPr algn="ctr"/>
                      <a:endParaRPr lang="en-CN" sz="2500" b="1" kern="1200" dirty="0">
                        <a:solidFill>
                          <a:schemeClr val="lt1"/>
                        </a:solidFill>
                        <a:latin typeface="+mn-lt"/>
                        <a:ea typeface="+mn-ea"/>
                        <a:cs typeface="+mn-cs"/>
                      </a:endParaRPr>
                    </a:p>
                  </a:txBody>
                  <a:tcPr anchor="ctr"/>
                </a:tc>
                <a:extLst>
                  <a:ext uri="{0D108BD9-81ED-4DB2-BD59-A6C34878D82A}">
                    <a16:rowId xmlns:a16="http://schemas.microsoft.com/office/drawing/2014/main" val="1331217248"/>
                  </a:ext>
                </a:extLst>
              </a:tr>
            </a:tbl>
          </a:graphicData>
        </a:graphic>
      </p:graphicFrame>
      <p:sp>
        <p:nvSpPr>
          <p:cNvPr id="15" name="Down Arrow 14">
            <a:extLst>
              <a:ext uri="{FF2B5EF4-FFF2-40B4-BE49-F238E27FC236}">
                <a16:creationId xmlns:a16="http://schemas.microsoft.com/office/drawing/2014/main" id="{16628505-026B-3543-8408-628F36C82D34}"/>
              </a:ext>
            </a:extLst>
          </p:cNvPr>
          <p:cNvSpPr/>
          <p:nvPr/>
        </p:nvSpPr>
        <p:spPr>
          <a:xfrm rot="7800000">
            <a:off x="7535563" y="4356772"/>
            <a:ext cx="689274" cy="947854"/>
          </a:xfrm>
          <a:prstGeom prst="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pic>
        <p:nvPicPr>
          <p:cNvPr id="2" name="Audio 1">
            <a:hlinkClick r:id="" action="ppaction://media"/>
            <a:extLst>
              <a:ext uri="{FF2B5EF4-FFF2-40B4-BE49-F238E27FC236}">
                <a16:creationId xmlns:a16="http://schemas.microsoft.com/office/drawing/2014/main" id="{EE073E80-3F74-404F-B7D4-11C8C56044D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1104962598"/>
      </p:ext>
    </p:extLst>
  </p:cSld>
  <p:clrMapOvr>
    <a:masterClrMapping/>
  </p:clrMapOvr>
  <mc:AlternateContent xmlns:mc="http://schemas.openxmlformats.org/markup-compatibility/2006" xmlns:p14="http://schemas.microsoft.com/office/powerpoint/2010/main">
    <mc:Choice Requires="p14">
      <p:transition spd="slow" p14:dur="2000" advTm="2037"/>
    </mc:Choice>
    <mc:Fallback xmlns="">
      <p:transition spd="slow" advTm="203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C0CCA6DC-91AA-8D44-B538-E4F09720D193}"/>
              </a:ext>
            </a:extLst>
          </p:cNvPr>
          <p:cNvGraphicFramePr>
            <a:graphicFrameLocks noGrp="1"/>
          </p:cNvGraphicFramePr>
          <p:nvPr>
            <p:extLst>
              <p:ext uri="{D42A27DB-BD31-4B8C-83A1-F6EECF244321}">
                <p14:modId xmlns:p14="http://schemas.microsoft.com/office/powerpoint/2010/main" val="3132968482"/>
              </p:ext>
            </p:extLst>
          </p:nvPr>
        </p:nvGraphicFramePr>
        <p:xfrm>
          <a:off x="6381658" y="1123311"/>
          <a:ext cx="2628902" cy="1164408"/>
        </p:xfrm>
        <a:graphic>
          <a:graphicData uri="http://schemas.openxmlformats.org/drawingml/2006/table">
            <a:tbl>
              <a:tblPr firstRow="1" bandRow="1">
                <a:tableStyleId>{5C22544A-7EE6-4342-B048-85BDC9FD1C3A}</a:tableStyleId>
              </a:tblPr>
              <a:tblGrid>
                <a:gridCol w="1314451">
                  <a:extLst>
                    <a:ext uri="{9D8B030D-6E8A-4147-A177-3AD203B41FA5}">
                      <a16:colId xmlns:a16="http://schemas.microsoft.com/office/drawing/2014/main" val="4089346379"/>
                    </a:ext>
                  </a:extLst>
                </a:gridCol>
                <a:gridCol w="1314451">
                  <a:extLst>
                    <a:ext uri="{9D8B030D-6E8A-4147-A177-3AD203B41FA5}">
                      <a16:colId xmlns:a16="http://schemas.microsoft.com/office/drawing/2014/main" val="655990311"/>
                    </a:ext>
                  </a:extLst>
                </a:gridCol>
              </a:tblGrid>
              <a:tr h="1164408">
                <a:tc>
                  <a:txBody>
                    <a:bodyPr/>
                    <a:lstStyle/>
                    <a:p>
                      <a:pPr lvl="0" algn="ctr"/>
                      <a:r>
                        <a:rPr lang="en-CN" sz="2500" dirty="0"/>
                        <a:t>0</a:t>
                      </a:r>
                    </a:p>
                    <a:p>
                      <a:pPr lvl="0" algn="ctr"/>
                      <a:r>
                        <a:rPr lang="en-CN" sz="2500" dirty="0"/>
                        <a:t>coffee</a:t>
                      </a:r>
                    </a:p>
                  </a:txBody>
                  <a:tcPr anchor="ctr"/>
                </a:tc>
                <a:tc>
                  <a:txBody>
                    <a:bodyPr/>
                    <a:lstStyle/>
                    <a:p>
                      <a:pPr algn="ctr"/>
                      <a:r>
                        <a:rPr lang="en-CN" sz="2500" b="1" kern="1200" dirty="0">
                          <a:solidFill>
                            <a:schemeClr val="lt1"/>
                          </a:solidFill>
                          <a:latin typeface="+mn-lt"/>
                          <a:ea typeface="+mn-ea"/>
                          <a:cs typeface="+mn-cs"/>
                        </a:rPr>
                        <a:t>1</a:t>
                      </a:r>
                    </a:p>
                    <a:p>
                      <a:pPr algn="ctr"/>
                      <a:endParaRPr lang="en-CN" sz="2500" b="1" kern="1200" dirty="0">
                        <a:solidFill>
                          <a:schemeClr val="lt1"/>
                        </a:solidFill>
                        <a:latin typeface="+mn-lt"/>
                        <a:ea typeface="+mn-ea"/>
                        <a:cs typeface="+mn-cs"/>
                      </a:endParaRPr>
                    </a:p>
                  </a:txBody>
                  <a:tcPr anchor="ctr"/>
                </a:tc>
                <a:extLst>
                  <a:ext uri="{0D108BD9-81ED-4DB2-BD59-A6C34878D82A}">
                    <a16:rowId xmlns:a16="http://schemas.microsoft.com/office/drawing/2014/main" val="1331217248"/>
                  </a:ext>
                </a:extLst>
              </a:tr>
            </a:tbl>
          </a:graphicData>
        </a:graphic>
      </p:graphicFrame>
      <p:graphicFrame>
        <p:nvGraphicFramePr>
          <p:cNvPr id="6" name="Table 5">
            <a:extLst>
              <a:ext uri="{FF2B5EF4-FFF2-40B4-BE49-F238E27FC236}">
                <a16:creationId xmlns:a16="http://schemas.microsoft.com/office/drawing/2014/main" id="{F7268474-423F-D743-9B14-9FF0372E3FE4}"/>
              </a:ext>
            </a:extLst>
          </p:cNvPr>
          <p:cNvGraphicFramePr>
            <a:graphicFrameLocks noGrp="1"/>
          </p:cNvGraphicFramePr>
          <p:nvPr>
            <p:extLst>
              <p:ext uri="{D42A27DB-BD31-4B8C-83A1-F6EECF244321}">
                <p14:modId xmlns:p14="http://schemas.microsoft.com/office/powerpoint/2010/main" val="2817201894"/>
              </p:ext>
            </p:extLst>
          </p:nvPr>
        </p:nvGraphicFramePr>
        <p:xfrm>
          <a:off x="6381658" y="3229899"/>
          <a:ext cx="2628902" cy="1164408"/>
        </p:xfrm>
        <a:graphic>
          <a:graphicData uri="http://schemas.openxmlformats.org/drawingml/2006/table">
            <a:tbl>
              <a:tblPr firstRow="1" bandRow="1">
                <a:tableStyleId>{5C22544A-7EE6-4342-B048-85BDC9FD1C3A}</a:tableStyleId>
              </a:tblPr>
              <a:tblGrid>
                <a:gridCol w="1314451">
                  <a:extLst>
                    <a:ext uri="{9D8B030D-6E8A-4147-A177-3AD203B41FA5}">
                      <a16:colId xmlns:a16="http://schemas.microsoft.com/office/drawing/2014/main" val="4089346379"/>
                    </a:ext>
                  </a:extLst>
                </a:gridCol>
                <a:gridCol w="1314451">
                  <a:extLst>
                    <a:ext uri="{9D8B030D-6E8A-4147-A177-3AD203B41FA5}">
                      <a16:colId xmlns:a16="http://schemas.microsoft.com/office/drawing/2014/main" val="655990311"/>
                    </a:ext>
                  </a:extLst>
                </a:gridCol>
              </a:tblGrid>
              <a:tr h="1164408">
                <a:tc>
                  <a:txBody>
                    <a:bodyPr/>
                    <a:lstStyle/>
                    <a:p>
                      <a:pPr lvl="0" algn="ctr"/>
                      <a:r>
                        <a:rPr lang="en-CN" sz="2500" dirty="0"/>
                        <a:t>0</a:t>
                      </a:r>
                    </a:p>
                    <a:p>
                      <a:pPr lvl="0" algn="ctr"/>
                      <a:r>
                        <a:rPr lang="en-CN" sz="2500" dirty="0"/>
                        <a:t>cake</a:t>
                      </a:r>
                    </a:p>
                  </a:txBody>
                  <a:tcPr anchor="ctr"/>
                </a:tc>
                <a:tc>
                  <a:txBody>
                    <a:bodyPr/>
                    <a:lstStyle/>
                    <a:p>
                      <a:pPr algn="ctr"/>
                      <a:r>
                        <a:rPr lang="en-CN" sz="2500" b="1" kern="1200" dirty="0">
                          <a:solidFill>
                            <a:schemeClr val="lt1"/>
                          </a:solidFill>
                          <a:latin typeface="+mn-lt"/>
                          <a:ea typeface="+mn-ea"/>
                          <a:cs typeface="+mn-cs"/>
                        </a:rPr>
                        <a:t>1</a:t>
                      </a:r>
                    </a:p>
                    <a:p>
                      <a:pPr algn="ctr"/>
                      <a:r>
                        <a:rPr lang="en-CN" sz="2500" b="1" kern="1200" dirty="0">
                          <a:solidFill>
                            <a:schemeClr val="lt1"/>
                          </a:solidFill>
                          <a:latin typeface="+mn-lt"/>
                          <a:ea typeface="+mn-ea"/>
                          <a:cs typeface="+mn-cs"/>
                        </a:rPr>
                        <a:t>cookies</a:t>
                      </a:r>
                    </a:p>
                  </a:txBody>
                  <a:tcPr anchor="ctr"/>
                </a:tc>
                <a:extLst>
                  <a:ext uri="{0D108BD9-81ED-4DB2-BD59-A6C34878D82A}">
                    <a16:rowId xmlns:a16="http://schemas.microsoft.com/office/drawing/2014/main" val="1331217248"/>
                  </a:ext>
                </a:extLst>
              </a:tr>
            </a:tbl>
          </a:graphicData>
        </a:graphic>
      </p:graphicFrame>
      <p:sp>
        <p:nvSpPr>
          <p:cNvPr id="7" name="Down Arrow 6">
            <a:extLst>
              <a:ext uri="{FF2B5EF4-FFF2-40B4-BE49-F238E27FC236}">
                <a16:creationId xmlns:a16="http://schemas.microsoft.com/office/drawing/2014/main" id="{30F405A4-08C4-384D-8D12-CA601B8B145F}"/>
              </a:ext>
            </a:extLst>
          </p:cNvPr>
          <p:cNvSpPr/>
          <p:nvPr/>
        </p:nvSpPr>
        <p:spPr>
          <a:xfrm rot="2400000">
            <a:off x="7519627" y="2297522"/>
            <a:ext cx="689274" cy="947854"/>
          </a:xfrm>
          <a:prstGeom prst="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8" name="Content Placeholder 2">
            <a:extLst>
              <a:ext uri="{FF2B5EF4-FFF2-40B4-BE49-F238E27FC236}">
                <a16:creationId xmlns:a16="http://schemas.microsoft.com/office/drawing/2014/main" id="{95F3FD9F-8A49-B94E-A41E-89EC97826732}"/>
              </a:ext>
            </a:extLst>
          </p:cNvPr>
          <p:cNvSpPr txBox="1">
            <a:spLocks/>
          </p:cNvSpPr>
          <p:nvPr/>
        </p:nvSpPr>
        <p:spPr>
          <a:xfrm>
            <a:off x="1508851" y="1400256"/>
            <a:ext cx="3234600" cy="762361"/>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sz="2800" dirty="0" err="1"/>
              <a:t>MikesShoppingList</a:t>
            </a:r>
            <a:endParaRPr lang="en-US" sz="2800" dirty="0"/>
          </a:p>
        </p:txBody>
      </p:sp>
      <p:sp>
        <p:nvSpPr>
          <p:cNvPr id="9" name="Content Placeholder 2">
            <a:extLst>
              <a:ext uri="{FF2B5EF4-FFF2-40B4-BE49-F238E27FC236}">
                <a16:creationId xmlns:a16="http://schemas.microsoft.com/office/drawing/2014/main" id="{017E832E-53CF-4845-AC22-FA862F45E46E}"/>
              </a:ext>
            </a:extLst>
          </p:cNvPr>
          <p:cNvSpPr txBox="1">
            <a:spLocks/>
          </p:cNvSpPr>
          <p:nvPr/>
        </p:nvSpPr>
        <p:spPr>
          <a:xfrm>
            <a:off x="1508852" y="5457744"/>
            <a:ext cx="3234600" cy="762361"/>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sz="2800" dirty="0" err="1"/>
              <a:t>MarysShoppingList</a:t>
            </a:r>
            <a:endParaRPr lang="en-US" sz="2800" dirty="0"/>
          </a:p>
        </p:txBody>
      </p:sp>
      <p:sp>
        <p:nvSpPr>
          <p:cNvPr id="10" name="Down Arrow 9">
            <a:extLst>
              <a:ext uri="{FF2B5EF4-FFF2-40B4-BE49-F238E27FC236}">
                <a16:creationId xmlns:a16="http://schemas.microsoft.com/office/drawing/2014/main" id="{93BADCD5-4B74-DA41-8B2E-0DA66B30C21D}"/>
              </a:ext>
            </a:extLst>
          </p:cNvPr>
          <p:cNvSpPr/>
          <p:nvPr/>
        </p:nvSpPr>
        <p:spPr>
          <a:xfrm rot="16200000">
            <a:off x="4964210" y="1189260"/>
            <a:ext cx="590991" cy="1032509"/>
          </a:xfrm>
          <a:prstGeom prst="downArrow">
            <a:avLst>
              <a:gd name="adj1" fmla="val 50000"/>
              <a:gd name="adj2" fmla="val 46949"/>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3" name="Title 1">
            <a:extLst>
              <a:ext uri="{FF2B5EF4-FFF2-40B4-BE49-F238E27FC236}">
                <a16:creationId xmlns:a16="http://schemas.microsoft.com/office/drawing/2014/main" id="{309B1175-988F-C148-850E-8D8E97519331}"/>
              </a:ext>
            </a:extLst>
          </p:cNvPr>
          <p:cNvSpPr>
            <a:spLocks noGrp="1"/>
          </p:cNvSpPr>
          <p:nvPr>
            <p:ph type="title"/>
          </p:nvPr>
        </p:nvSpPr>
        <p:spPr>
          <a:xfrm>
            <a:off x="1251678" y="382385"/>
            <a:ext cx="10178322" cy="1492132"/>
          </a:xfrm>
        </p:spPr>
        <p:txBody>
          <a:bodyPr/>
          <a:lstStyle/>
          <a:p>
            <a:r>
              <a:rPr lang="en-CN" dirty="0"/>
              <a:t>SHALLOW COPY</a:t>
            </a:r>
          </a:p>
        </p:txBody>
      </p:sp>
      <p:sp>
        <p:nvSpPr>
          <p:cNvPr id="11" name="Down Arrow 10">
            <a:extLst>
              <a:ext uri="{FF2B5EF4-FFF2-40B4-BE49-F238E27FC236}">
                <a16:creationId xmlns:a16="http://schemas.microsoft.com/office/drawing/2014/main" id="{988252B5-5D61-D84A-A64F-01E528FE97E4}"/>
              </a:ext>
            </a:extLst>
          </p:cNvPr>
          <p:cNvSpPr/>
          <p:nvPr/>
        </p:nvSpPr>
        <p:spPr>
          <a:xfrm rot="16200000">
            <a:off x="4964210" y="5308872"/>
            <a:ext cx="590991" cy="1032509"/>
          </a:xfrm>
          <a:prstGeom prst="downArrow">
            <a:avLst>
              <a:gd name="adj1" fmla="val 50000"/>
              <a:gd name="adj2" fmla="val 46949"/>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graphicFrame>
        <p:nvGraphicFramePr>
          <p:cNvPr id="14" name="Table 5">
            <a:extLst>
              <a:ext uri="{FF2B5EF4-FFF2-40B4-BE49-F238E27FC236}">
                <a16:creationId xmlns:a16="http://schemas.microsoft.com/office/drawing/2014/main" id="{DB734680-665C-FE4C-B223-F4C101D4E0E4}"/>
              </a:ext>
            </a:extLst>
          </p:cNvPr>
          <p:cNvGraphicFramePr>
            <a:graphicFrameLocks noGrp="1"/>
          </p:cNvGraphicFramePr>
          <p:nvPr>
            <p:extLst>
              <p:ext uri="{D42A27DB-BD31-4B8C-83A1-F6EECF244321}">
                <p14:modId xmlns:p14="http://schemas.microsoft.com/office/powerpoint/2010/main" val="1861969856"/>
              </p:ext>
            </p:extLst>
          </p:nvPr>
        </p:nvGraphicFramePr>
        <p:xfrm>
          <a:off x="6381658" y="5311207"/>
          <a:ext cx="2628902" cy="1164408"/>
        </p:xfrm>
        <a:graphic>
          <a:graphicData uri="http://schemas.openxmlformats.org/drawingml/2006/table">
            <a:tbl>
              <a:tblPr firstRow="1" bandRow="1">
                <a:tableStyleId>{5C22544A-7EE6-4342-B048-85BDC9FD1C3A}</a:tableStyleId>
              </a:tblPr>
              <a:tblGrid>
                <a:gridCol w="1314451">
                  <a:extLst>
                    <a:ext uri="{9D8B030D-6E8A-4147-A177-3AD203B41FA5}">
                      <a16:colId xmlns:a16="http://schemas.microsoft.com/office/drawing/2014/main" val="4089346379"/>
                    </a:ext>
                  </a:extLst>
                </a:gridCol>
                <a:gridCol w="1314451">
                  <a:extLst>
                    <a:ext uri="{9D8B030D-6E8A-4147-A177-3AD203B41FA5}">
                      <a16:colId xmlns:a16="http://schemas.microsoft.com/office/drawing/2014/main" val="655990311"/>
                    </a:ext>
                  </a:extLst>
                </a:gridCol>
              </a:tblGrid>
              <a:tr h="1164408">
                <a:tc>
                  <a:txBody>
                    <a:bodyPr/>
                    <a:lstStyle/>
                    <a:p>
                      <a:pPr lvl="0" algn="ctr"/>
                      <a:r>
                        <a:rPr lang="en-CN" sz="2500" dirty="0"/>
                        <a:t>0</a:t>
                      </a:r>
                    </a:p>
                    <a:p>
                      <a:pPr lvl="0" algn="ctr"/>
                      <a:r>
                        <a:rPr lang="en-CN" sz="2500" dirty="0"/>
                        <a:t>milk</a:t>
                      </a:r>
                    </a:p>
                  </a:txBody>
                  <a:tcPr anchor="ctr"/>
                </a:tc>
                <a:tc>
                  <a:txBody>
                    <a:bodyPr/>
                    <a:lstStyle/>
                    <a:p>
                      <a:pPr algn="ctr"/>
                      <a:r>
                        <a:rPr lang="en-CN" sz="2500" b="1" kern="1200" dirty="0">
                          <a:solidFill>
                            <a:schemeClr val="lt1"/>
                          </a:solidFill>
                          <a:latin typeface="+mn-lt"/>
                          <a:ea typeface="+mn-ea"/>
                          <a:cs typeface="+mn-cs"/>
                        </a:rPr>
                        <a:t>1</a:t>
                      </a:r>
                    </a:p>
                    <a:p>
                      <a:pPr algn="ctr"/>
                      <a:endParaRPr lang="en-CN" sz="2500" b="1" kern="1200" dirty="0">
                        <a:solidFill>
                          <a:schemeClr val="lt1"/>
                        </a:solidFill>
                        <a:latin typeface="+mn-lt"/>
                        <a:ea typeface="+mn-ea"/>
                        <a:cs typeface="+mn-cs"/>
                      </a:endParaRPr>
                    </a:p>
                  </a:txBody>
                  <a:tcPr anchor="ctr"/>
                </a:tc>
                <a:extLst>
                  <a:ext uri="{0D108BD9-81ED-4DB2-BD59-A6C34878D82A}">
                    <a16:rowId xmlns:a16="http://schemas.microsoft.com/office/drawing/2014/main" val="1331217248"/>
                  </a:ext>
                </a:extLst>
              </a:tr>
            </a:tbl>
          </a:graphicData>
        </a:graphic>
      </p:graphicFrame>
      <p:sp>
        <p:nvSpPr>
          <p:cNvPr id="15" name="Down Arrow 14">
            <a:extLst>
              <a:ext uri="{FF2B5EF4-FFF2-40B4-BE49-F238E27FC236}">
                <a16:creationId xmlns:a16="http://schemas.microsoft.com/office/drawing/2014/main" id="{16628505-026B-3543-8408-628F36C82D34}"/>
              </a:ext>
            </a:extLst>
          </p:cNvPr>
          <p:cNvSpPr/>
          <p:nvPr/>
        </p:nvSpPr>
        <p:spPr>
          <a:xfrm rot="7800000">
            <a:off x="7535563" y="4356772"/>
            <a:ext cx="689274" cy="947854"/>
          </a:xfrm>
          <a:prstGeom prst="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pic>
        <p:nvPicPr>
          <p:cNvPr id="2" name="Audio 1">
            <a:hlinkClick r:id="" action="ppaction://media"/>
            <a:extLst>
              <a:ext uri="{FF2B5EF4-FFF2-40B4-BE49-F238E27FC236}">
                <a16:creationId xmlns:a16="http://schemas.microsoft.com/office/drawing/2014/main" id="{EE073E80-3F74-404F-B7D4-11C8C56044D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845538680"/>
      </p:ext>
    </p:extLst>
  </p:cSld>
  <p:clrMapOvr>
    <a:masterClrMapping/>
  </p:clrMapOvr>
  <mc:AlternateContent xmlns:mc="http://schemas.openxmlformats.org/markup-compatibility/2006" xmlns:p14="http://schemas.microsoft.com/office/powerpoint/2010/main">
    <mc:Choice Requires="p14">
      <p:transition spd="slow" p14:dur="2000" advTm="2037"/>
    </mc:Choice>
    <mc:Fallback xmlns="">
      <p:transition spd="slow" advTm="203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75476-A715-634A-A3E6-0531D6B91FF7}"/>
              </a:ext>
            </a:extLst>
          </p:cNvPr>
          <p:cNvSpPr>
            <a:spLocks noGrp="1"/>
          </p:cNvSpPr>
          <p:nvPr>
            <p:ph type="title"/>
          </p:nvPr>
        </p:nvSpPr>
        <p:spPr/>
        <p:txBody>
          <a:bodyPr/>
          <a:lstStyle/>
          <a:p>
            <a:r>
              <a:rPr lang="en-CN" dirty="0"/>
              <a:t>DEEP copy</a:t>
            </a:r>
          </a:p>
        </p:txBody>
      </p:sp>
      <p:sp>
        <p:nvSpPr>
          <p:cNvPr id="9" name="Content Placeholder 2">
            <a:extLst>
              <a:ext uri="{FF2B5EF4-FFF2-40B4-BE49-F238E27FC236}">
                <a16:creationId xmlns:a16="http://schemas.microsoft.com/office/drawing/2014/main" id="{808002B3-4660-504F-8794-D6A2EB7DA97B}"/>
              </a:ext>
            </a:extLst>
          </p:cNvPr>
          <p:cNvSpPr txBox="1">
            <a:spLocks/>
          </p:cNvSpPr>
          <p:nvPr/>
        </p:nvSpPr>
        <p:spPr>
          <a:xfrm>
            <a:off x="1862136" y="3222437"/>
            <a:ext cx="2219326" cy="166298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endParaRPr lang="en-US" sz="2800" dirty="0"/>
          </a:p>
        </p:txBody>
      </p:sp>
      <p:sp>
        <p:nvSpPr>
          <p:cNvPr id="10" name="Content Placeholder 2">
            <a:extLst>
              <a:ext uri="{FF2B5EF4-FFF2-40B4-BE49-F238E27FC236}">
                <a16:creationId xmlns:a16="http://schemas.microsoft.com/office/drawing/2014/main" id="{D384B6EA-D391-8F45-89F1-EF081F81298A}"/>
              </a:ext>
            </a:extLst>
          </p:cNvPr>
          <p:cNvSpPr txBox="1">
            <a:spLocks/>
          </p:cNvSpPr>
          <p:nvPr/>
        </p:nvSpPr>
        <p:spPr>
          <a:xfrm>
            <a:off x="1480275" y="1209314"/>
            <a:ext cx="1974487" cy="442012"/>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sz="2800" dirty="0"/>
              <a:t>Input</a:t>
            </a:r>
          </a:p>
        </p:txBody>
      </p:sp>
      <p:sp>
        <p:nvSpPr>
          <p:cNvPr id="11" name="Content Placeholder 2">
            <a:extLst>
              <a:ext uri="{FF2B5EF4-FFF2-40B4-BE49-F238E27FC236}">
                <a16:creationId xmlns:a16="http://schemas.microsoft.com/office/drawing/2014/main" id="{37A18F3E-FC55-064C-95E5-D2E3E0C160EB}"/>
              </a:ext>
            </a:extLst>
          </p:cNvPr>
          <p:cNvSpPr txBox="1">
            <a:spLocks/>
          </p:cNvSpPr>
          <p:nvPr/>
        </p:nvSpPr>
        <p:spPr>
          <a:xfrm>
            <a:off x="1480275" y="2947964"/>
            <a:ext cx="1974487" cy="442012"/>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sz="2800" dirty="0"/>
              <a:t>output</a:t>
            </a:r>
          </a:p>
        </p:txBody>
      </p:sp>
      <p:pic>
        <p:nvPicPr>
          <p:cNvPr id="4" name="Picture 3">
            <a:extLst>
              <a:ext uri="{FF2B5EF4-FFF2-40B4-BE49-F238E27FC236}">
                <a16:creationId xmlns:a16="http://schemas.microsoft.com/office/drawing/2014/main" id="{1C01E81B-5C02-C44E-B30B-05D728F771B0}"/>
              </a:ext>
            </a:extLst>
          </p:cNvPr>
          <p:cNvPicPr>
            <a:picLocks noChangeAspect="1"/>
          </p:cNvPicPr>
          <p:nvPr/>
        </p:nvPicPr>
        <p:blipFill>
          <a:blip r:embed="rId5"/>
          <a:stretch>
            <a:fillRect/>
          </a:stretch>
        </p:blipFill>
        <p:spPr>
          <a:xfrm>
            <a:off x="1480275" y="4982312"/>
            <a:ext cx="10191600" cy="336356"/>
          </a:xfrm>
          <a:prstGeom prst="rect">
            <a:avLst/>
          </a:prstGeom>
        </p:spPr>
      </p:pic>
      <p:sp>
        <p:nvSpPr>
          <p:cNvPr id="12" name="Content Placeholder 2">
            <a:extLst>
              <a:ext uri="{FF2B5EF4-FFF2-40B4-BE49-F238E27FC236}">
                <a16:creationId xmlns:a16="http://schemas.microsoft.com/office/drawing/2014/main" id="{70D1AF58-4966-4343-B5AE-F4893D436D02}"/>
              </a:ext>
            </a:extLst>
          </p:cNvPr>
          <p:cNvSpPr txBox="1">
            <a:spLocks/>
          </p:cNvSpPr>
          <p:nvPr/>
        </p:nvSpPr>
        <p:spPr>
          <a:xfrm>
            <a:off x="1480274" y="4450124"/>
            <a:ext cx="1974487" cy="442012"/>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sz="2800" dirty="0"/>
              <a:t>Input</a:t>
            </a:r>
          </a:p>
        </p:txBody>
      </p:sp>
      <p:sp>
        <p:nvSpPr>
          <p:cNvPr id="13" name="Content Placeholder 2">
            <a:extLst>
              <a:ext uri="{FF2B5EF4-FFF2-40B4-BE49-F238E27FC236}">
                <a16:creationId xmlns:a16="http://schemas.microsoft.com/office/drawing/2014/main" id="{B2C8F8E8-6690-4A4C-A0D7-C1870227914A}"/>
              </a:ext>
            </a:extLst>
          </p:cNvPr>
          <p:cNvSpPr txBox="1">
            <a:spLocks/>
          </p:cNvSpPr>
          <p:nvPr/>
        </p:nvSpPr>
        <p:spPr>
          <a:xfrm>
            <a:off x="1480275" y="5235924"/>
            <a:ext cx="1974487" cy="442012"/>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sz="2800" dirty="0"/>
              <a:t>output</a:t>
            </a:r>
          </a:p>
        </p:txBody>
      </p:sp>
      <p:pic>
        <p:nvPicPr>
          <p:cNvPr id="5" name="Picture 4">
            <a:extLst>
              <a:ext uri="{FF2B5EF4-FFF2-40B4-BE49-F238E27FC236}">
                <a16:creationId xmlns:a16="http://schemas.microsoft.com/office/drawing/2014/main" id="{CC8A7A14-3933-7546-82D6-0F0674E7F348}"/>
              </a:ext>
            </a:extLst>
          </p:cNvPr>
          <p:cNvPicPr>
            <a:picLocks noChangeAspect="1"/>
          </p:cNvPicPr>
          <p:nvPr/>
        </p:nvPicPr>
        <p:blipFill>
          <a:blip r:embed="rId6"/>
          <a:stretch>
            <a:fillRect/>
          </a:stretch>
        </p:blipFill>
        <p:spPr>
          <a:xfrm>
            <a:off x="1480275" y="3499036"/>
            <a:ext cx="10191600" cy="874527"/>
          </a:xfrm>
          <a:prstGeom prst="rect">
            <a:avLst/>
          </a:prstGeom>
        </p:spPr>
      </p:pic>
      <p:pic>
        <p:nvPicPr>
          <p:cNvPr id="8" name="Picture 7">
            <a:extLst>
              <a:ext uri="{FF2B5EF4-FFF2-40B4-BE49-F238E27FC236}">
                <a16:creationId xmlns:a16="http://schemas.microsoft.com/office/drawing/2014/main" id="{6C1198D2-9B76-364D-8090-647263DEA7DD}"/>
              </a:ext>
            </a:extLst>
          </p:cNvPr>
          <p:cNvPicPr>
            <a:picLocks noChangeAspect="1"/>
          </p:cNvPicPr>
          <p:nvPr/>
        </p:nvPicPr>
        <p:blipFill>
          <a:blip r:embed="rId7"/>
          <a:stretch>
            <a:fillRect/>
          </a:stretch>
        </p:blipFill>
        <p:spPr>
          <a:xfrm>
            <a:off x="1480275" y="1687975"/>
            <a:ext cx="10191600" cy="1395879"/>
          </a:xfrm>
          <a:prstGeom prst="rect">
            <a:avLst/>
          </a:prstGeom>
        </p:spPr>
      </p:pic>
      <p:pic>
        <p:nvPicPr>
          <p:cNvPr id="14" name="Picture 13">
            <a:extLst>
              <a:ext uri="{FF2B5EF4-FFF2-40B4-BE49-F238E27FC236}">
                <a16:creationId xmlns:a16="http://schemas.microsoft.com/office/drawing/2014/main" id="{A4CF7D67-F7B7-4541-8AE7-D2A46BAD6518}"/>
              </a:ext>
            </a:extLst>
          </p:cNvPr>
          <p:cNvPicPr>
            <a:picLocks noChangeAspect="1"/>
          </p:cNvPicPr>
          <p:nvPr/>
        </p:nvPicPr>
        <p:blipFill>
          <a:blip r:embed="rId8"/>
          <a:stretch>
            <a:fillRect/>
          </a:stretch>
        </p:blipFill>
        <p:spPr>
          <a:xfrm>
            <a:off x="1480275" y="5739833"/>
            <a:ext cx="10191600" cy="807255"/>
          </a:xfrm>
          <a:prstGeom prst="rect">
            <a:avLst/>
          </a:prstGeom>
        </p:spPr>
      </p:pic>
      <p:pic>
        <p:nvPicPr>
          <p:cNvPr id="15" name="Audio 14">
            <a:hlinkClick r:id="" action="ppaction://media"/>
            <a:extLst>
              <a:ext uri="{FF2B5EF4-FFF2-40B4-BE49-F238E27FC236}">
                <a16:creationId xmlns:a16="http://schemas.microsoft.com/office/drawing/2014/main" id="{8A9352F5-0F5E-034B-8882-930C417D177E}"/>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993600392"/>
      </p:ext>
    </p:extLst>
  </p:cSld>
  <p:clrMapOvr>
    <a:masterClrMapping/>
  </p:clrMapOvr>
  <mc:AlternateContent xmlns:mc="http://schemas.openxmlformats.org/markup-compatibility/2006" xmlns:p14="http://schemas.microsoft.com/office/powerpoint/2010/main">
    <mc:Choice Requires="p14">
      <p:transition spd="slow" p14:dur="2000" advTm="3690"/>
    </mc:Choice>
    <mc:Fallback xmlns="">
      <p:transition spd="slow" advTm="369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5"/>
                </p:tgtEl>
              </p:cMediaNode>
            </p:audio>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0.3"/>
</p:tagLst>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226</TotalTime>
  <Words>681</Words>
  <Application>Microsoft Macintosh PowerPoint</Application>
  <PresentationFormat>Widescreen</PresentationFormat>
  <Paragraphs>132</Paragraphs>
  <Slides>12</Slides>
  <Notes>11</Notes>
  <HiddenSlides>0</HiddenSlides>
  <MMClips>11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Gill Sans MT</vt:lpstr>
      <vt:lpstr>Impact</vt:lpstr>
      <vt:lpstr>Badge</vt:lpstr>
      <vt:lpstr>Assign shallow copy deep copy</vt:lpstr>
      <vt:lpstr>Imagine…</vt:lpstr>
      <vt:lpstr>ASSIGN</vt:lpstr>
      <vt:lpstr>ASSIGN</vt:lpstr>
      <vt:lpstr>ASSIGN</vt:lpstr>
      <vt:lpstr>SHAllow copy</vt:lpstr>
      <vt:lpstr>SHALLOW COPY</vt:lpstr>
      <vt:lpstr>SHALLOW COPY</vt:lpstr>
      <vt:lpstr>DEEP copy</vt:lpstr>
      <vt:lpstr>DEEP COPY</vt:lpstr>
      <vt:lpstr>DEEP COPY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 shallow copy deep copy</dc:title>
  <dc:creator>.</dc:creator>
  <cp:lastModifiedBy>.</cp:lastModifiedBy>
  <cp:revision>15</cp:revision>
  <dcterms:created xsi:type="dcterms:W3CDTF">2020-12-09T14:05:59Z</dcterms:created>
  <dcterms:modified xsi:type="dcterms:W3CDTF">2020-12-09T19:08:44Z</dcterms:modified>
</cp:coreProperties>
</file>