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9511-306D-415F-9FCE-16D80C522A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E31194C-D510-43EE-BA4B-1BE485A7346A}">
      <dgm:prSet phldrT="[文字]" custT="1"/>
      <dgm:spPr/>
      <dgm:t>
        <a:bodyPr/>
        <a:lstStyle/>
        <a:p>
          <a:r>
            <a:rPr lang="zh-TW" altLang="en-US" sz="2400" dirty="0" smtClean="0"/>
            <a:t>乒乓球</a:t>
          </a:r>
          <a:endParaRPr lang="zh-TW" altLang="en-US" sz="1100" dirty="0"/>
        </a:p>
      </dgm:t>
    </dgm:pt>
    <dgm:pt modelId="{8D1A6D47-BC33-4CB9-B23A-C20D0A300865}" type="par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480237C3-9C8F-4274-88D2-4F9B465BCAF9}" type="sib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A3A9873B-CEE2-4D7E-8C3D-B3EE173F679F}">
      <dgm:prSet phldrT="[文字]" custT="1"/>
      <dgm:spPr/>
      <dgm:t>
        <a:bodyPr/>
        <a:lstStyle/>
        <a:p>
          <a:r>
            <a:rPr lang="zh-TW" altLang="en-US" sz="2000" dirty="0" smtClean="0"/>
            <a:t>接球模組</a:t>
          </a:r>
          <a:endParaRPr lang="zh-TW" altLang="en-US" sz="2800" dirty="0"/>
        </a:p>
      </dgm:t>
    </dgm:pt>
    <dgm:pt modelId="{758D089C-76C3-4DD9-932C-07D28EABBF63}" type="par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CE09D3DE-B9C5-4865-98A6-88A2D978244E}" type="sib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49E79769-042C-4C5B-9685-1956B124BFDB}">
      <dgm:prSet phldrT="[文字]" custT="1"/>
      <dgm:spPr/>
      <dgm:t>
        <a:bodyPr/>
        <a:lstStyle/>
        <a:p>
          <a:r>
            <a:rPr lang="zh-TW" altLang="en-US" sz="2000" dirty="0" smtClean="0"/>
            <a:t>資料收集及產生模組</a:t>
          </a:r>
          <a:endParaRPr lang="zh-TW" altLang="en-US" sz="2000" dirty="0"/>
        </a:p>
      </dgm:t>
    </dgm:pt>
    <dgm:pt modelId="{7255A3DB-93C3-49D0-BF11-30977786B094}" type="par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4C147874-65DB-4889-B3E8-24E64C7A7066}" type="sib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735DB720-7034-4369-BEEA-88B6C5EFDB31}">
      <dgm:prSet phldrT="[文字]" custT="1"/>
      <dgm:spPr/>
      <dgm:t>
        <a:bodyPr/>
        <a:lstStyle/>
        <a:p>
          <a:r>
            <a:rPr lang="zh-TW" altLang="en-US" sz="2000" dirty="0" smtClean="0"/>
            <a:t>訓練模組</a:t>
          </a:r>
          <a:endParaRPr lang="zh-TW" altLang="en-US" sz="2000" dirty="0"/>
        </a:p>
      </dgm:t>
    </dgm:pt>
    <dgm:pt modelId="{C4EB51A9-C449-40CF-BAC8-454F730CEDDF}" type="par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8B4F0361-C0E8-4456-A651-EED532D83C9A}" type="sib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5635171E-15D6-4DD7-8B25-0C817D8EB273}">
      <dgm:prSet phldrT="[文字]" custT="1"/>
      <dgm:spPr/>
      <dgm:t>
        <a:bodyPr/>
        <a:lstStyle/>
        <a:p>
          <a:r>
            <a:rPr lang="zh-TW" altLang="en-US" sz="2000" dirty="0" smtClean="0"/>
            <a:t>擊球模組</a:t>
          </a:r>
          <a:endParaRPr lang="zh-TW" altLang="en-US" sz="2000" dirty="0"/>
        </a:p>
      </dgm:t>
    </dgm:pt>
    <dgm:pt modelId="{13541688-5D1D-4111-8C00-14FC32CD53C5}" type="par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421530C-7C59-42FA-AE68-12435A1DA5DE}" type="sib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7A2533C-D5ED-41B8-B87B-7F01CAE68D1F}">
      <dgm:prSet phldrT="[文字]" custT="1"/>
      <dgm:spPr/>
      <dgm:t>
        <a:bodyPr/>
        <a:lstStyle/>
        <a:p>
          <a:r>
            <a:rPr lang="zh-TW" altLang="en-US" sz="2000" dirty="0" smtClean="0"/>
            <a:t>比賽資訊偵測模組</a:t>
          </a:r>
          <a:endParaRPr lang="zh-TW" altLang="en-US" sz="2000" dirty="0"/>
        </a:p>
      </dgm:t>
    </dgm:pt>
    <dgm:pt modelId="{4EBD0FEF-7110-46D0-9763-FC4F629D794F}" type="par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50159944-6CFF-4057-A568-568C0D491E46}" type="sib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0655FE9C-CBFE-4B99-A022-0B88D5F7B28F}">
      <dgm:prSet phldrT="[文字]" custT="1"/>
      <dgm:spPr/>
      <dgm:t>
        <a:bodyPr/>
        <a:lstStyle/>
        <a:p>
          <a:r>
            <a:rPr lang="zh-TW" altLang="en-US" sz="2000" dirty="0" smtClean="0"/>
            <a:t> </a:t>
          </a:r>
          <a:r>
            <a:rPr lang="en-US" altLang="zh-TW" sz="2000" dirty="0" smtClean="0"/>
            <a:t>Rule Base</a:t>
          </a:r>
          <a:endParaRPr lang="zh-TW" altLang="en-US" sz="2000" dirty="0"/>
        </a:p>
      </dgm:t>
    </dgm:pt>
    <dgm:pt modelId="{07EC23E5-5501-4B21-A5BD-5AB4FE2A43D8}" type="sib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E20E1E79-E65C-46B4-82AB-340921701D74}" type="par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3C989B02-5193-4974-A793-68FC451B0EF0}">
      <dgm:prSet phldrT="[文字]" custT="1"/>
      <dgm:spPr/>
      <dgm:t>
        <a:bodyPr/>
        <a:lstStyle/>
        <a:p>
          <a:r>
            <a:rPr lang="zh-TW" altLang="en-US" sz="2000" dirty="0" smtClean="0"/>
            <a:t>路徑產生模組</a:t>
          </a:r>
          <a:endParaRPr lang="zh-TW" altLang="en-US" sz="2000" dirty="0"/>
        </a:p>
      </dgm:t>
    </dgm:pt>
    <dgm:pt modelId="{669C841B-2BBA-49B8-9AEB-DB18C9379512}" type="par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CA696A11-7132-476E-B6A8-77F73EE68137}" type="sib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276D1CFA-6EE9-4888-86AC-B2D753DD5E07}">
      <dgm:prSet phldrT="[文字]" custT="1"/>
      <dgm:spPr/>
      <dgm:t>
        <a:bodyPr/>
        <a:lstStyle/>
        <a:p>
          <a:r>
            <a:rPr lang="en-US" altLang="zh-TW" sz="2000" dirty="0" smtClean="0"/>
            <a:t>KNN</a:t>
          </a:r>
          <a:endParaRPr lang="zh-TW" altLang="en-US" sz="2000" dirty="0"/>
        </a:p>
      </dgm:t>
    </dgm:pt>
    <dgm:pt modelId="{FECEF7A5-4BA5-4E71-A03E-0E1E28AC3F1F}" type="par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AAE7A0FE-C9F4-4DA5-985F-BD5E1231A319}" type="sib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C5B9F323-CA49-4BDA-823F-DCD35330FCE5}">
      <dgm:prSet phldrT="[文字]" custT="1"/>
      <dgm:spPr/>
      <dgm:t>
        <a:bodyPr/>
        <a:lstStyle/>
        <a:p>
          <a:r>
            <a:rPr lang="en-US" altLang="zh-TW" sz="2000" dirty="0" smtClean="0"/>
            <a:t>SVM</a:t>
          </a:r>
          <a:endParaRPr lang="zh-TW" altLang="en-US" sz="2000" dirty="0"/>
        </a:p>
      </dgm:t>
    </dgm:pt>
    <dgm:pt modelId="{9DAAC23E-A501-450D-8076-B4D3BB38F421}" type="par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14E06518-3DED-4B41-9756-6B18E1D54CEA}" type="sib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7336F46C-5538-4946-A6FC-DF777C2678E1}">
      <dgm:prSet phldrT="[文字]" custT="1"/>
      <dgm:spPr/>
      <dgm:t>
        <a:bodyPr/>
        <a:lstStyle/>
        <a:p>
          <a:r>
            <a:rPr lang="en-US" altLang="zh-TW" sz="2000" dirty="0" smtClean="0"/>
            <a:t>HMM</a:t>
          </a:r>
          <a:endParaRPr lang="zh-TW" altLang="en-US" sz="2000" dirty="0"/>
        </a:p>
      </dgm:t>
    </dgm:pt>
    <dgm:pt modelId="{82B7CA6C-B7E7-4CC7-A580-0DC7DE27A889}" type="par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7605D764-CBCA-4979-ABAD-CD4BAD2AD061}" type="sib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D4F19F1C-75B7-4D73-9366-AAFB77F68387}">
      <dgm:prSet phldrT="[文字]" custT="1"/>
      <dgm:spPr/>
      <dgm:t>
        <a:bodyPr/>
        <a:lstStyle/>
        <a:p>
          <a:r>
            <a:rPr lang="zh-TW" altLang="en-US" sz="2000" dirty="0" smtClean="0"/>
            <a:t>斜率控制模組</a:t>
          </a:r>
          <a:endParaRPr lang="zh-TW" altLang="en-US" sz="2000" dirty="0"/>
        </a:p>
      </dgm:t>
    </dgm:pt>
    <dgm:pt modelId="{B02B4735-8E60-4887-B3F3-F0010A518225}" type="par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CB9F71C1-F75C-431A-8D2A-36DB0227777A}" type="sib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1F6E2733-3204-421A-82CF-5B11AFFAEACA}">
      <dgm:prSet phldrT="[文字]" custT="1"/>
      <dgm:spPr/>
      <dgm:t>
        <a:bodyPr/>
        <a:lstStyle/>
        <a:p>
          <a:r>
            <a:rPr lang="zh-TW" altLang="en-US" sz="2000" dirty="0" smtClean="0"/>
            <a:t>速度控制模組</a:t>
          </a:r>
          <a:endParaRPr lang="zh-TW" altLang="en-US" sz="2000" dirty="0"/>
        </a:p>
      </dgm:t>
    </dgm:pt>
    <dgm:pt modelId="{6409547F-7760-4978-95B9-E911B807BF26}" type="par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DF68A1F5-A976-4FF1-AA9A-844978C9999D}" type="sib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389243D2-761A-42D8-8CE1-20B7185BC135}" type="pres">
      <dgm:prSet presAssocID="{8D1D9511-306D-415F-9FCE-16D80C522A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A4161D-1F5F-40F9-A33F-65521320064C}" type="pres">
      <dgm:prSet presAssocID="{8D1D9511-306D-415F-9FCE-16D80C522ACB}" presName="hierFlow" presStyleCnt="0"/>
      <dgm:spPr/>
    </dgm:pt>
    <dgm:pt modelId="{E9C77F55-998B-40C5-9D74-9149724B5B36}" type="pres">
      <dgm:prSet presAssocID="{8D1D9511-306D-415F-9FCE-16D80C522A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6DC60B-34C0-4D0D-929D-71A79403100D}" type="pres">
      <dgm:prSet presAssocID="{2E31194C-D510-43EE-BA4B-1BE485A7346A}" presName="Name14" presStyleCnt="0"/>
      <dgm:spPr/>
    </dgm:pt>
    <dgm:pt modelId="{D321AA01-C170-40BA-B08D-C698199B868E}" type="pres">
      <dgm:prSet presAssocID="{2E31194C-D510-43EE-BA4B-1BE485A7346A}" presName="level1Shape" presStyleLbl="node0" presStyleIdx="0" presStyleCnt="1">
        <dgm:presLayoutVars>
          <dgm:chPref val="3"/>
        </dgm:presLayoutVars>
      </dgm:prSet>
      <dgm:spPr/>
    </dgm:pt>
    <dgm:pt modelId="{D54AF7F3-07EB-4541-863C-AEAD805DF1F0}" type="pres">
      <dgm:prSet presAssocID="{2E31194C-D510-43EE-BA4B-1BE485A7346A}" presName="hierChild2" presStyleCnt="0"/>
      <dgm:spPr/>
    </dgm:pt>
    <dgm:pt modelId="{9F058350-7B4D-48A2-BC59-9CDF22767BD4}" type="pres">
      <dgm:prSet presAssocID="{758D089C-76C3-4DD9-932C-07D28EABBF63}" presName="Name19" presStyleLbl="parChTrans1D2" presStyleIdx="0" presStyleCnt="2"/>
      <dgm:spPr/>
    </dgm:pt>
    <dgm:pt modelId="{0C48B20D-E003-45DE-B94A-E60BEED723AF}" type="pres">
      <dgm:prSet presAssocID="{A3A9873B-CEE2-4D7E-8C3D-B3EE173F679F}" presName="Name21" presStyleCnt="0"/>
      <dgm:spPr/>
    </dgm:pt>
    <dgm:pt modelId="{DA36EB67-B496-46CD-AD8F-7C08BC350429}" type="pres">
      <dgm:prSet presAssocID="{A3A9873B-CEE2-4D7E-8C3D-B3EE173F679F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DF4F5E85-3D99-4AD7-87B0-882384C9686C}" type="pres">
      <dgm:prSet presAssocID="{A3A9873B-CEE2-4D7E-8C3D-B3EE173F679F}" presName="hierChild3" presStyleCnt="0"/>
      <dgm:spPr/>
    </dgm:pt>
    <dgm:pt modelId="{19A38D8A-02E7-40EC-8359-994B75B15E6F}" type="pres">
      <dgm:prSet presAssocID="{7255A3DB-93C3-49D0-BF11-30977786B094}" presName="Name19" presStyleLbl="parChTrans1D3" presStyleIdx="0" presStyleCnt="5"/>
      <dgm:spPr/>
    </dgm:pt>
    <dgm:pt modelId="{F5ACE1CE-BBD6-40BA-A39B-46354039882B}" type="pres">
      <dgm:prSet presAssocID="{49E79769-042C-4C5B-9685-1956B124BFDB}" presName="Name21" presStyleCnt="0"/>
      <dgm:spPr/>
    </dgm:pt>
    <dgm:pt modelId="{275D68DB-8A1D-4DFC-BDB4-07DB569601CA}" type="pres">
      <dgm:prSet presAssocID="{49E79769-042C-4C5B-9685-1956B124BFDB}" presName="level2Shape" presStyleLbl="node3" presStyleIdx="0" presStyleCnt="5"/>
      <dgm:spPr/>
    </dgm:pt>
    <dgm:pt modelId="{DEB16D6B-39CA-44DE-A366-C9A3D69D23B4}" type="pres">
      <dgm:prSet presAssocID="{49E79769-042C-4C5B-9685-1956B124BFDB}" presName="hierChild3" presStyleCnt="0"/>
      <dgm:spPr/>
    </dgm:pt>
    <dgm:pt modelId="{4B6CE9F0-6186-4B70-962E-B153A1820EF3}" type="pres">
      <dgm:prSet presAssocID="{E20E1E79-E65C-46B4-82AB-340921701D74}" presName="Name19" presStyleLbl="parChTrans1D4" presStyleIdx="0" presStyleCnt="5"/>
      <dgm:spPr/>
    </dgm:pt>
    <dgm:pt modelId="{C8856357-1BC7-4F87-BC78-DA139729C62F}" type="pres">
      <dgm:prSet presAssocID="{0655FE9C-CBFE-4B99-A022-0B88D5F7B28F}" presName="Name21" presStyleCnt="0"/>
      <dgm:spPr/>
    </dgm:pt>
    <dgm:pt modelId="{3F891A5F-841C-4C23-81AC-65DC72C1661D}" type="pres">
      <dgm:prSet presAssocID="{0655FE9C-CBFE-4B99-A022-0B88D5F7B28F}" presName="level2Shape" presStyleLbl="node4" presStyleIdx="0" presStyleCnt="5"/>
      <dgm:spPr/>
    </dgm:pt>
    <dgm:pt modelId="{A80B5C2E-AA8D-4AC5-BCC8-2609712665B6}" type="pres">
      <dgm:prSet presAssocID="{0655FE9C-CBFE-4B99-A022-0B88D5F7B28F}" presName="hierChild3" presStyleCnt="0"/>
      <dgm:spPr/>
    </dgm:pt>
    <dgm:pt modelId="{6946CB01-23C9-4880-B965-E353BEBAFD84}" type="pres">
      <dgm:prSet presAssocID="{669C841B-2BBA-49B8-9AEB-DB18C9379512}" presName="Name19" presStyleLbl="parChTrans1D4" presStyleIdx="1" presStyleCnt="5"/>
      <dgm:spPr/>
    </dgm:pt>
    <dgm:pt modelId="{CEDA0EA7-D803-4575-928A-45F056776601}" type="pres">
      <dgm:prSet presAssocID="{3C989B02-5193-4974-A793-68FC451B0EF0}" presName="Name21" presStyleCnt="0"/>
      <dgm:spPr/>
    </dgm:pt>
    <dgm:pt modelId="{72016645-2F6A-402E-BCF7-0DEB1847465A}" type="pres">
      <dgm:prSet presAssocID="{3C989B02-5193-4974-A793-68FC451B0EF0}" presName="level2Shape" presStyleLbl="node4" presStyleIdx="1" presStyleCnt="5"/>
      <dgm:spPr/>
    </dgm:pt>
    <dgm:pt modelId="{AEE500E2-B19A-4DCE-8E7B-55EB14E639F8}" type="pres">
      <dgm:prSet presAssocID="{3C989B02-5193-4974-A793-68FC451B0EF0}" presName="hierChild3" presStyleCnt="0"/>
      <dgm:spPr/>
    </dgm:pt>
    <dgm:pt modelId="{988C4C6D-12AA-4918-8967-16606BEDDB11}" type="pres">
      <dgm:prSet presAssocID="{C4EB51A9-C449-40CF-BAC8-454F730CEDDF}" presName="Name19" presStyleLbl="parChTrans1D3" presStyleIdx="1" presStyleCnt="5"/>
      <dgm:spPr/>
    </dgm:pt>
    <dgm:pt modelId="{E29CA731-773A-416A-B609-CF21675AA62E}" type="pres">
      <dgm:prSet presAssocID="{735DB720-7034-4369-BEEA-88B6C5EFDB31}" presName="Name21" presStyleCnt="0"/>
      <dgm:spPr/>
    </dgm:pt>
    <dgm:pt modelId="{600D577E-0C8C-4D5B-AC69-2EA5D1C81417}" type="pres">
      <dgm:prSet presAssocID="{735DB720-7034-4369-BEEA-88B6C5EFDB31}" presName="level2Shape" presStyleLbl="node3" presStyleIdx="1" presStyleCnt="5"/>
      <dgm:spPr/>
    </dgm:pt>
    <dgm:pt modelId="{E3CA3775-48B9-49F2-ACFC-6AACC039BC09}" type="pres">
      <dgm:prSet presAssocID="{735DB720-7034-4369-BEEA-88B6C5EFDB31}" presName="hierChild3" presStyleCnt="0"/>
      <dgm:spPr/>
    </dgm:pt>
    <dgm:pt modelId="{B6F1079C-13E5-4604-B7EC-2B49F157B8AD}" type="pres">
      <dgm:prSet presAssocID="{FECEF7A5-4BA5-4E71-A03E-0E1E28AC3F1F}" presName="Name19" presStyleLbl="parChTrans1D4" presStyleIdx="2" presStyleCnt="5"/>
      <dgm:spPr/>
    </dgm:pt>
    <dgm:pt modelId="{7472C8F4-0003-4385-9797-26500A927EA7}" type="pres">
      <dgm:prSet presAssocID="{276D1CFA-6EE9-4888-86AC-B2D753DD5E07}" presName="Name21" presStyleCnt="0"/>
      <dgm:spPr/>
    </dgm:pt>
    <dgm:pt modelId="{E8496A53-4C82-409B-8D5E-1057C49CF32D}" type="pres">
      <dgm:prSet presAssocID="{276D1CFA-6EE9-4888-86AC-B2D753DD5E07}" presName="level2Shape" presStyleLbl="node4" presStyleIdx="2" presStyleCnt="5"/>
      <dgm:spPr/>
    </dgm:pt>
    <dgm:pt modelId="{A9C2B2E2-8F6D-4AF6-BFD7-B5C220C8EA0E}" type="pres">
      <dgm:prSet presAssocID="{276D1CFA-6EE9-4888-86AC-B2D753DD5E07}" presName="hierChild3" presStyleCnt="0"/>
      <dgm:spPr/>
    </dgm:pt>
    <dgm:pt modelId="{A37CAE32-3709-4FC7-B56E-1A92FD5BF376}" type="pres">
      <dgm:prSet presAssocID="{9DAAC23E-A501-450D-8076-B4D3BB38F421}" presName="Name19" presStyleLbl="parChTrans1D4" presStyleIdx="3" presStyleCnt="5"/>
      <dgm:spPr/>
    </dgm:pt>
    <dgm:pt modelId="{FC30D67A-D31D-4D05-AD15-98B229147B6B}" type="pres">
      <dgm:prSet presAssocID="{C5B9F323-CA49-4BDA-823F-DCD35330FCE5}" presName="Name21" presStyleCnt="0"/>
      <dgm:spPr/>
    </dgm:pt>
    <dgm:pt modelId="{B6EF3237-0D75-4FEB-B2BF-899794D8FE8C}" type="pres">
      <dgm:prSet presAssocID="{C5B9F323-CA49-4BDA-823F-DCD35330FCE5}" presName="level2Shape" presStyleLbl="node4" presStyleIdx="3" presStyleCnt="5"/>
      <dgm:spPr/>
    </dgm:pt>
    <dgm:pt modelId="{AB0FBAFD-E014-4D7C-8762-515EA5369C5B}" type="pres">
      <dgm:prSet presAssocID="{C5B9F323-CA49-4BDA-823F-DCD35330FCE5}" presName="hierChild3" presStyleCnt="0"/>
      <dgm:spPr/>
    </dgm:pt>
    <dgm:pt modelId="{30BEDD1D-69E2-48B4-B046-67F236282BA2}" type="pres">
      <dgm:prSet presAssocID="{82B7CA6C-B7E7-4CC7-A580-0DC7DE27A889}" presName="Name19" presStyleLbl="parChTrans1D4" presStyleIdx="4" presStyleCnt="5"/>
      <dgm:spPr/>
    </dgm:pt>
    <dgm:pt modelId="{9AC4A2AD-96A7-4DEC-91B7-78B80F98C2FA}" type="pres">
      <dgm:prSet presAssocID="{7336F46C-5538-4946-A6FC-DF777C2678E1}" presName="Name21" presStyleCnt="0"/>
      <dgm:spPr/>
    </dgm:pt>
    <dgm:pt modelId="{CEDF940F-80B5-413D-9714-80FF515B7FB3}" type="pres">
      <dgm:prSet presAssocID="{7336F46C-5538-4946-A6FC-DF777C2678E1}" presName="level2Shape" presStyleLbl="node4" presStyleIdx="4" presStyleCnt="5"/>
      <dgm:spPr/>
    </dgm:pt>
    <dgm:pt modelId="{E6B48359-1E74-44D2-B166-207605785908}" type="pres">
      <dgm:prSet presAssocID="{7336F46C-5538-4946-A6FC-DF777C2678E1}" presName="hierChild3" presStyleCnt="0"/>
      <dgm:spPr/>
    </dgm:pt>
    <dgm:pt modelId="{EC810B61-A5E3-4C28-97BE-CAB766B6A5B5}" type="pres">
      <dgm:prSet presAssocID="{13541688-5D1D-4111-8C00-14FC32CD53C5}" presName="Name19" presStyleLbl="parChTrans1D2" presStyleIdx="1" presStyleCnt="2"/>
      <dgm:spPr/>
    </dgm:pt>
    <dgm:pt modelId="{E05BAA83-EE4F-4CAB-9BDF-944D89AB6ED1}" type="pres">
      <dgm:prSet presAssocID="{5635171E-15D6-4DD7-8B25-0C817D8EB273}" presName="Name21" presStyleCnt="0"/>
      <dgm:spPr/>
    </dgm:pt>
    <dgm:pt modelId="{BAEEE744-6872-4A32-822E-68D87B6ED3CA}" type="pres">
      <dgm:prSet presAssocID="{5635171E-15D6-4DD7-8B25-0C817D8EB273}" presName="level2Shape" presStyleLbl="node2" presStyleIdx="1" presStyleCnt="2"/>
      <dgm:spPr/>
    </dgm:pt>
    <dgm:pt modelId="{7F285B1B-1C18-4CC1-8EC2-04F27CF4EB64}" type="pres">
      <dgm:prSet presAssocID="{5635171E-15D6-4DD7-8B25-0C817D8EB273}" presName="hierChild3" presStyleCnt="0"/>
      <dgm:spPr/>
    </dgm:pt>
    <dgm:pt modelId="{3F1ED03D-F9B2-4EBC-BBD6-C097A7F86048}" type="pres">
      <dgm:prSet presAssocID="{4EBD0FEF-7110-46D0-9763-FC4F629D794F}" presName="Name19" presStyleLbl="parChTrans1D3" presStyleIdx="2" presStyleCnt="5"/>
      <dgm:spPr/>
    </dgm:pt>
    <dgm:pt modelId="{98FB21BC-AB71-425F-8DCA-284AF272509E}" type="pres">
      <dgm:prSet presAssocID="{F7A2533C-D5ED-41B8-B87B-7F01CAE68D1F}" presName="Name21" presStyleCnt="0"/>
      <dgm:spPr/>
    </dgm:pt>
    <dgm:pt modelId="{75962DD3-6DFB-4D89-863A-38BC111D8B52}" type="pres">
      <dgm:prSet presAssocID="{F7A2533C-D5ED-41B8-B87B-7F01CAE68D1F}" presName="level2Shape" presStyleLbl="node3" presStyleIdx="2" presStyleCnt="5"/>
      <dgm:spPr/>
    </dgm:pt>
    <dgm:pt modelId="{13AC8D51-D7A9-4914-BAC8-311C1E8BAC53}" type="pres">
      <dgm:prSet presAssocID="{F7A2533C-D5ED-41B8-B87B-7F01CAE68D1F}" presName="hierChild3" presStyleCnt="0"/>
      <dgm:spPr/>
    </dgm:pt>
    <dgm:pt modelId="{3FC16DFF-3215-4B40-B9EF-4D17C54B7874}" type="pres">
      <dgm:prSet presAssocID="{B02B4735-8E60-4887-B3F3-F0010A518225}" presName="Name19" presStyleLbl="parChTrans1D3" presStyleIdx="3" presStyleCnt="5"/>
      <dgm:spPr/>
    </dgm:pt>
    <dgm:pt modelId="{54B877C4-7FD9-494B-8458-323E4DF6A59C}" type="pres">
      <dgm:prSet presAssocID="{D4F19F1C-75B7-4D73-9366-AAFB77F68387}" presName="Name21" presStyleCnt="0"/>
      <dgm:spPr/>
    </dgm:pt>
    <dgm:pt modelId="{46F7A3BD-7120-4CEF-9571-27F46BA07CBC}" type="pres">
      <dgm:prSet presAssocID="{D4F19F1C-75B7-4D73-9366-AAFB77F68387}" presName="level2Shape" presStyleLbl="node3" presStyleIdx="3" presStyleCnt="5"/>
      <dgm:spPr/>
    </dgm:pt>
    <dgm:pt modelId="{5E7D802D-2B89-47D0-AAA2-4A54D3A847A6}" type="pres">
      <dgm:prSet presAssocID="{D4F19F1C-75B7-4D73-9366-AAFB77F68387}" presName="hierChild3" presStyleCnt="0"/>
      <dgm:spPr/>
    </dgm:pt>
    <dgm:pt modelId="{240611B3-5F08-4709-8CE1-F33A73A991FE}" type="pres">
      <dgm:prSet presAssocID="{6409547F-7760-4978-95B9-E911B807BF26}" presName="Name19" presStyleLbl="parChTrans1D3" presStyleIdx="4" presStyleCnt="5"/>
      <dgm:spPr/>
    </dgm:pt>
    <dgm:pt modelId="{CD3BDF5B-D0CB-47D8-8D00-7662FC4F9086}" type="pres">
      <dgm:prSet presAssocID="{1F6E2733-3204-421A-82CF-5B11AFFAEACA}" presName="Name21" presStyleCnt="0"/>
      <dgm:spPr/>
    </dgm:pt>
    <dgm:pt modelId="{A89374BE-8554-4043-A002-6323BCCCCFB8}" type="pres">
      <dgm:prSet presAssocID="{1F6E2733-3204-421A-82CF-5B11AFFAEACA}" presName="level2Shape" presStyleLbl="node3" presStyleIdx="4" presStyleCnt="5"/>
      <dgm:spPr/>
    </dgm:pt>
    <dgm:pt modelId="{170CB306-E767-4B3E-82AC-C8C6F4BBDC54}" type="pres">
      <dgm:prSet presAssocID="{1F6E2733-3204-421A-82CF-5B11AFFAEACA}" presName="hierChild3" presStyleCnt="0"/>
      <dgm:spPr/>
    </dgm:pt>
    <dgm:pt modelId="{8B24056C-5923-475B-86B7-8BC017DC7AED}" type="pres">
      <dgm:prSet presAssocID="{8D1D9511-306D-415F-9FCE-16D80C522ACB}" presName="bgShapesFlow" presStyleCnt="0"/>
      <dgm:spPr/>
    </dgm:pt>
  </dgm:ptLst>
  <dgm:cxnLst>
    <dgm:cxn modelId="{03C5C6FA-1443-40E4-A010-1CAB8DB1AD1A}" srcId="{49E79769-042C-4C5B-9685-1956B124BFDB}" destId="{0655FE9C-CBFE-4B99-A022-0B88D5F7B28F}" srcOrd="0" destOrd="0" parTransId="{E20E1E79-E65C-46B4-82AB-340921701D74}" sibTransId="{07EC23E5-5501-4B21-A5BD-5AB4FE2A43D8}"/>
    <dgm:cxn modelId="{D1844D4D-D0E5-4E19-8230-BBC37A7BEE31}" srcId="{735DB720-7034-4369-BEEA-88B6C5EFDB31}" destId="{C5B9F323-CA49-4BDA-823F-DCD35330FCE5}" srcOrd="1" destOrd="0" parTransId="{9DAAC23E-A501-450D-8076-B4D3BB38F421}" sibTransId="{14E06518-3DED-4B41-9756-6B18E1D54CEA}"/>
    <dgm:cxn modelId="{12A096D6-E92A-4D01-843A-C113C99D5BFD}" srcId="{5635171E-15D6-4DD7-8B25-0C817D8EB273}" destId="{D4F19F1C-75B7-4D73-9366-AAFB77F68387}" srcOrd="1" destOrd="0" parTransId="{B02B4735-8E60-4887-B3F3-F0010A518225}" sibTransId="{CB9F71C1-F75C-431A-8D2A-36DB0227777A}"/>
    <dgm:cxn modelId="{FDFF4214-3FFF-43C4-9971-7EBFEBBDE319}" type="presOf" srcId="{7336F46C-5538-4946-A6FC-DF777C2678E1}" destId="{CEDF940F-80B5-413D-9714-80FF515B7FB3}" srcOrd="0" destOrd="0" presId="urn:microsoft.com/office/officeart/2005/8/layout/hierarchy6"/>
    <dgm:cxn modelId="{3C7B94A3-A81F-4EDD-AB5C-A0967C5D9993}" srcId="{735DB720-7034-4369-BEEA-88B6C5EFDB31}" destId="{7336F46C-5538-4946-A6FC-DF777C2678E1}" srcOrd="2" destOrd="0" parTransId="{82B7CA6C-B7E7-4CC7-A580-0DC7DE27A889}" sibTransId="{7605D764-CBCA-4979-ABAD-CD4BAD2AD061}"/>
    <dgm:cxn modelId="{CB37019F-2DC3-4802-8A5E-663D101EA31C}" type="presOf" srcId="{13541688-5D1D-4111-8C00-14FC32CD53C5}" destId="{EC810B61-A5E3-4C28-97BE-CAB766B6A5B5}" srcOrd="0" destOrd="0" presId="urn:microsoft.com/office/officeart/2005/8/layout/hierarchy6"/>
    <dgm:cxn modelId="{F575325C-AAED-4394-B0F5-482B34D92C40}" type="presOf" srcId="{735DB720-7034-4369-BEEA-88B6C5EFDB31}" destId="{600D577E-0C8C-4D5B-AC69-2EA5D1C81417}" srcOrd="0" destOrd="0" presId="urn:microsoft.com/office/officeart/2005/8/layout/hierarchy6"/>
    <dgm:cxn modelId="{255DCF9B-846C-4AC0-9A8F-6DF392EE01DA}" srcId="{2E31194C-D510-43EE-BA4B-1BE485A7346A}" destId="{A3A9873B-CEE2-4D7E-8C3D-B3EE173F679F}" srcOrd="0" destOrd="0" parTransId="{758D089C-76C3-4DD9-932C-07D28EABBF63}" sibTransId="{CE09D3DE-B9C5-4865-98A6-88A2D978244E}"/>
    <dgm:cxn modelId="{73812E76-B532-49AF-9F42-70D051F690DA}" type="presOf" srcId="{276D1CFA-6EE9-4888-86AC-B2D753DD5E07}" destId="{E8496A53-4C82-409B-8D5E-1057C49CF32D}" srcOrd="0" destOrd="0" presId="urn:microsoft.com/office/officeart/2005/8/layout/hierarchy6"/>
    <dgm:cxn modelId="{C06D0F8F-B45B-4F9D-BEEF-6AE92BBE7EDF}" type="presOf" srcId="{E20E1E79-E65C-46B4-82AB-340921701D74}" destId="{4B6CE9F0-6186-4B70-962E-B153A1820EF3}" srcOrd="0" destOrd="0" presId="urn:microsoft.com/office/officeart/2005/8/layout/hierarchy6"/>
    <dgm:cxn modelId="{D9031731-979B-404E-8F89-498EC73654EE}" srcId="{49E79769-042C-4C5B-9685-1956B124BFDB}" destId="{3C989B02-5193-4974-A793-68FC451B0EF0}" srcOrd="1" destOrd="0" parTransId="{669C841B-2BBA-49B8-9AEB-DB18C9379512}" sibTransId="{CA696A11-7132-476E-B6A8-77F73EE68137}"/>
    <dgm:cxn modelId="{CFDE6462-AD4B-445C-81C0-4160554B9FF7}" type="presOf" srcId="{8D1D9511-306D-415F-9FCE-16D80C522ACB}" destId="{389243D2-761A-42D8-8CE1-20B7185BC135}" srcOrd="0" destOrd="0" presId="urn:microsoft.com/office/officeart/2005/8/layout/hierarchy6"/>
    <dgm:cxn modelId="{3F151417-6165-4C18-AB2C-CCBC616518FB}" srcId="{A3A9873B-CEE2-4D7E-8C3D-B3EE173F679F}" destId="{735DB720-7034-4369-BEEA-88B6C5EFDB31}" srcOrd="1" destOrd="0" parTransId="{C4EB51A9-C449-40CF-BAC8-454F730CEDDF}" sibTransId="{8B4F0361-C0E8-4456-A651-EED532D83C9A}"/>
    <dgm:cxn modelId="{536FE3DA-4FDF-433B-BC60-3586597BE4CA}" type="presOf" srcId="{9DAAC23E-A501-450D-8076-B4D3BB38F421}" destId="{A37CAE32-3709-4FC7-B56E-1A92FD5BF376}" srcOrd="0" destOrd="0" presId="urn:microsoft.com/office/officeart/2005/8/layout/hierarchy6"/>
    <dgm:cxn modelId="{762BC1DA-C488-406E-B8CD-2FDAE31E14C3}" type="presOf" srcId="{4EBD0FEF-7110-46D0-9763-FC4F629D794F}" destId="{3F1ED03D-F9B2-4EBC-BBD6-C097A7F86048}" srcOrd="0" destOrd="0" presId="urn:microsoft.com/office/officeart/2005/8/layout/hierarchy6"/>
    <dgm:cxn modelId="{87045A9C-06CF-4474-8266-F11908164204}" type="presOf" srcId="{C4EB51A9-C449-40CF-BAC8-454F730CEDDF}" destId="{988C4C6D-12AA-4918-8967-16606BEDDB11}" srcOrd="0" destOrd="0" presId="urn:microsoft.com/office/officeart/2005/8/layout/hierarchy6"/>
    <dgm:cxn modelId="{9A46056B-F2E2-4B82-8A9A-A07C030B8826}" type="presOf" srcId="{6409547F-7760-4978-95B9-E911B807BF26}" destId="{240611B3-5F08-4709-8CE1-F33A73A991FE}" srcOrd="0" destOrd="0" presId="urn:microsoft.com/office/officeart/2005/8/layout/hierarchy6"/>
    <dgm:cxn modelId="{6150586F-BE7F-492E-8765-12BF390CBD90}" type="presOf" srcId="{B02B4735-8E60-4887-B3F3-F0010A518225}" destId="{3FC16DFF-3215-4B40-B9EF-4D17C54B7874}" srcOrd="0" destOrd="0" presId="urn:microsoft.com/office/officeart/2005/8/layout/hierarchy6"/>
    <dgm:cxn modelId="{B1B2C8A7-159A-4138-B40C-C6A07463794A}" srcId="{8D1D9511-306D-415F-9FCE-16D80C522ACB}" destId="{2E31194C-D510-43EE-BA4B-1BE485A7346A}" srcOrd="0" destOrd="0" parTransId="{8D1A6D47-BC33-4CB9-B23A-C20D0A300865}" sibTransId="{480237C3-9C8F-4274-88D2-4F9B465BCAF9}"/>
    <dgm:cxn modelId="{D990EBCF-1465-459B-9CF6-99A8CA3F247C}" type="presOf" srcId="{2E31194C-D510-43EE-BA4B-1BE485A7346A}" destId="{D321AA01-C170-40BA-B08D-C698199B868E}" srcOrd="0" destOrd="0" presId="urn:microsoft.com/office/officeart/2005/8/layout/hierarchy6"/>
    <dgm:cxn modelId="{DB10D3C0-388E-4EE7-8F34-9374E9849ADC}" type="presOf" srcId="{D4F19F1C-75B7-4D73-9366-AAFB77F68387}" destId="{46F7A3BD-7120-4CEF-9571-27F46BA07CBC}" srcOrd="0" destOrd="0" presId="urn:microsoft.com/office/officeart/2005/8/layout/hierarchy6"/>
    <dgm:cxn modelId="{F76B469E-6EED-490F-84D8-1DFC57C38B55}" type="presOf" srcId="{669C841B-2BBA-49B8-9AEB-DB18C9379512}" destId="{6946CB01-23C9-4880-B965-E353BEBAFD84}" srcOrd="0" destOrd="0" presId="urn:microsoft.com/office/officeart/2005/8/layout/hierarchy6"/>
    <dgm:cxn modelId="{7BAEF730-68D7-4777-9F38-93EB95311B2F}" srcId="{2E31194C-D510-43EE-BA4B-1BE485A7346A}" destId="{5635171E-15D6-4DD7-8B25-0C817D8EB273}" srcOrd="1" destOrd="0" parTransId="{13541688-5D1D-4111-8C00-14FC32CD53C5}" sibTransId="{F421530C-7C59-42FA-AE68-12435A1DA5DE}"/>
    <dgm:cxn modelId="{C42FCC05-21B7-4A18-BD63-B90967439E1D}" type="presOf" srcId="{0655FE9C-CBFE-4B99-A022-0B88D5F7B28F}" destId="{3F891A5F-841C-4C23-81AC-65DC72C1661D}" srcOrd="0" destOrd="0" presId="urn:microsoft.com/office/officeart/2005/8/layout/hierarchy6"/>
    <dgm:cxn modelId="{DBCEDD45-622E-447F-B1AC-6B45C24E1165}" type="presOf" srcId="{758D089C-76C3-4DD9-932C-07D28EABBF63}" destId="{9F058350-7B4D-48A2-BC59-9CDF22767BD4}" srcOrd="0" destOrd="0" presId="urn:microsoft.com/office/officeart/2005/8/layout/hierarchy6"/>
    <dgm:cxn modelId="{E9F57981-AB3D-4C5D-A7BD-13628DC4C93A}" type="presOf" srcId="{3C989B02-5193-4974-A793-68FC451B0EF0}" destId="{72016645-2F6A-402E-BCF7-0DEB1847465A}" srcOrd="0" destOrd="0" presId="urn:microsoft.com/office/officeart/2005/8/layout/hierarchy6"/>
    <dgm:cxn modelId="{10A1769B-D7C2-4E8F-AB35-788F38BD74D8}" type="presOf" srcId="{7255A3DB-93C3-49D0-BF11-30977786B094}" destId="{19A38D8A-02E7-40EC-8359-994B75B15E6F}" srcOrd="0" destOrd="0" presId="urn:microsoft.com/office/officeart/2005/8/layout/hierarchy6"/>
    <dgm:cxn modelId="{5BB40D47-E18A-40A3-AAB1-7FD7B1AF89F5}" srcId="{735DB720-7034-4369-BEEA-88B6C5EFDB31}" destId="{276D1CFA-6EE9-4888-86AC-B2D753DD5E07}" srcOrd="0" destOrd="0" parTransId="{FECEF7A5-4BA5-4E71-A03E-0E1E28AC3F1F}" sibTransId="{AAE7A0FE-C9F4-4DA5-985F-BD5E1231A319}"/>
    <dgm:cxn modelId="{26160F32-B667-4AF5-926A-1E78E74C099E}" srcId="{5635171E-15D6-4DD7-8B25-0C817D8EB273}" destId="{1F6E2733-3204-421A-82CF-5B11AFFAEACA}" srcOrd="2" destOrd="0" parTransId="{6409547F-7760-4978-95B9-E911B807BF26}" sibTransId="{DF68A1F5-A976-4FF1-AA9A-844978C9999D}"/>
    <dgm:cxn modelId="{4F7CECF5-5901-4598-9339-EAC24E104998}" type="presOf" srcId="{1F6E2733-3204-421A-82CF-5B11AFFAEACA}" destId="{A89374BE-8554-4043-A002-6323BCCCCFB8}" srcOrd="0" destOrd="0" presId="urn:microsoft.com/office/officeart/2005/8/layout/hierarchy6"/>
    <dgm:cxn modelId="{EC5F2FD9-EA55-43B4-87D9-A0E1757DB5D5}" type="presOf" srcId="{F7A2533C-D5ED-41B8-B87B-7F01CAE68D1F}" destId="{75962DD3-6DFB-4D89-863A-38BC111D8B52}" srcOrd="0" destOrd="0" presId="urn:microsoft.com/office/officeart/2005/8/layout/hierarchy6"/>
    <dgm:cxn modelId="{ACBFB008-A1B5-48EB-ACA5-DF3F22BF78B8}" type="presOf" srcId="{FECEF7A5-4BA5-4E71-A03E-0E1E28AC3F1F}" destId="{B6F1079C-13E5-4604-B7EC-2B49F157B8AD}" srcOrd="0" destOrd="0" presId="urn:microsoft.com/office/officeart/2005/8/layout/hierarchy6"/>
    <dgm:cxn modelId="{26C676A5-DDA1-415A-A6EF-E3DDEB289490}" type="presOf" srcId="{5635171E-15D6-4DD7-8B25-0C817D8EB273}" destId="{BAEEE744-6872-4A32-822E-68D87B6ED3CA}" srcOrd="0" destOrd="0" presId="urn:microsoft.com/office/officeart/2005/8/layout/hierarchy6"/>
    <dgm:cxn modelId="{E35CB6F2-956D-4BDD-A52A-3D20D1B6A531}" srcId="{5635171E-15D6-4DD7-8B25-0C817D8EB273}" destId="{F7A2533C-D5ED-41B8-B87B-7F01CAE68D1F}" srcOrd="0" destOrd="0" parTransId="{4EBD0FEF-7110-46D0-9763-FC4F629D794F}" sibTransId="{50159944-6CFF-4057-A568-568C0D491E46}"/>
    <dgm:cxn modelId="{51823B7B-4ADF-4B65-9688-04E5DBAC9778}" type="presOf" srcId="{82B7CA6C-B7E7-4CC7-A580-0DC7DE27A889}" destId="{30BEDD1D-69E2-48B4-B046-67F236282BA2}" srcOrd="0" destOrd="0" presId="urn:microsoft.com/office/officeart/2005/8/layout/hierarchy6"/>
    <dgm:cxn modelId="{D6F97270-68A8-4340-AF04-ECAD4425129F}" type="presOf" srcId="{A3A9873B-CEE2-4D7E-8C3D-B3EE173F679F}" destId="{DA36EB67-B496-46CD-AD8F-7C08BC350429}" srcOrd="0" destOrd="0" presId="urn:microsoft.com/office/officeart/2005/8/layout/hierarchy6"/>
    <dgm:cxn modelId="{FBE84769-9213-4FA9-9399-EC322748F32E}" type="presOf" srcId="{C5B9F323-CA49-4BDA-823F-DCD35330FCE5}" destId="{B6EF3237-0D75-4FEB-B2BF-899794D8FE8C}" srcOrd="0" destOrd="0" presId="urn:microsoft.com/office/officeart/2005/8/layout/hierarchy6"/>
    <dgm:cxn modelId="{5D161BF6-8304-40FC-A6BA-B09CEA1F1670}" type="presOf" srcId="{49E79769-042C-4C5B-9685-1956B124BFDB}" destId="{275D68DB-8A1D-4DFC-BDB4-07DB569601CA}" srcOrd="0" destOrd="0" presId="urn:microsoft.com/office/officeart/2005/8/layout/hierarchy6"/>
    <dgm:cxn modelId="{127B6E41-8C21-4F89-8040-CE2AC3B7673F}" srcId="{A3A9873B-CEE2-4D7E-8C3D-B3EE173F679F}" destId="{49E79769-042C-4C5B-9685-1956B124BFDB}" srcOrd="0" destOrd="0" parTransId="{7255A3DB-93C3-49D0-BF11-30977786B094}" sibTransId="{4C147874-65DB-4889-B3E8-24E64C7A7066}"/>
    <dgm:cxn modelId="{426E566F-8F4E-4E90-BF08-B78305EFB627}" type="presParOf" srcId="{389243D2-761A-42D8-8CE1-20B7185BC135}" destId="{DCA4161D-1F5F-40F9-A33F-65521320064C}" srcOrd="0" destOrd="0" presId="urn:microsoft.com/office/officeart/2005/8/layout/hierarchy6"/>
    <dgm:cxn modelId="{9C19CD75-20BD-4C4E-8E1C-E4C245F9ACDF}" type="presParOf" srcId="{DCA4161D-1F5F-40F9-A33F-65521320064C}" destId="{E9C77F55-998B-40C5-9D74-9149724B5B36}" srcOrd="0" destOrd="0" presId="urn:microsoft.com/office/officeart/2005/8/layout/hierarchy6"/>
    <dgm:cxn modelId="{B8C29432-098B-4687-9687-103D437FDE6C}" type="presParOf" srcId="{E9C77F55-998B-40C5-9D74-9149724B5B36}" destId="{336DC60B-34C0-4D0D-929D-71A79403100D}" srcOrd="0" destOrd="0" presId="urn:microsoft.com/office/officeart/2005/8/layout/hierarchy6"/>
    <dgm:cxn modelId="{AA3C0C42-FECC-4608-A7D1-C76AA879649C}" type="presParOf" srcId="{336DC60B-34C0-4D0D-929D-71A79403100D}" destId="{D321AA01-C170-40BA-B08D-C698199B868E}" srcOrd="0" destOrd="0" presId="urn:microsoft.com/office/officeart/2005/8/layout/hierarchy6"/>
    <dgm:cxn modelId="{1013F1CA-27BE-465A-AF61-E339CD7A741D}" type="presParOf" srcId="{336DC60B-34C0-4D0D-929D-71A79403100D}" destId="{D54AF7F3-07EB-4541-863C-AEAD805DF1F0}" srcOrd="1" destOrd="0" presId="urn:microsoft.com/office/officeart/2005/8/layout/hierarchy6"/>
    <dgm:cxn modelId="{75399257-2EB4-4C3C-84CE-075C8E0E71CD}" type="presParOf" srcId="{D54AF7F3-07EB-4541-863C-AEAD805DF1F0}" destId="{9F058350-7B4D-48A2-BC59-9CDF22767BD4}" srcOrd="0" destOrd="0" presId="urn:microsoft.com/office/officeart/2005/8/layout/hierarchy6"/>
    <dgm:cxn modelId="{19A10057-8851-45BE-AC1D-A999D049D4C0}" type="presParOf" srcId="{D54AF7F3-07EB-4541-863C-AEAD805DF1F0}" destId="{0C48B20D-E003-45DE-B94A-E60BEED723AF}" srcOrd="1" destOrd="0" presId="urn:microsoft.com/office/officeart/2005/8/layout/hierarchy6"/>
    <dgm:cxn modelId="{B6D91EBE-48AB-4B2A-90F3-C8EFD7977A2A}" type="presParOf" srcId="{0C48B20D-E003-45DE-B94A-E60BEED723AF}" destId="{DA36EB67-B496-46CD-AD8F-7C08BC350429}" srcOrd="0" destOrd="0" presId="urn:microsoft.com/office/officeart/2005/8/layout/hierarchy6"/>
    <dgm:cxn modelId="{620F23FE-DA17-4467-9944-412AF346B991}" type="presParOf" srcId="{0C48B20D-E003-45DE-B94A-E60BEED723AF}" destId="{DF4F5E85-3D99-4AD7-87B0-882384C9686C}" srcOrd="1" destOrd="0" presId="urn:microsoft.com/office/officeart/2005/8/layout/hierarchy6"/>
    <dgm:cxn modelId="{5BE0C8EC-1B7C-4AF7-B2C2-C51CE24C72AB}" type="presParOf" srcId="{DF4F5E85-3D99-4AD7-87B0-882384C9686C}" destId="{19A38D8A-02E7-40EC-8359-994B75B15E6F}" srcOrd="0" destOrd="0" presId="urn:microsoft.com/office/officeart/2005/8/layout/hierarchy6"/>
    <dgm:cxn modelId="{2DECCE5B-660C-4123-9087-7A48524124CB}" type="presParOf" srcId="{DF4F5E85-3D99-4AD7-87B0-882384C9686C}" destId="{F5ACE1CE-BBD6-40BA-A39B-46354039882B}" srcOrd="1" destOrd="0" presId="urn:microsoft.com/office/officeart/2005/8/layout/hierarchy6"/>
    <dgm:cxn modelId="{84BD3A84-E770-4896-905C-0698F9C22B10}" type="presParOf" srcId="{F5ACE1CE-BBD6-40BA-A39B-46354039882B}" destId="{275D68DB-8A1D-4DFC-BDB4-07DB569601CA}" srcOrd="0" destOrd="0" presId="urn:microsoft.com/office/officeart/2005/8/layout/hierarchy6"/>
    <dgm:cxn modelId="{4A916642-CA58-40ED-9E3C-23538C1F6F55}" type="presParOf" srcId="{F5ACE1CE-BBD6-40BA-A39B-46354039882B}" destId="{DEB16D6B-39CA-44DE-A366-C9A3D69D23B4}" srcOrd="1" destOrd="0" presId="urn:microsoft.com/office/officeart/2005/8/layout/hierarchy6"/>
    <dgm:cxn modelId="{E18AAEB4-3199-4BA5-855B-DF6DAC3B734F}" type="presParOf" srcId="{DEB16D6B-39CA-44DE-A366-C9A3D69D23B4}" destId="{4B6CE9F0-6186-4B70-962E-B153A1820EF3}" srcOrd="0" destOrd="0" presId="urn:microsoft.com/office/officeart/2005/8/layout/hierarchy6"/>
    <dgm:cxn modelId="{1F365882-D9C4-49FA-8686-35F0DA6EC385}" type="presParOf" srcId="{DEB16D6B-39CA-44DE-A366-C9A3D69D23B4}" destId="{C8856357-1BC7-4F87-BC78-DA139729C62F}" srcOrd="1" destOrd="0" presId="urn:microsoft.com/office/officeart/2005/8/layout/hierarchy6"/>
    <dgm:cxn modelId="{D68D972C-538E-4D9C-954F-FEAC3325839F}" type="presParOf" srcId="{C8856357-1BC7-4F87-BC78-DA139729C62F}" destId="{3F891A5F-841C-4C23-81AC-65DC72C1661D}" srcOrd="0" destOrd="0" presId="urn:microsoft.com/office/officeart/2005/8/layout/hierarchy6"/>
    <dgm:cxn modelId="{FAA6A739-4170-4F18-A285-B6B848B5CFD7}" type="presParOf" srcId="{C8856357-1BC7-4F87-BC78-DA139729C62F}" destId="{A80B5C2E-AA8D-4AC5-BCC8-2609712665B6}" srcOrd="1" destOrd="0" presId="urn:microsoft.com/office/officeart/2005/8/layout/hierarchy6"/>
    <dgm:cxn modelId="{84F14873-B75D-4340-8564-6F86C2854A44}" type="presParOf" srcId="{DEB16D6B-39CA-44DE-A366-C9A3D69D23B4}" destId="{6946CB01-23C9-4880-B965-E353BEBAFD84}" srcOrd="2" destOrd="0" presId="urn:microsoft.com/office/officeart/2005/8/layout/hierarchy6"/>
    <dgm:cxn modelId="{73AE70D9-6E15-4BDA-80CA-06894C83484E}" type="presParOf" srcId="{DEB16D6B-39CA-44DE-A366-C9A3D69D23B4}" destId="{CEDA0EA7-D803-4575-928A-45F056776601}" srcOrd="3" destOrd="0" presId="urn:microsoft.com/office/officeart/2005/8/layout/hierarchy6"/>
    <dgm:cxn modelId="{3A81DB6D-0D30-4236-9385-7FDC30F96A33}" type="presParOf" srcId="{CEDA0EA7-D803-4575-928A-45F056776601}" destId="{72016645-2F6A-402E-BCF7-0DEB1847465A}" srcOrd="0" destOrd="0" presId="urn:microsoft.com/office/officeart/2005/8/layout/hierarchy6"/>
    <dgm:cxn modelId="{4A592288-D190-4D94-9A4B-D6021B430978}" type="presParOf" srcId="{CEDA0EA7-D803-4575-928A-45F056776601}" destId="{AEE500E2-B19A-4DCE-8E7B-55EB14E639F8}" srcOrd="1" destOrd="0" presId="urn:microsoft.com/office/officeart/2005/8/layout/hierarchy6"/>
    <dgm:cxn modelId="{C629AD88-6AC9-4ECB-B7C4-9B00175BFB58}" type="presParOf" srcId="{DF4F5E85-3D99-4AD7-87B0-882384C9686C}" destId="{988C4C6D-12AA-4918-8967-16606BEDDB11}" srcOrd="2" destOrd="0" presId="urn:microsoft.com/office/officeart/2005/8/layout/hierarchy6"/>
    <dgm:cxn modelId="{F9CA7846-BA1F-43FB-93E4-34581837409D}" type="presParOf" srcId="{DF4F5E85-3D99-4AD7-87B0-882384C9686C}" destId="{E29CA731-773A-416A-B609-CF21675AA62E}" srcOrd="3" destOrd="0" presId="urn:microsoft.com/office/officeart/2005/8/layout/hierarchy6"/>
    <dgm:cxn modelId="{ED96113B-9A01-4B4C-8826-AF778A54AC8D}" type="presParOf" srcId="{E29CA731-773A-416A-B609-CF21675AA62E}" destId="{600D577E-0C8C-4D5B-AC69-2EA5D1C81417}" srcOrd="0" destOrd="0" presId="urn:microsoft.com/office/officeart/2005/8/layout/hierarchy6"/>
    <dgm:cxn modelId="{DD2435F6-8C7C-4B5A-B1F0-B79A27A8A039}" type="presParOf" srcId="{E29CA731-773A-416A-B609-CF21675AA62E}" destId="{E3CA3775-48B9-49F2-ACFC-6AACC039BC09}" srcOrd="1" destOrd="0" presId="urn:microsoft.com/office/officeart/2005/8/layout/hierarchy6"/>
    <dgm:cxn modelId="{F066510C-6BB6-4457-88BE-E6B32BA8B691}" type="presParOf" srcId="{E3CA3775-48B9-49F2-ACFC-6AACC039BC09}" destId="{B6F1079C-13E5-4604-B7EC-2B49F157B8AD}" srcOrd="0" destOrd="0" presId="urn:microsoft.com/office/officeart/2005/8/layout/hierarchy6"/>
    <dgm:cxn modelId="{B5564BB5-F881-4389-9D1B-D402EF9EF1C0}" type="presParOf" srcId="{E3CA3775-48B9-49F2-ACFC-6AACC039BC09}" destId="{7472C8F4-0003-4385-9797-26500A927EA7}" srcOrd="1" destOrd="0" presId="urn:microsoft.com/office/officeart/2005/8/layout/hierarchy6"/>
    <dgm:cxn modelId="{FB36A6A3-2117-41F2-93E7-94BD02ED5F00}" type="presParOf" srcId="{7472C8F4-0003-4385-9797-26500A927EA7}" destId="{E8496A53-4C82-409B-8D5E-1057C49CF32D}" srcOrd="0" destOrd="0" presId="urn:microsoft.com/office/officeart/2005/8/layout/hierarchy6"/>
    <dgm:cxn modelId="{5B948A8E-0F09-461E-965B-2FE4D236136C}" type="presParOf" srcId="{7472C8F4-0003-4385-9797-26500A927EA7}" destId="{A9C2B2E2-8F6D-4AF6-BFD7-B5C220C8EA0E}" srcOrd="1" destOrd="0" presId="urn:microsoft.com/office/officeart/2005/8/layout/hierarchy6"/>
    <dgm:cxn modelId="{E7E719EE-35D4-4C54-A64D-1678147775D4}" type="presParOf" srcId="{E3CA3775-48B9-49F2-ACFC-6AACC039BC09}" destId="{A37CAE32-3709-4FC7-B56E-1A92FD5BF376}" srcOrd="2" destOrd="0" presId="urn:microsoft.com/office/officeart/2005/8/layout/hierarchy6"/>
    <dgm:cxn modelId="{C6EC3A60-B487-43AA-A5AE-2F53B4B80DCD}" type="presParOf" srcId="{E3CA3775-48B9-49F2-ACFC-6AACC039BC09}" destId="{FC30D67A-D31D-4D05-AD15-98B229147B6B}" srcOrd="3" destOrd="0" presId="urn:microsoft.com/office/officeart/2005/8/layout/hierarchy6"/>
    <dgm:cxn modelId="{01E8AA8D-E3B8-4F7F-A9C8-C3B0A881C40E}" type="presParOf" srcId="{FC30D67A-D31D-4D05-AD15-98B229147B6B}" destId="{B6EF3237-0D75-4FEB-B2BF-899794D8FE8C}" srcOrd="0" destOrd="0" presId="urn:microsoft.com/office/officeart/2005/8/layout/hierarchy6"/>
    <dgm:cxn modelId="{853A38D8-8097-45AB-8E6E-AA1563FC7BE8}" type="presParOf" srcId="{FC30D67A-D31D-4D05-AD15-98B229147B6B}" destId="{AB0FBAFD-E014-4D7C-8762-515EA5369C5B}" srcOrd="1" destOrd="0" presId="urn:microsoft.com/office/officeart/2005/8/layout/hierarchy6"/>
    <dgm:cxn modelId="{9188C879-DCEB-48FE-8328-C23F979DB25A}" type="presParOf" srcId="{E3CA3775-48B9-49F2-ACFC-6AACC039BC09}" destId="{30BEDD1D-69E2-48B4-B046-67F236282BA2}" srcOrd="4" destOrd="0" presId="urn:microsoft.com/office/officeart/2005/8/layout/hierarchy6"/>
    <dgm:cxn modelId="{DC5EAE04-88C2-4FEE-9546-113571A1A33B}" type="presParOf" srcId="{E3CA3775-48B9-49F2-ACFC-6AACC039BC09}" destId="{9AC4A2AD-96A7-4DEC-91B7-78B80F98C2FA}" srcOrd="5" destOrd="0" presId="urn:microsoft.com/office/officeart/2005/8/layout/hierarchy6"/>
    <dgm:cxn modelId="{2F80D540-C77D-411E-8416-9661F6B0EBC5}" type="presParOf" srcId="{9AC4A2AD-96A7-4DEC-91B7-78B80F98C2FA}" destId="{CEDF940F-80B5-413D-9714-80FF515B7FB3}" srcOrd="0" destOrd="0" presId="urn:microsoft.com/office/officeart/2005/8/layout/hierarchy6"/>
    <dgm:cxn modelId="{215700F0-6880-4745-A458-682027C73E7A}" type="presParOf" srcId="{9AC4A2AD-96A7-4DEC-91B7-78B80F98C2FA}" destId="{E6B48359-1E74-44D2-B166-207605785908}" srcOrd="1" destOrd="0" presId="urn:microsoft.com/office/officeart/2005/8/layout/hierarchy6"/>
    <dgm:cxn modelId="{E9971D04-CC21-49F9-8830-A9F4A29A1089}" type="presParOf" srcId="{D54AF7F3-07EB-4541-863C-AEAD805DF1F0}" destId="{EC810B61-A5E3-4C28-97BE-CAB766B6A5B5}" srcOrd="2" destOrd="0" presId="urn:microsoft.com/office/officeart/2005/8/layout/hierarchy6"/>
    <dgm:cxn modelId="{A0B37805-AEBA-4B06-BB3E-AE9A01DA94FC}" type="presParOf" srcId="{D54AF7F3-07EB-4541-863C-AEAD805DF1F0}" destId="{E05BAA83-EE4F-4CAB-9BDF-944D89AB6ED1}" srcOrd="3" destOrd="0" presId="urn:microsoft.com/office/officeart/2005/8/layout/hierarchy6"/>
    <dgm:cxn modelId="{67AAE10A-CE34-44EE-9B12-2BC934CF5CE7}" type="presParOf" srcId="{E05BAA83-EE4F-4CAB-9BDF-944D89AB6ED1}" destId="{BAEEE744-6872-4A32-822E-68D87B6ED3CA}" srcOrd="0" destOrd="0" presId="urn:microsoft.com/office/officeart/2005/8/layout/hierarchy6"/>
    <dgm:cxn modelId="{362E58E8-D716-4B69-B6BA-61F16709DAF6}" type="presParOf" srcId="{E05BAA83-EE4F-4CAB-9BDF-944D89AB6ED1}" destId="{7F285B1B-1C18-4CC1-8EC2-04F27CF4EB64}" srcOrd="1" destOrd="0" presId="urn:microsoft.com/office/officeart/2005/8/layout/hierarchy6"/>
    <dgm:cxn modelId="{7A5A497F-E771-4687-8377-5214175E9AD0}" type="presParOf" srcId="{7F285B1B-1C18-4CC1-8EC2-04F27CF4EB64}" destId="{3F1ED03D-F9B2-4EBC-BBD6-C097A7F86048}" srcOrd="0" destOrd="0" presId="urn:microsoft.com/office/officeart/2005/8/layout/hierarchy6"/>
    <dgm:cxn modelId="{6EAA5E61-D8F3-4A9F-A1EC-EBA602F97721}" type="presParOf" srcId="{7F285B1B-1C18-4CC1-8EC2-04F27CF4EB64}" destId="{98FB21BC-AB71-425F-8DCA-284AF272509E}" srcOrd="1" destOrd="0" presId="urn:microsoft.com/office/officeart/2005/8/layout/hierarchy6"/>
    <dgm:cxn modelId="{8F00A68E-A87D-429D-9B6F-2E53DF0F16E7}" type="presParOf" srcId="{98FB21BC-AB71-425F-8DCA-284AF272509E}" destId="{75962DD3-6DFB-4D89-863A-38BC111D8B52}" srcOrd="0" destOrd="0" presId="urn:microsoft.com/office/officeart/2005/8/layout/hierarchy6"/>
    <dgm:cxn modelId="{DC051471-8CE6-4916-88CD-343E230D72FD}" type="presParOf" srcId="{98FB21BC-AB71-425F-8DCA-284AF272509E}" destId="{13AC8D51-D7A9-4914-BAC8-311C1E8BAC53}" srcOrd="1" destOrd="0" presId="urn:microsoft.com/office/officeart/2005/8/layout/hierarchy6"/>
    <dgm:cxn modelId="{84DF5F15-880B-45D8-86F0-DAC1B69FD517}" type="presParOf" srcId="{7F285B1B-1C18-4CC1-8EC2-04F27CF4EB64}" destId="{3FC16DFF-3215-4B40-B9EF-4D17C54B7874}" srcOrd="2" destOrd="0" presId="urn:microsoft.com/office/officeart/2005/8/layout/hierarchy6"/>
    <dgm:cxn modelId="{2760B40A-51D6-4228-B2E3-3A70FC0F929A}" type="presParOf" srcId="{7F285B1B-1C18-4CC1-8EC2-04F27CF4EB64}" destId="{54B877C4-7FD9-494B-8458-323E4DF6A59C}" srcOrd="3" destOrd="0" presId="urn:microsoft.com/office/officeart/2005/8/layout/hierarchy6"/>
    <dgm:cxn modelId="{C62CC9DE-3726-45D7-A236-F4DB5493590B}" type="presParOf" srcId="{54B877C4-7FD9-494B-8458-323E4DF6A59C}" destId="{46F7A3BD-7120-4CEF-9571-27F46BA07CBC}" srcOrd="0" destOrd="0" presId="urn:microsoft.com/office/officeart/2005/8/layout/hierarchy6"/>
    <dgm:cxn modelId="{205EEFBD-F507-4017-B8E0-3C7FE0DA8ECF}" type="presParOf" srcId="{54B877C4-7FD9-494B-8458-323E4DF6A59C}" destId="{5E7D802D-2B89-47D0-AAA2-4A54D3A847A6}" srcOrd="1" destOrd="0" presId="urn:microsoft.com/office/officeart/2005/8/layout/hierarchy6"/>
    <dgm:cxn modelId="{C4E1A7B2-1B43-4F01-90DA-F46514F70EC3}" type="presParOf" srcId="{7F285B1B-1C18-4CC1-8EC2-04F27CF4EB64}" destId="{240611B3-5F08-4709-8CE1-F33A73A991FE}" srcOrd="4" destOrd="0" presId="urn:microsoft.com/office/officeart/2005/8/layout/hierarchy6"/>
    <dgm:cxn modelId="{877BE996-BE24-482D-A4EA-81251C7CA090}" type="presParOf" srcId="{7F285B1B-1C18-4CC1-8EC2-04F27CF4EB64}" destId="{CD3BDF5B-D0CB-47D8-8D00-7662FC4F9086}" srcOrd="5" destOrd="0" presId="urn:microsoft.com/office/officeart/2005/8/layout/hierarchy6"/>
    <dgm:cxn modelId="{3218E6F4-E0E2-4F26-B565-26A7326E0140}" type="presParOf" srcId="{CD3BDF5B-D0CB-47D8-8D00-7662FC4F9086}" destId="{A89374BE-8554-4043-A002-6323BCCCCFB8}" srcOrd="0" destOrd="0" presId="urn:microsoft.com/office/officeart/2005/8/layout/hierarchy6"/>
    <dgm:cxn modelId="{1A3A2E1E-933F-4E16-A7D6-CCC2A42FFA5C}" type="presParOf" srcId="{CD3BDF5B-D0CB-47D8-8D00-7662FC4F9086}" destId="{170CB306-E767-4B3E-82AC-C8C6F4BBDC54}" srcOrd="1" destOrd="0" presId="urn:microsoft.com/office/officeart/2005/8/layout/hierarchy6"/>
    <dgm:cxn modelId="{13B36BEE-1757-475B-AC43-6797607ED1F4}" type="presParOf" srcId="{389243D2-761A-42D8-8CE1-20B7185BC135}" destId="{8B24056C-5923-475B-86B7-8BC017DC7A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AA01-C170-40BA-B08D-C698199B868E}">
      <dsp:nvSpPr>
        <dsp:cNvPr id="0" name=""/>
        <dsp:cNvSpPr/>
      </dsp:nvSpPr>
      <dsp:spPr>
        <a:xfrm>
          <a:off x="6078698" y="0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乒乓球</a:t>
          </a:r>
          <a:endParaRPr lang="zh-TW" altLang="en-US" sz="1100" kern="1200" dirty="0"/>
        </a:p>
      </dsp:txBody>
      <dsp:txXfrm>
        <a:off x="6105724" y="27026"/>
        <a:ext cx="1330049" cy="868682"/>
      </dsp:txXfrm>
    </dsp:sp>
    <dsp:sp modelId="{9F058350-7B4D-48A2-BC59-9CDF22767BD4}">
      <dsp:nvSpPr>
        <dsp:cNvPr id="0" name=""/>
        <dsp:cNvSpPr/>
      </dsp:nvSpPr>
      <dsp:spPr>
        <a:xfrm>
          <a:off x="3846834" y="922734"/>
          <a:ext cx="2923914" cy="369093"/>
        </a:xfrm>
        <a:custGeom>
          <a:avLst/>
          <a:gdLst/>
          <a:ahLst/>
          <a:cxnLst/>
          <a:rect l="0" t="0" r="0" b="0"/>
          <a:pathLst>
            <a:path>
              <a:moveTo>
                <a:pt x="2923914" y="0"/>
              </a:moveTo>
              <a:lnTo>
                <a:pt x="2923914" y="184546"/>
              </a:lnTo>
              <a:lnTo>
                <a:pt x="0" y="184546"/>
              </a:lnTo>
              <a:lnTo>
                <a:pt x="0" y="3690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6EB67-B496-46CD-AD8F-7C08BC350429}">
      <dsp:nvSpPr>
        <dsp:cNvPr id="0" name=""/>
        <dsp:cNvSpPr/>
      </dsp:nvSpPr>
      <dsp:spPr>
        <a:xfrm>
          <a:off x="3154784" y="1291828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接球模組</a:t>
          </a:r>
          <a:endParaRPr lang="zh-TW" altLang="en-US" sz="2800" kern="1200" dirty="0"/>
        </a:p>
      </dsp:txBody>
      <dsp:txXfrm>
        <a:off x="3181810" y="1318854"/>
        <a:ext cx="1330049" cy="868682"/>
      </dsp:txXfrm>
    </dsp:sp>
    <dsp:sp modelId="{19A38D8A-02E7-40EC-8359-994B75B15E6F}">
      <dsp:nvSpPr>
        <dsp:cNvPr id="0" name=""/>
        <dsp:cNvSpPr/>
      </dsp:nvSpPr>
      <dsp:spPr>
        <a:xfrm>
          <a:off x="1597669" y="2214562"/>
          <a:ext cx="2249165" cy="369093"/>
        </a:xfrm>
        <a:custGeom>
          <a:avLst/>
          <a:gdLst/>
          <a:ahLst/>
          <a:cxnLst/>
          <a:rect l="0" t="0" r="0" b="0"/>
          <a:pathLst>
            <a:path>
              <a:moveTo>
                <a:pt x="2249165" y="0"/>
              </a:moveTo>
              <a:lnTo>
                <a:pt x="2249165" y="184546"/>
              </a:lnTo>
              <a:lnTo>
                <a:pt x="0" y="184546"/>
              </a:lnTo>
              <a:lnTo>
                <a:pt x="0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D68DB-8A1D-4DFC-BDB4-07DB569601CA}">
      <dsp:nvSpPr>
        <dsp:cNvPr id="0" name=""/>
        <dsp:cNvSpPr/>
      </dsp:nvSpPr>
      <dsp:spPr>
        <a:xfrm>
          <a:off x="905619" y="2583656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資料收集及產生模組</a:t>
          </a:r>
          <a:endParaRPr lang="zh-TW" altLang="en-US" sz="2000" kern="1200" dirty="0"/>
        </a:p>
      </dsp:txBody>
      <dsp:txXfrm>
        <a:off x="932645" y="2610682"/>
        <a:ext cx="1330049" cy="868682"/>
      </dsp:txXfrm>
    </dsp:sp>
    <dsp:sp modelId="{4B6CE9F0-6186-4B70-962E-B153A1820EF3}">
      <dsp:nvSpPr>
        <dsp:cNvPr id="0" name=""/>
        <dsp:cNvSpPr/>
      </dsp:nvSpPr>
      <dsp:spPr>
        <a:xfrm>
          <a:off x="698003" y="3506390"/>
          <a:ext cx="899666" cy="369093"/>
        </a:xfrm>
        <a:custGeom>
          <a:avLst/>
          <a:gdLst/>
          <a:ahLst/>
          <a:cxnLst/>
          <a:rect l="0" t="0" r="0" b="0"/>
          <a:pathLst>
            <a:path>
              <a:moveTo>
                <a:pt x="899666" y="0"/>
              </a:moveTo>
              <a:lnTo>
                <a:pt x="899666" y="184546"/>
              </a:lnTo>
              <a:lnTo>
                <a:pt x="0" y="184546"/>
              </a:lnTo>
              <a:lnTo>
                <a:pt x="0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1A5F-841C-4C23-81AC-65DC72C1661D}">
      <dsp:nvSpPr>
        <dsp:cNvPr id="0" name=""/>
        <dsp:cNvSpPr/>
      </dsp:nvSpPr>
      <dsp:spPr>
        <a:xfrm>
          <a:off x="5953" y="3875484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Rule Base</a:t>
          </a:r>
          <a:endParaRPr lang="zh-TW" altLang="en-US" sz="2000" kern="1200" dirty="0"/>
        </a:p>
      </dsp:txBody>
      <dsp:txXfrm>
        <a:off x="32979" y="3902510"/>
        <a:ext cx="1330049" cy="868682"/>
      </dsp:txXfrm>
    </dsp:sp>
    <dsp:sp modelId="{6946CB01-23C9-4880-B965-E353BEBAFD84}">
      <dsp:nvSpPr>
        <dsp:cNvPr id="0" name=""/>
        <dsp:cNvSpPr/>
      </dsp:nvSpPr>
      <dsp:spPr>
        <a:xfrm>
          <a:off x="1597669" y="3506390"/>
          <a:ext cx="899666" cy="36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46"/>
              </a:lnTo>
              <a:lnTo>
                <a:pt x="899666" y="184546"/>
              </a:lnTo>
              <a:lnTo>
                <a:pt x="899666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16645-2F6A-402E-BCF7-0DEB1847465A}">
      <dsp:nvSpPr>
        <dsp:cNvPr id="0" name=""/>
        <dsp:cNvSpPr/>
      </dsp:nvSpPr>
      <dsp:spPr>
        <a:xfrm>
          <a:off x="1805285" y="3875484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路徑產生模組</a:t>
          </a:r>
          <a:endParaRPr lang="zh-TW" altLang="en-US" sz="2000" kern="1200" dirty="0"/>
        </a:p>
      </dsp:txBody>
      <dsp:txXfrm>
        <a:off x="1832311" y="3902510"/>
        <a:ext cx="1330049" cy="868682"/>
      </dsp:txXfrm>
    </dsp:sp>
    <dsp:sp modelId="{988C4C6D-12AA-4918-8967-16606BEDDB11}">
      <dsp:nvSpPr>
        <dsp:cNvPr id="0" name=""/>
        <dsp:cNvSpPr/>
      </dsp:nvSpPr>
      <dsp:spPr>
        <a:xfrm>
          <a:off x="3846834" y="2214562"/>
          <a:ext cx="2249165" cy="36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46"/>
              </a:lnTo>
              <a:lnTo>
                <a:pt x="2249165" y="184546"/>
              </a:lnTo>
              <a:lnTo>
                <a:pt x="2249165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D577E-0C8C-4D5B-AC69-2EA5D1C81417}">
      <dsp:nvSpPr>
        <dsp:cNvPr id="0" name=""/>
        <dsp:cNvSpPr/>
      </dsp:nvSpPr>
      <dsp:spPr>
        <a:xfrm>
          <a:off x="5403949" y="2583656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訓練模組</a:t>
          </a:r>
          <a:endParaRPr lang="zh-TW" altLang="en-US" sz="2000" kern="1200" dirty="0"/>
        </a:p>
      </dsp:txBody>
      <dsp:txXfrm>
        <a:off x="5430975" y="2610682"/>
        <a:ext cx="1330049" cy="868682"/>
      </dsp:txXfrm>
    </dsp:sp>
    <dsp:sp modelId="{B6F1079C-13E5-4604-B7EC-2B49F157B8AD}">
      <dsp:nvSpPr>
        <dsp:cNvPr id="0" name=""/>
        <dsp:cNvSpPr/>
      </dsp:nvSpPr>
      <dsp:spPr>
        <a:xfrm>
          <a:off x="4296667" y="3506390"/>
          <a:ext cx="1799332" cy="369093"/>
        </a:xfrm>
        <a:custGeom>
          <a:avLst/>
          <a:gdLst/>
          <a:ahLst/>
          <a:cxnLst/>
          <a:rect l="0" t="0" r="0" b="0"/>
          <a:pathLst>
            <a:path>
              <a:moveTo>
                <a:pt x="1799332" y="0"/>
              </a:moveTo>
              <a:lnTo>
                <a:pt x="1799332" y="184546"/>
              </a:lnTo>
              <a:lnTo>
                <a:pt x="0" y="184546"/>
              </a:lnTo>
              <a:lnTo>
                <a:pt x="0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6A53-4C82-409B-8D5E-1057C49CF32D}">
      <dsp:nvSpPr>
        <dsp:cNvPr id="0" name=""/>
        <dsp:cNvSpPr/>
      </dsp:nvSpPr>
      <dsp:spPr>
        <a:xfrm>
          <a:off x="3604617" y="3875484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KNN</a:t>
          </a:r>
          <a:endParaRPr lang="zh-TW" altLang="en-US" sz="2000" kern="1200" dirty="0"/>
        </a:p>
      </dsp:txBody>
      <dsp:txXfrm>
        <a:off x="3631643" y="3902510"/>
        <a:ext cx="1330049" cy="868682"/>
      </dsp:txXfrm>
    </dsp:sp>
    <dsp:sp modelId="{A37CAE32-3709-4FC7-B56E-1A92FD5BF376}">
      <dsp:nvSpPr>
        <dsp:cNvPr id="0" name=""/>
        <dsp:cNvSpPr/>
      </dsp:nvSpPr>
      <dsp:spPr>
        <a:xfrm>
          <a:off x="6050280" y="3506390"/>
          <a:ext cx="91440" cy="369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237-0D75-4FEB-B2BF-899794D8FE8C}">
      <dsp:nvSpPr>
        <dsp:cNvPr id="0" name=""/>
        <dsp:cNvSpPr/>
      </dsp:nvSpPr>
      <dsp:spPr>
        <a:xfrm>
          <a:off x="5403949" y="3875484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</a:t>
          </a:r>
          <a:endParaRPr lang="zh-TW" altLang="en-US" sz="2000" kern="1200" dirty="0"/>
        </a:p>
      </dsp:txBody>
      <dsp:txXfrm>
        <a:off x="5430975" y="3902510"/>
        <a:ext cx="1330049" cy="868682"/>
      </dsp:txXfrm>
    </dsp:sp>
    <dsp:sp modelId="{30BEDD1D-69E2-48B4-B046-67F236282BA2}">
      <dsp:nvSpPr>
        <dsp:cNvPr id="0" name=""/>
        <dsp:cNvSpPr/>
      </dsp:nvSpPr>
      <dsp:spPr>
        <a:xfrm>
          <a:off x="6096000" y="3506390"/>
          <a:ext cx="1799332" cy="36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46"/>
              </a:lnTo>
              <a:lnTo>
                <a:pt x="1799332" y="184546"/>
              </a:lnTo>
              <a:lnTo>
                <a:pt x="1799332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940F-80B5-413D-9714-80FF515B7FB3}">
      <dsp:nvSpPr>
        <dsp:cNvPr id="0" name=""/>
        <dsp:cNvSpPr/>
      </dsp:nvSpPr>
      <dsp:spPr>
        <a:xfrm>
          <a:off x="7203281" y="3875484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HMM</a:t>
          </a:r>
          <a:endParaRPr lang="zh-TW" altLang="en-US" sz="2000" kern="1200" dirty="0"/>
        </a:p>
      </dsp:txBody>
      <dsp:txXfrm>
        <a:off x="7230307" y="3902510"/>
        <a:ext cx="1330049" cy="868682"/>
      </dsp:txXfrm>
    </dsp:sp>
    <dsp:sp modelId="{EC810B61-A5E3-4C28-97BE-CAB766B6A5B5}">
      <dsp:nvSpPr>
        <dsp:cNvPr id="0" name=""/>
        <dsp:cNvSpPr/>
      </dsp:nvSpPr>
      <dsp:spPr>
        <a:xfrm>
          <a:off x="6770749" y="922734"/>
          <a:ext cx="2923914" cy="36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46"/>
              </a:lnTo>
              <a:lnTo>
                <a:pt x="2923914" y="184546"/>
              </a:lnTo>
              <a:lnTo>
                <a:pt x="2923914" y="3690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E744-6872-4A32-822E-68D87B6ED3CA}">
      <dsp:nvSpPr>
        <dsp:cNvPr id="0" name=""/>
        <dsp:cNvSpPr/>
      </dsp:nvSpPr>
      <dsp:spPr>
        <a:xfrm>
          <a:off x="9002613" y="1291828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擊球模組</a:t>
          </a:r>
          <a:endParaRPr lang="zh-TW" altLang="en-US" sz="2000" kern="1200" dirty="0"/>
        </a:p>
      </dsp:txBody>
      <dsp:txXfrm>
        <a:off x="9029639" y="1318854"/>
        <a:ext cx="1330049" cy="868682"/>
      </dsp:txXfrm>
    </dsp:sp>
    <dsp:sp modelId="{3F1ED03D-F9B2-4EBC-BBD6-C097A7F86048}">
      <dsp:nvSpPr>
        <dsp:cNvPr id="0" name=""/>
        <dsp:cNvSpPr/>
      </dsp:nvSpPr>
      <dsp:spPr>
        <a:xfrm>
          <a:off x="7895332" y="2214562"/>
          <a:ext cx="1799332" cy="369093"/>
        </a:xfrm>
        <a:custGeom>
          <a:avLst/>
          <a:gdLst/>
          <a:ahLst/>
          <a:cxnLst/>
          <a:rect l="0" t="0" r="0" b="0"/>
          <a:pathLst>
            <a:path>
              <a:moveTo>
                <a:pt x="1799332" y="0"/>
              </a:moveTo>
              <a:lnTo>
                <a:pt x="1799332" y="184546"/>
              </a:lnTo>
              <a:lnTo>
                <a:pt x="0" y="184546"/>
              </a:lnTo>
              <a:lnTo>
                <a:pt x="0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2DD3-6DFB-4D89-863A-38BC111D8B52}">
      <dsp:nvSpPr>
        <dsp:cNvPr id="0" name=""/>
        <dsp:cNvSpPr/>
      </dsp:nvSpPr>
      <dsp:spPr>
        <a:xfrm>
          <a:off x="7203281" y="2583656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比賽資訊偵測模組</a:t>
          </a:r>
          <a:endParaRPr lang="zh-TW" altLang="en-US" sz="2000" kern="1200" dirty="0"/>
        </a:p>
      </dsp:txBody>
      <dsp:txXfrm>
        <a:off x="7230307" y="2610682"/>
        <a:ext cx="1330049" cy="868682"/>
      </dsp:txXfrm>
    </dsp:sp>
    <dsp:sp modelId="{3FC16DFF-3215-4B40-B9EF-4D17C54B7874}">
      <dsp:nvSpPr>
        <dsp:cNvPr id="0" name=""/>
        <dsp:cNvSpPr/>
      </dsp:nvSpPr>
      <dsp:spPr>
        <a:xfrm>
          <a:off x="9648944" y="2214562"/>
          <a:ext cx="91440" cy="369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A3BD-7120-4CEF-9571-27F46BA07CBC}">
      <dsp:nvSpPr>
        <dsp:cNvPr id="0" name=""/>
        <dsp:cNvSpPr/>
      </dsp:nvSpPr>
      <dsp:spPr>
        <a:xfrm>
          <a:off x="9002613" y="2583656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斜率控制模組</a:t>
          </a:r>
          <a:endParaRPr lang="zh-TW" altLang="en-US" sz="2000" kern="1200" dirty="0"/>
        </a:p>
      </dsp:txBody>
      <dsp:txXfrm>
        <a:off x="9029639" y="2610682"/>
        <a:ext cx="1330049" cy="868682"/>
      </dsp:txXfrm>
    </dsp:sp>
    <dsp:sp modelId="{240611B3-5F08-4709-8CE1-F33A73A991FE}">
      <dsp:nvSpPr>
        <dsp:cNvPr id="0" name=""/>
        <dsp:cNvSpPr/>
      </dsp:nvSpPr>
      <dsp:spPr>
        <a:xfrm>
          <a:off x="9694664" y="2214562"/>
          <a:ext cx="1799332" cy="36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46"/>
              </a:lnTo>
              <a:lnTo>
                <a:pt x="1799332" y="184546"/>
              </a:lnTo>
              <a:lnTo>
                <a:pt x="1799332" y="369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74BE-8554-4043-A002-6323BCCCCFB8}">
      <dsp:nvSpPr>
        <dsp:cNvPr id="0" name=""/>
        <dsp:cNvSpPr/>
      </dsp:nvSpPr>
      <dsp:spPr>
        <a:xfrm>
          <a:off x="10801945" y="2583656"/>
          <a:ext cx="1384101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速度控制模組</a:t>
          </a:r>
          <a:endParaRPr lang="zh-TW" altLang="en-US" sz="2000" kern="1200" dirty="0"/>
        </a:p>
      </dsp:txBody>
      <dsp:txXfrm>
        <a:off x="10828971" y="2610682"/>
        <a:ext cx="1330049" cy="86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需求</a:t>
            </a:r>
            <a:r>
              <a:rPr lang="en-US" altLang="zh-TW" dirty="0" smtClean="0"/>
              <a:t>+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0652016</a:t>
            </a:r>
            <a:r>
              <a:rPr lang="zh-TW" altLang="en-US" dirty="0" smtClean="0"/>
              <a:t>許銘哲</a:t>
            </a:r>
            <a:endParaRPr lang="en-US" altLang="zh-TW" dirty="0"/>
          </a:p>
          <a:p>
            <a:r>
              <a:rPr lang="en-US" altLang="zh-TW" dirty="0" smtClean="0"/>
              <a:t>0652075</a:t>
            </a:r>
            <a:r>
              <a:rPr lang="zh-TW" altLang="en-US" dirty="0" smtClean="0"/>
              <a:t>黃子衡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44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需求及目的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產生記錄檔輔助機器學習</a:t>
            </a:r>
            <a:r>
              <a:rPr lang="en-US" altLang="zh-TW" dirty="0" smtClean="0"/>
              <a:t>(P1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能化解奇怪的球形</a:t>
            </a:r>
            <a:endParaRPr lang="en-US" altLang="zh-TW" dirty="0" smtClean="0"/>
          </a:p>
          <a:p>
            <a:r>
              <a:rPr lang="zh-TW" altLang="en-US" dirty="0" smtClean="0"/>
              <a:t>接到球的位置是在板子中央正負</a:t>
            </a:r>
            <a:r>
              <a:rPr lang="en-US" altLang="zh-TW" dirty="0" smtClean="0"/>
              <a:t>5</a:t>
            </a:r>
            <a:r>
              <a:rPr lang="zh-TW" altLang="en-US" dirty="0"/>
              <a:t>處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須</a:t>
            </a:r>
            <a:r>
              <a:rPr lang="zh-TW" altLang="en-US" dirty="0" smtClean="0"/>
              <a:t>提前預知球的位置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導入馬可夫鏈輔助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攻擊：能改變球的速度與方向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切球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接到球的瞬間左右搖晃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攻擊方式</a:t>
            </a:r>
            <a:r>
              <a:rPr lang="zh-TW" altLang="en-US" dirty="0"/>
              <a:t>待</a:t>
            </a:r>
            <a:r>
              <a:rPr lang="zh-TW" altLang="en-US" dirty="0" smtClean="0"/>
              <a:t>試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457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產生大量及有效的樣本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產生一部分樣本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以亂數方式決定發球的位置及方向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產生球的路徑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擷取接球位置及此時球的方向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</a:t>
            </a:r>
            <a:r>
              <a:rPr lang="en-US" altLang="zh-TW" dirty="0" smtClean="0"/>
              <a:t>)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接到球時產生路徑並</a:t>
            </a:r>
            <a:r>
              <a:rPr lang="zh-TW" altLang="en-US" dirty="0" smtClean="0"/>
              <a:t>推導出</a:t>
            </a:r>
            <a:r>
              <a:rPr lang="zh-TW" altLang="en-US" dirty="0" smtClean="0"/>
              <a:t>其方程式或遊戲內路徑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更新非已知資料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用人工找出路徑資料的空缺點並修正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8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接球模式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將過快的球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球速為</a:t>
            </a:r>
            <a:r>
              <a:rPr lang="en-US" altLang="zh-TW" dirty="0" smtClean="0"/>
              <a:t>12)</a:t>
            </a:r>
            <a:r>
              <a:rPr lang="zh-TW" altLang="en-US" dirty="0" smtClean="0"/>
              <a:t>減速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將角度過大的球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斜率大於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度或斜率小於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修正至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~40</a:t>
            </a:r>
            <a:r>
              <a:rPr lang="zh-TW" altLang="en-US" dirty="0" smtClean="0"/>
              <a:t>度之間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斜率過大時順著球的方向切球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斜率過小時逆著球的方向切球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1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分析簡圖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864138919"/>
              </p:ext>
            </p:extLst>
          </p:nvPr>
        </p:nvGraphicFramePr>
        <p:xfrm>
          <a:off x="0" y="1853753"/>
          <a:ext cx="12192000" cy="530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57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2200</TotalTime>
  <Words>266</Words>
  <Application>Microsoft Office PowerPoint</Application>
  <PresentationFormat>寬螢幕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Gill Sans MT</vt:lpstr>
      <vt:lpstr>Wingdings</vt:lpstr>
      <vt:lpstr>圖庫</vt:lpstr>
      <vt:lpstr>機器學習與實作 需求+分析</vt:lpstr>
      <vt:lpstr>需求及目的</vt:lpstr>
      <vt:lpstr>分析 接到95%的球</vt:lpstr>
      <vt:lpstr>分析 接到95%的球</vt:lpstr>
      <vt:lpstr>分析簡圖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Shazam運作原理</dc:title>
  <dc:creator>jerry8856hsu@gmail.com</dc:creator>
  <cp:lastModifiedBy>jerry8856hsu@gmail.com</cp:lastModifiedBy>
  <cp:revision>52</cp:revision>
  <dcterms:created xsi:type="dcterms:W3CDTF">2020-10-26T07:54:33Z</dcterms:created>
  <dcterms:modified xsi:type="dcterms:W3CDTF">2020-11-24T12:38:24Z</dcterms:modified>
</cp:coreProperties>
</file>