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6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6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6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6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6"/>
      <dgm:spPr/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6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6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6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6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6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5" presStyleCnt="6"/>
      <dgm:spPr/>
      <dgm:t>
        <a:bodyPr/>
        <a:lstStyle/>
        <a:p>
          <a:endParaRPr lang="zh-TW" altLang="en-US"/>
        </a:p>
      </dgm:t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5" presStyleCnt="6"/>
      <dgm:spPr/>
      <dgm:t>
        <a:bodyPr/>
        <a:lstStyle/>
        <a:p>
          <a:endParaRPr lang="zh-TW" altLang="en-US"/>
        </a:p>
      </dgm:t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669323" y="0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692891" y="23568"/>
        <a:ext cx="1159860" cy="757528"/>
      </dsp:txXfrm>
    </dsp:sp>
    <dsp:sp modelId="{9F058350-7B4D-48A2-BC59-9CDF22767BD4}">
      <dsp:nvSpPr>
        <dsp:cNvPr id="0" name=""/>
        <dsp:cNvSpPr/>
      </dsp:nvSpPr>
      <dsp:spPr>
        <a:xfrm>
          <a:off x="4526905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2745916" y="0"/>
              </a:moveTo>
              <a:lnTo>
                <a:pt x="2745916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923407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946975" y="1150097"/>
        <a:ext cx="1159860" cy="757528"/>
      </dsp:txXfrm>
    </dsp:sp>
    <dsp:sp modelId="{19A38D8A-02E7-40EC-8359-994B75B15E6F}">
      <dsp:nvSpPr>
        <dsp:cNvPr id="0" name=""/>
        <dsp:cNvSpPr/>
      </dsp:nvSpPr>
      <dsp:spPr>
        <a:xfrm>
          <a:off x="2173262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56976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593332" y="2276627"/>
        <a:ext cx="1159860" cy="757528"/>
      </dsp:txXfrm>
    </dsp:sp>
    <dsp:sp modelId="{4B6CE9F0-6186-4B70-962E-B153A1820EF3}">
      <dsp:nvSpPr>
        <dsp:cNvPr id="0" name=""/>
        <dsp:cNvSpPr/>
      </dsp:nvSpPr>
      <dsp:spPr>
        <a:xfrm>
          <a:off x="60416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6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24237" y="3403157"/>
        <a:ext cx="1159860" cy="757528"/>
      </dsp:txXfrm>
    </dsp:sp>
    <dsp:sp modelId="{6946CB01-23C9-4880-B965-E353BEBAFD84}">
      <dsp:nvSpPr>
        <dsp:cNvPr id="0" name=""/>
        <dsp:cNvSpPr/>
      </dsp:nvSpPr>
      <dsp:spPr>
        <a:xfrm>
          <a:off x="2127542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56976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593332" y="3403157"/>
        <a:ext cx="1159860" cy="757528"/>
      </dsp:txXfrm>
    </dsp:sp>
    <dsp:sp modelId="{0C99178B-1E88-4597-9E6F-17ACFC5FFB89}">
      <dsp:nvSpPr>
        <dsp:cNvPr id="0" name=""/>
        <dsp:cNvSpPr/>
      </dsp:nvSpPr>
      <dsp:spPr>
        <a:xfrm>
          <a:off x="217326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13885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162427" y="3403157"/>
        <a:ext cx="1159860" cy="757528"/>
      </dsp:txXfrm>
    </dsp:sp>
    <dsp:sp modelId="{988C4C6D-12AA-4918-8967-16606BEDDB11}">
      <dsp:nvSpPr>
        <dsp:cNvPr id="0" name=""/>
        <dsp:cNvSpPr/>
      </dsp:nvSpPr>
      <dsp:spPr>
        <a:xfrm>
          <a:off x="4526905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627704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6300617" y="2276627"/>
        <a:ext cx="1159860" cy="757528"/>
      </dsp:txXfrm>
    </dsp:sp>
    <dsp:sp modelId="{B6F1079C-13E5-4604-B7EC-2B49F157B8AD}">
      <dsp:nvSpPr>
        <dsp:cNvPr id="0" name=""/>
        <dsp:cNvSpPr/>
      </dsp:nvSpPr>
      <dsp:spPr>
        <a:xfrm>
          <a:off x="531145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470795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4731522" y="3403157"/>
        <a:ext cx="1159860" cy="757528"/>
      </dsp:txXfrm>
    </dsp:sp>
    <dsp:sp modelId="{A37CAE32-3709-4FC7-B56E-1A92FD5BF376}">
      <dsp:nvSpPr>
        <dsp:cNvPr id="0" name=""/>
        <dsp:cNvSpPr/>
      </dsp:nvSpPr>
      <dsp:spPr>
        <a:xfrm>
          <a:off x="6834827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27704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300617" y="3403157"/>
        <a:ext cx="1159860" cy="757528"/>
      </dsp:txXfrm>
    </dsp:sp>
    <dsp:sp modelId="{30BEDD1D-69E2-48B4-B046-67F236282BA2}">
      <dsp:nvSpPr>
        <dsp:cNvPr id="0" name=""/>
        <dsp:cNvSpPr/>
      </dsp:nvSpPr>
      <dsp:spPr>
        <a:xfrm>
          <a:off x="688054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84614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869712" y="3403157"/>
        <a:ext cx="1159860" cy="757528"/>
      </dsp:txXfrm>
    </dsp:sp>
    <dsp:sp modelId="{EC810B61-A5E3-4C28-97BE-CAB766B6A5B5}">
      <dsp:nvSpPr>
        <dsp:cNvPr id="0" name=""/>
        <dsp:cNvSpPr/>
      </dsp:nvSpPr>
      <dsp:spPr>
        <a:xfrm>
          <a:off x="7272821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745916" y="160932"/>
              </a:lnTo>
              <a:lnTo>
                <a:pt x="2745916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415239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438807" y="1150097"/>
        <a:ext cx="1159860" cy="757528"/>
      </dsp:txXfrm>
    </dsp:sp>
    <dsp:sp modelId="{3F1ED03D-F9B2-4EBC-BBD6-C097A7F86048}">
      <dsp:nvSpPr>
        <dsp:cNvPr id="0" name=""/>
        <dsp:cNvSpPr/>
      </dsp:nvSpPr>
      <dsp:spPr>
        <a:xfrm>
          <a:off x="8449642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84614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869712" y="2276627"/>
        <a:ext cx="1159860" cy="757528"/>
      </dsp:txXfrm>
    </dsp:sp>
    <dsp:sp modelId="{3FC16DFF-3215-4B40-B9EF-4D17C54B7874}">
      <dsp:nvSpPr>
        <dsp:cNvPr id="0" name=""/>
        <dsp:cNvSpPr/>
      </dsp:nvSpPr>
      <dsp:spPr>
        <a:xfrm>
          <a:off x="9973017" y="193119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41523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438807" y="2276627"/>
        <a:ext cx="1159860" cy="757528"/>
      </dsp:txXfrm>
    </dsp:sp>
    <dsp:sp modelId="{240611B3-5F08-4709-8CE1-F33A73A991FE}">
      <dsp:nvSpPr>
        <dsp:cNvPr id="0" name=""/>
        <dsp:cNvSpPr/>
      </dsp:nvSpPr>
      <dsp:spPr>
        <a:xfrm>
          <a:off x="10018737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98433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1007902" y="2276627"/>
        <a:ext cx="1159860" cy="75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11118751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2201</TotalTime>
  <Words>270</Words>
  <Application>Microsoft Office PowerPoint</Application>
  <PresentationFormat>寬螢幕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53</cp:revision>
  <dcterms:created xsi:type="dcterms:W3CDTF">2020-10-26T07:54:33Z</dcterms:created>
  <dcterms:modified xsi:type="dcterms:W3CDTF">2020-11-25T08:50:00Z</dcterms:modified>
</cp:coreProperties>
</file>