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6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6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6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6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6"/>
      <dgm:spPr/>
      <dgm:t>
        <a:bodyPr/>
        <a:lstStyle/>
        <a:p>
          <a:endParaRPr lang="zh-TW" altLang="en-US"/>
        </a:p>
      </dgm:t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6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6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6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6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6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5" presStyleCnt="6"/>
      <dgm:spPr/>
      <dgm:t>
        <a:bodyPr/>
        <a:lstStyle/>
        <a:p>
          <a:endParaRPr lang="zh-TW" altLang="en-US"/>
        </a:p>
      </dgm:t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5" presStyleCnt="6"/>
      <dgm:spPr/>
      <dgm:t>
        <a:bodyPr/>
        <a:lstStyle/>
        <a:p>
          <a:endParaRPr lang="zh-TW" altLang="en-US"/>
        </a:p>
      </dgm:t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7A794-4E41-4F1E-B014-3712FB8CBE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D29617-CECB-4426-99D1-B6CCA9704231}">
      <dgm:prSet phldrT="[文字]"/>
      <dgm:spPr/>
      <dgm:t>
        <a:bodyPr/>
        <a:lstStyle/>
        <a:p>
          <a:r>
            <a:rPr lang="zh-TW" altLang="en-US" dirty="0" smtClean="0"/>
            <a:t>資料正規化模組</a:t>
          </a:r>
          <a:endParaRPr lang="zh-TW" altLang="en-US" dirty="0"/>
        </a:p>
      </dgm:t>
    </dgm:pt>
    <dgm:pt modelId="{B5C29F65-2D9A-4AE2-B94E-596E8F30AE4D}" type="par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7BF8A150-8D36-49A6-9405-9A276DCCD74B}" type="sib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F441C939-18E5-4182-9240-ADD42AC24675}">
      <dgm:prSet phldrT="[文字]"/>
      <dgm:spPr/>
      <dgm:t>
        <a:bodyPr/>
        <a:lstStyle/>
        <a:p>
          <a:r>
            <a:rPr lang="zh-TW" altLang="en-US" dirty="0" smtClean="0"/>
            <a:t>訓練</a:t>
          </a:r>
          <a:r>
            <a:rPr lang="zh-TW" altLang="en-US" dirty="0" smtClean="0"/>
            <a:t>模組</a:t>
          </a:r>
          <a:endParaRPr lang="en-US" altLang="zh-TW" dirty="0" smtClean="0"/>
        </a:p>
        <a:p>
          <a:r>
            <a:rPr lang="en-US" altLang="zh-TW" dirty="0" smtClean="0"/>
            <a:t>KNN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SVM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HMM</a:t>
          </a:r>
          <a:endParaRPr lang="zh-TW" altLang="en-US" dirty="0"/>
        </a:p>
      </dgm:t>
    </dgm:pt>
    <dgm:pt modelId="{14F7E349-F3B8-4550-8AF8-346BA84FD1D2}" type="par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9985A307-B5B5-4F07-84E5-EC482B98E156}" type="sib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1B911186-C6C0-4610-A85A-D98D9CC0EF80}">
      <dgm:prSet phldrT="[文字]"/>
      <dgm:spPr/>
      <dgm:t>
        <a:bodyPr/>
        <a:lstStyle/>
        <a:p>
          <a:r>
            <a:rPr lang="zh-TW" altLang="en-US" dirty="0" smtClean="0"/>
            <a:t>比賽資訊偵測模組</a:t>
          </a:r>
          <a:endParaRPr lang="zh-TW" altLang="en-US" dirty="0"/>
        </a:p>
      </dgm:t>
    </dgm:pt>
    <dgm:pt modelId="{D653DB0E-CC21-465B-B6EB-BF9BCFD5B24D}" type="par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6FA44E27-3292-432F-8804-6EAEA329FA76}" type="sib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A226C628-EC35-4A05-96EC-45E649BB84CE}">
      <dgm:prSet phldrT="[文字]"/>
      <dgm:spPr/>
      <dgm:t>
        <a:bodyPr/>
        <a:lstStyle/>
        <a:p>
          <a:r>
            <a:rPr lang="zh-TW" altLang="en-US" dirty="0" smtClean="0"/>
            <a:t>斜率控制模組</a:t>
          </a:r>
          <a:endParaRPr lang="zh-TW" altLang="en-US" dirty="0"/>
        </a:p>
      </dgm:t>
    </dgm:pt>
    <dgm:pt modelId="{E3C53AF6-6021-4456-B50A-8F64B699389C}" type="par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108050D9-AAA2-49B2-BF8E-121C23BA18A9}" type="sib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3F023489-DFCF-457C-9FF4-FCD90ABFEAA8}">
      <dgm:prSet phldrT="[文字]"/>
      <dgm:spPr/>
      <dgm:t>
        <a:bodyPr/>
        <a:lstStyle/>
        <a:p>
          <a:r>
            <a:rPr lang="zh-TW" altLang="en-US" dirty="0" smtClean="0"/>
            <a:t>速度控制模組</a:t>
          </a:r>
          <a:endParaRPr lang="zh-TW" altLang="en-US" dirty="0"/>
        </a:p>
      </dgm:t>
    </dgm:pt>
    <dgm:pt modelId="{6219EC18-0AA9-4C9B-B901-770344395A93}" type="par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6C30767D-A211-4D2B-AE12-601C78A1F06E}" type="sib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71C2623C-F225-4105-898B-D6F72E89C25A}" type="pres">
      <dgm:prSet presAssocID="{4817A794-4E41-4F1E-B014-3712FB8CBEE3}" presName="Name0" presStyleCnt="0">
        <dgm:presLayoutVars>
          <dgm:dir/>
          <dgm:resizeHandles val="exact"/>
        </dgm:presLayoutVars>
      </dgm:prSet>
      <dgm:spPr/>
    </dgm:pt>
    <dgm:pt modelId="{90241D68-05F7-4BA6-AE65-5E454A3AC5C8}" type="pres">
      <dgm:prSet presAssocID="{EDD29617-CECB-4426-99D1-B6CCA9704231}" presName="parTxOnly" presStyleLbl="node1" presStyleIdx="0" presStyleCnt="5">
        <dgm:presLayoutVars>
          <dgm:bulletEnabled val="1"/>
        </dgm:presLayoutVars>
      </dgm:prSet>
      <dgm:spPr/>
    </dgm:pt>
    <dgm:pt modelId="{59089CB7-5787-485C-B2FB-7752803DBA5F}" type="pres">
      <dgm:prSet presAssocID="{7BF8A150-8D36-49A6-9405-9A276DCCD74B}" presName="parSpace" presStyleCnt="0"/>
      <dgm:spPr/>
    </dgm:pt>
    <dgm:pt modelId="{37F2D1DA-AB64-43FE-98AF-6E7D7A755C4F}" type="pres">
      <dgm:prSet presAssocID="{F441C939-18E5-4182-9240-ADD42AC24675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72202F-C765-4EBC-BCD8-711F6260E69E}" type="pres">
      <dgm:prSet presAssocID="{9985A307-B5B5-4F07-84E5-EC482B98E156}" presName="parSpace" presStyleCnt="0"/>
      <dgm:spPr/>
    </dgm:pt>
    <dgm:pt modelId="{82A47268-319D-46F4-8D06-BF4EA91763BC}" type="pres">
      <dgm:prSet presAssocID="{1B911186-C6C0-4610-A85A-D98D9CC0EF80}" presName="parTxOnly" presStyleLbl="node1" presStyleIdx="2" presStyleCnt="5">
        <dgm:presLayoutVars>
          <dgm:bulletEnabled val="1"/>
        </dgm:presLayoutVars>
      </dgm:prSet>
      <dgm:spPr/>
    </dgm:pt>
    <dgm:pt modelId="{97ADF7C7-81C9-4B45-A646-61ED51B1EA44}" type="pres">
      <dgm:prSet presAssocID="{6FA44E27-3292-432F-8804-6EAEA329FA76}" presName="parSpace" presStyleCnt="0"/>
      <dgm:spPr/>
    </dgm:pt>
    <dgm:pt modelId="{233886AE-F689-4A85-8FB0-245B9B87F087}" type="pres">
      <dgm:prSet presAssocID="{A226C628-EC35-4A05-96EC-45E649BB84CE}" presName="parTxOnly" presStyleLbl="node1" presStyleIdx="3" presStyleCnt="5" custLinFactNeighborX="91557" custLinFactNeighborY="-50000">
        <dgm:presLayoutVars>
          <dgm:bulletEnabled val="1"/>
        </dgm:presLayoutVars>
      </dgm:prSet>
      <dgm:spPr/>
    </dgm:pt>
    <dgm:pt modelId="{777F67B9-53A4-41B7-8C21-508565BCA9AA}" type="pres">
      <dgm:prSet presAssocID="{108050D9-AAA2-49B2-BF8E-121C23BA18A9}" presName="parSpace" presStyleCnt="0"/>
      <dgm:spPr/>
    </dgm:pt>
    <dgm:pt modelId="{C7E8294E-FD36-46C7-A3C2-47179F6E0AE6}" type="pres">
      <dgm:prSet presAssocID="{3F023489-DFCF-457C-9FF4-FCD90ABFEAA8}" presName="parTxOnly" presStyleLbl="node1" presStyleIdx="4" presStyleCnt="5" custLinFactX="-41706" custLinFactNeighborX="-100000" custLinFactNeighborY="50928">
        <dgm:presLayoutVars>
          <dgm:bulletEnabled val="1"/>
        </dgm:presLayoutVars>
      </dgm:prSet>
      <dgm:spPr/>
    </dgm:pt>
  </dgm:ptLst>
  <dgm:cxnLst>
    <dgm:cxn modelId="{BB34C200-C144-4232-9A4E-C29E223BB3A3}" srcId="{4817A794-4E41-4F1E-B014-3712FB8CBEE3}" destId="{1B911186-C6C0-4610-A85A-D98D9CC0EF80}" srcOrd="2" destOrd="0" parTransId="{D653DB0E-CC21-465B-B6EB-BF9BCFD5B24D}" sibTransId="{6FA44E27-3292-432F-8804-6EAEA329FA76}"/>
    <dgm:cxn modelId="{C66467BD-F8AC-41B7-A686-25E81D8FAE3E}" type="presOf" srcId="{A226C628-EC35-4A05-96EC-45E649BB84CE}" destId="{233886AE-F689-4A85-8FB0-245B9B87F087}" srcOrd="0" destOrd="0" presId="urn:microsoft.com/office/officeart/2005/8/layout/hChevron3"/>
    <dgm:cxn modelId="{7BBFCD75-9B62-4456-80CB-9D9DD68A7FAA}" type="presOf" srcId="{3F023489-DFCF-457C-9FF4-FCD90ABFEAA8}" destId="{C7E8294E-FD36-46C7-A3C2-47179F6E0AE6}" srcOrd="0" destOrd="0" presId="urn:microsoft.com/office/officeart/2005/8/layout/hChevron3"/>
    <dgm:cxn modelId="{6779A2EF-09FC-45AB-BEA0-1E47C96340E4}" type="presOf" srcId="{EDD29617-CECB-4426-99D1-B6CCA9704231}" destId="{90241D68-05F7-4BA6-AE65-5E454A3AC5C8}" srcOrd="0" destOrd="0" presId="urn:microsoft.com/office/officeart/2005/8/layout/hChevron3"/>
    <dgm:cxn modelId="{EACF6002-F44E-44AC-9740-67B6C19108D5}" srcId="{4817A794-4E41-4F1E-B014-3712FB8CBEE3}" destId="{3F023489-DFCF-457C-9FF4-FCD90ABFEAA8}" srcOrd="4" destOrd="0" parTransId="{6219EC18-0AA9-4C9B-B901-770344395A93}" sibTransId="{6C30767D-A211-4D2B-AE12-601C78A1F06E}"/>
    <dgm:cxn modelId="{6CEE22FD-E3B2-4A41-9180-476ACB4F9448}" srcId="{4817A794-4E41-4F1E-B014-3712FB8CBEE3}" destId="{EDD29617-CECB-4426-99D1-B6CCA9704231}" srcOrd="0" destOrd="0" parTransId="{B5C29F65-2D9A-4AE2-B94E-596E8F30AE4D}" sibTransId="{7BF8A150-8D36-49A6-9405-9A276DCCD74B}"/>
    <dgm:cxn modelId="{5960DDE2-79B1-4A2A-8DFC-0EC978B5B82C}" srcId="{4817A794-4E41-4F1E-B014-3712FB8CBEE3}" destId="{F441C939-18E5-4182-9240-ADD42AC24675}" srcOrd="1" destOrd="0" parTransId="{14F7E349-F3B8-4550-8AF8-346BA84FD1D2}" sibTransId="{9985A307-B5B5-4F07-84E5-EC482B98E156}"/>
    <dgm:cxn modelId="{78845CD0-5BE2-45AF-B769-EDF430D6899B}" srcId="{4817A794-4E41-4F1E-B014-3712FB8CBEE3}" destId="{A226C628-EC35-4A05-96EC-45E649BB84CE}" srcOrd="3" destOrd="0" parTransId="{E3C53AF6-6021-4456-B50A-8F64B699389C}" sibTransId="{108050D9-AAA2-49B2-BF8E-121C23BA18A9}"/>
    <dgm:cxn modelId="{447013CB-B8F8-4656-B192-3F37AA7C4320}" type="presOf" srcId="{4817A794-4E41-4F1E-B014-3712FB8CBEE3}" destId="{71C2623C-F225-4105-898B-D6F72E89C25A}" srcOrd="0" destOrd="0" presId="urn:microsoft.com/office/officeart/2005/8/layout/hChevron3"/>
    <dgm:cxn modelId="{DF402503-B6BE-4387-AD9E-5B53FF9E0E8B}" type="presOf" srcId="{1B911186-C6C0-4610-A85A-D98D9CC0EF80}" destId="{82A47268-319D-46F4-8D06-BF4EA91763BC}" srcOrd="0" destOrd="0" presId="urn:microsoft.com/office/officeart/2005/8/layout/hChevron3"/>
    <dgm:cxn modelId="{45D57C49-B130-49E5-A833-2353B4DD9FC7}" type="presOf" srcId="{F441C939-18E5-4182-9240-ADD42AC24675}" destId="{37F2D1DA-AB64-43FE-98AF-6E7D7A755C4F}" srcOrd="0" destOrd="0" presId="urn:microsoft.com/office/officeart/2005/8/layout/hChevron3"/>
    <dgm:cxn modelId="{50ACE66C-1995-498C-88B4-14F2EB58D154}" type="presParOf" srcId="{71C2623C-F225-4105-898B-D6F72E89C25A}" destId="{90241D68-05F7-4BA6-AE65-5E454A3AC5C8}" srcOrd="0" destOrd="0" presId="urn:microsoft.com/office/officeart/2005/8/layout/hChevron3"/>
    <dgm:cxn modelId="{66A2DF6D-85C1-4BCC-8F68-2E59AC3F1C23}" type="presParOf" srcId="{71C2623C-F225-4105-898B-D6F72E89C25A}" destId="{59089CB7-5787-485C-B2FB-7752803DBA5F}" srcOrd="1" destOrd="0" presId="urn:microsoft.com/office/officeart/2005/8/layout/hChevron3"/>
    <dgm:cxn modelId="{E8D0C8A9-2B89-4FE8-AEAC-0C74DD5F94FA}" type="presParOf" srcId="{71C2623C-F225-4105-898B-D6F72E89C25A}" destId="{37F2D1DA-AB64-43FE-98AF-6E7D7A755C4F}" srcOrd="2" destOrd="0" presId="urn:microsoft.com/office/officeart/2005/8/layout/hChevron3"/>
    <dgm:cxn modelId="{018ADB19-49FE-48CC-A217-0681F5DCFB22}" type="presParOf" srcId="{71C2623C-F225-4105-898B-D6F72E89C25A}" destId="{DE72202F-C765-4EBC-BCD8-711F6260E69E}" srcOrd="3" destOrd="0" presId="urn:microsoft.com/office/officeart/2005/8/layout/hChevron3"/>
    <dgm:cxn modelId="{AA839A86-959A-48E9-BD85-CF0459DDF70A}" type="presParOf" srcId="{71C2623C-F225-4105-898B-D6F72E89C25A}" destId="{82A47268-319D-46F4-8D06-BF4EA91763BC}" srcOrd="4" destOrd="0" presId="urn:microsoft.com/office/officeart/2005/8/layout/hChevron3"/>
    <dgm:cxn modelId="{E898BE2C-4563-4311-A14B-CDC3A6766233}" type="presParOf" srcId="{71C2623C-F225-4105-898B-D6F72E89C25A}" destId="{97ADF7C7-81C9-4B45-A646-61ED51B1EA44}" srcOrd="5" destOrd="0" presId="urn:microsoft.com/office/officeart/2005/8/layout/hChevron3"/>
    <dgm:cxn modelId="{3D4C2C62-ED9C-405F-8D18-E2F82010CEE1}" type="presParOf" srcId="{71C2623C-F225-4105-898B-D6F72E89C25A}" destId="{233886AE-F689-4A85-8FB0-245B9B87F087}" srcOrd="6" destOrd="0" presId="urn:microsoft.com/office/officeart/2005/8/layout/hChevron3"/>
    <dgm:cxn modelId="{FB6F4C0E-261A-4D65-93AD-1ADFD868088C}" type="presParOf" srcId="{71C2623C-F225-4105-898B-D6F72E89C25A}" destId="{777F67B9-53A4-41B7-8C21-508565BCA9AA}" srcOrd="7" destOrd="0" presId="urn:microsoft.com/office/officeart/2005/8/layout/hChevron3"/>
    <dgm:cxn modelId="{0FA16953-A3CA-49A0-8C78-D4BAA93F29D6}" type="presParOf" srcId="{71C2623C-F225-4105-898B-D6F72E89C25A}" destId="{C7E8294E-FD36-46C7-A3C2-47179F6E0AE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669323" y="0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692891" y="23568"/>
        <a:ext cx="1159860" cy="757528"/>
      </dsp:txXfrm>
    </dsp:sp>
    <dsp:sp modelId="{9F058350-7B4D-48A2-BC59-9CDF22767BD4}">
      <dsp:nvSpPr>
        <dsp:cNvPr id="0" name=""/>
        <dsp:cNvSpPr/>
      </dsp:nvSpPr>
      <dsp:spPr>
        <a:xfrm>
          <a:off x="4526905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2745916" y="0"/>
              </a:moveTo>
              <a:lnTo>
                <a:pt x="2745916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923407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946975" y="1150097"/>
        <a:ext cx="1159860" cy="757528"/>
      </dsp:txXfrm>
    </dsp:sp>
    <dsp:sp modelId="{19A38D8A-02E7-40EC-8359-994B75B15E6F}">
      <dsp:nvSpPr>
        <dsp:cNvPr id="0" name=""/>
        <dsp:cNvSpPr/>
      </dsp:nvSpPr>
      <dsp:spPr>
        <a:xfrm>
          <a:off x="2173262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56976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593332" y="2276627"/>
        <a:ext cx="1159860" cy="757528"/>
      </dsp:txXfrm>
    </dsp:sp>
    <dsp:sp modelId="{4B6CE9F0-6186-4B70-962E-B153A1820EF3}">
      <dsp:nvSpPr>
        <dsp:cNvPr id="0" name=""/>
        <dsp:cNvSpPr/>
      </dsp:nvSpPr>
      <dsp:spPr>
        <a:xfrm>
          <a:off x="60416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6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24237" y="3403157"/>
        <a:ext cx="1159860" cy="757528"/>
      </dsp:txXfrm>
    </dsp:sp>
    <dsp:sp modelId="{6946CB01-23C9-4880-B965-E353BEBAFD84}">
      <dsp:nvSpPr>
        <dsp:cNvPr id="0" name=""/>
        <dsp:cNvSpPr/>
      </dsp:nvSpPr>
      <dsp:spPr>
        <a:xfrm>
          <a:off x="2127542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56976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593332" y="3403157"/>
        <a:ext cx="1159860" cy="757528"/>
      </dsp:txXfrm>
    </dsp:sp>
    <dsp:sp modelId="{0C99178B-1E88-4597-9E6F-17ACFC5FFB89}">
      <dsp:nvSpPr>
        <dsp:cNvPr id="0" name=""/>
        <dsp:cNvSpPr/>
      </dsp:nvSpPr>
      <dsp:spPr>
        <a:xfrm>
          <a:off x="217326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13885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162427" y="3403157"/>
        <a:ext cx="1159860" cy="757528"/>
      </dsp:txXfrm>
    </dsp:sp>
    <dsp:sp modelId="{988C4C6D-12AA-4918-8967-16606BEDDB11}">
      <dsp:nvSpPr>
        <dsp:cNvPr id="0" name=""/>
        <dsp:cNvSpPr/>
      </dsp:nvSpPr>
      <dsp:spPr>
        <a:xfrm>
          <a:off x="4526905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627704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6300617" y="2276627"/>
        <a:ext cx="1159860" cy="757528"/>
      </dsp:txXfrm>
    </dsp:sp>
    <dsp:sp modelId="{B6F1079C-13E5-4604-B7EC-2B49F157B8AD}">
      <dsp:nvSpPr>
        <dsp:cNvPr id="0" name=""/>
        <dsp:cNvSpPr/>
      </dsp:nvSpPr>
      <dsp:spPr>
        <a:xfrm>
          <a:off x="531145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470795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4731522" y="3403157"/>
        <a:ext cx="1159860" cy="757528"/>
      </dsp:txXfrm>
    </dsp:sp>
    <dsp:sp modelId="{A37CAE32-3709-4FC7-B56E-1A92FD5BF376}">
      <dsp:nvSpPr>
        <dsp:cNvPr id="0" name=""/>
        <dsp:cNvSpPr/>
      </dsp:nvSpPr>
      <dsp:spPr>
        <a:xfrm>
          <a:off x="6834827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27704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300617" y="3403157"/>
        <a:ext cx="1159860" cy="757528"/>
      </dsp:txXfrm>
    </dsp:sp>
    <dsp:sp modelId="{30BEDD1D-69E2-48B4-B046-67F236282BA2}">
      <dsp:nvSpPr>
        <dsp:cNvPr id="0" name=""/>
        <dsp:cNvSpPr/>
      </dsp:nvSpPr>
      <dsp:spPr>
        <a:xfrm>
          <a:off x="688054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84614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869712" y="3403157"/>
        <a:ext cx="1159860" cy="757528"/>
      </dsp:txXfrm>
    </dsp:sp>
    <dsp:sp modelId="{EC810B61-A5E3-4C28-97BE-CAB766B6A5B5}">
      <dsp:nvSpPr>
        <dsp:cNvPr id="0" name=""/>
        <dsp:cNvSpPr/>
      </dsp:nvSpPr>
      <dsp:spPr>
        <a:xfrm>
          <a:off x="7272821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745916" y="160932"/>
              </a:lnTo>
              <a:lnTo>
                <a:pt x="2745916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415239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438807" y="1150097"/>
        <a:ext cx="1159860" cy="757528"/>
      </dsp:txXfrm>
    </dsp:sp>
    <dsp:sp modelId="{3F1ED03D-F9B2-4EBC-BBD6-C097A7F86048}">
      <dsp:nvSpPr>
        <dsp:cNvPr id="0" name=""/>
        <dsp:cNvSpPr/>
      </dsp:nvSpPr>
      <dsp:spPr>
        <a:xfrm>
          <a:off x="8449642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84614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869712" y="2276627"/>
        <a:ext cx="1159860" cy="757528"/>
      </dsp:txXfrm>
    </dsp:sp>
    <dsp:sp modelId="{3FC16DFF-3215-4B40-B9EF-4D17C54B7874}">
      <dsp:nvSpPr>
        <dsp:cNvPr id="0" name=""/>
        <dsp:cNvSpPr/>
      </dsp:nvSpPr>
      <dsp:spPr>
        <a:xfrm>
          <a:off x="9973017" y="193119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41523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438807" y="2276627"/>
        <a:ext cx="1159860" cy="757528"/>
      </dsp:txXfrm>
    </dsp:sp>
    <dsp:sp modelId="{240611B3-5F08-4709-8CE1-F33A73A991FE}">
      <dsp:nvSpPr>
        <dsp:cNvPr id="0" name=""/>
        <dsp:cNvSpPr/>
      </dsp:nvSpPr>
      <dsp:spPr>
        <a:xfrm>
          <a:off x="10018737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98433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1007902" y="2276627"/>
        <a:ext cx="1159860" cy="75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1D68-05F7-4BA6-AE65-5E454A3AC5C8}">
      <dsp:nvSpPr>
        <dsp:cNvPr id="0" name=""/>
        <dsp:cNvSpPr/>
      </dsp:nvSpPr>
      <dsp:spPr>
        <a:xfrm>
          <a:off x="1172" y="2074569"/>
          <a:ext cx="2285935" cy="9143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資料正規化模組</a:t>
          </a:r>
          <a:endParaRPr lang="zh-TW" altLang="en-US" sz="1700" kern="1200" dirty="0"/>
        </a:p>
      </dsp:txBody>
      <dsp:txXfrm>
        <a:off x="1172" y="2074569"/>
        <a:ext cx="2057342" cy="914374"/>
      </dsp:txXfrm>
    </dsp:sp>
    <dsp:sp modelId="{37F2D1DA-AB64-43FE-98AF-6E7D7A755C4F}">
      <dsp:nvSpPr>
        <dsp:cNvPr id="0" name=""/>
        <dsp:cNvSpPr/>
      </dsp:nvSpPr>
      <dsp:spPr>
        <a:xfrm>
          <a:off x="1829920" y="2074569"/>
          <a:ext cx="2285935" cy="914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訓練</a:t>
          </a:r>
          <a:r>
            <a:rPr lang="zh-TW" altLang="en-US" sz="1700" kern="1200" dirty="0" smtClean="0"/>
            <a:t>模組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KNN</a:t>
          </a:r>
          <a:r>
            <a:rPr lang="zh-TW" altLang="en-US" sz="1700" kern="1200" dirty="0" smtClean="0"/>
            <a:t> 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 </a:t>
          </a:r>
          <a:r>
            <a:rPr lang="en-US" altLang="zh-TW" sz="1700" kern="1200" dirty="0" smtClean="0"/>
            <a:t>SVM</a:t>
          </a:r>
          <a:r>
            <a:rPr lang="zh-TW" altLang="en-US" sz="1700" kern="1200" dirty="0" smtClean="0"/>
            <a:t> 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 </a:t>
          </a:r>
          <a:r>
            <a:rPr lang="en-US" altLang="zh-TW" sz="1700" kern="1200" dirty="0" smtClean="0"/>
            <a:t>HMM</a:t>
          </a:r>
          <a:endParaRPr lang="zh-TW" altLang="en-US" sz="1700" kern="1200" dirty="0"/>
        </a:p>
      </dsp:txBody>
      <dsp:txXfrm>
        <a:off x="2287107" y="2074569"/>
        <a:ext cx="1371561" cy="914374"/>
      </dsp:txXfrm>
    </dsp:sp>
    <dsp:sp modelId="{82A47268-319D-46F4-8D06-BF4EA91763BC}">
      <dsp:nvSpPr>
        <dsp:cNvPr id="0" name=""/>
        <dsp:cNvSpPr/>
      </dsp:nvSpPr>
      <dsp:spPr>
        <a:xfrm>
          <a:off x="3658669" y="2074569"/>
          <a:ext cx="2285935" cy="914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比賽資訊偵測模組</a:t>
          </a:r>
          <a:endParaRPr lang="zh-TW" altLang="en-US" sz="1700" kern="1200" dirty="0"/>
        </a:p>
      </dsp:txBody>
      <dsp:txXfrm>
        <a:off x="4115856" y="2074569"/>
        <a:ext cx="1371561" cy="914374"/>
      </dsp:txXfrm>
    </dsp:sp>
    <dsp:sp modelId="{233886AE-F689-4A85-8FB0-245B9B87F087}">
      <dsp:nvSpPr>
        <dsp:cNvPr id="0" name=""/>
        <dsp:cNvSpPr/>
      </dsp:nvSpPr>
      <dsp:spPr>
        <a:xfrm>
          <a:off x="5906005" y="1617382"/>
          <a:ext cx="2285935" cy="914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斜率控制模組</a:t>
          </a:r>
          <a:endParaRPr lang="zh-TW" altLang="en-US" sz="1700" kern="1200" dirty="0"/>
        </a:p>
      </dsp:txBody>
      <dsp:txXfrm>
        <a:off x="6363192" y="1617382"/>
        <a:ext cx="1371561" cy="914374"/>
      </dsp:txXfrm>
    </dsp:sp>
    <dsp:sp modelId="{C7E8294E-FD36-46C7-A3C2-47179F6E0AE6}">
      <dsp:nvSpPr>
        <dsp:cNvPr id="0" name=""/>
        <dsp:cNvSpPr/>
      </dsp:nvSpPr>
      <dsp:spPr>
        <a:xfrm>
          <a:off x="5905607" y="2540241"/>
          <a:ext cx="2285935" cy="914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速度控制模組</a:t>
          </a:r>
          <a:endParaRPr lang="zh-TW" altLang="en-US" sz="1700" kern="1200" dirty="0"/>
        </a:p>
      </dsp:txBody>
      <dsp:txXfrm>
        <a:off x="6362794" y="2540241"/>
        <a:ext cx="1371561" cy="914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11118751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097450821"/>
              </p:ext>
            </p:extLst>
          </p:nvPr>
        </p:nvGraphicFramePr>
        <p:xfrm>
          <a:off x="1451579" y="1853754"/>
          <a:ext cx="9603275" cy="506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2929466" y="3530600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特徵值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49815" y="3547534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分類結果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55283" y="3547534"/>
            <a:ext cx="18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球的速度及斜率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473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2247</TotalTime>
  <Words>301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  <vt:lpstr>架構圖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56</cp:revision>
  <dcterms:created xsi:type="dcterms:W3CDTF">2020-10-26T07:54:33Z</dcterms:created>
  <dcterms:modified xsi:type="dcterms:W3CDTF">2020-12-02T08:37:28Z</dcterms:modified>
</cp:coreProperties>
</file>