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>
        <p:scale>
          <a:sx n="95" d="100"/>
          <a:sy n="95" d="100"/>
        </p:scale>
        <p:origin x="-8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機器學習與實作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需求</a:t>
            </a:r>
            <a:r>
              <a:rPr lang="en-US" altLang="zh-TW" dirty="0" smtClean="0"/>
              <a:t>+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600" dirty="0" smtClean="0"/>
              <a:t>0652016</a:t>
            </a:r>
            <a:r>
              <a:rPr lang="zh-TW" altLang="en-US" sz="2600" dirty="0" smtClean="0"/>
              <a:t>許銘哲</a:t>
            </a:r>
            <a:endParaRPr lang="en-US" altLang="zh-TW" sz="2600" dirty="0"/>
          </a:p>
          <a:p>
            <a:r>
              <a:rPr lang="en-US" altLang="zh-TW" sz="2600" dirty="0" smtClean="0"/>
              <a:t>0652075</a:t>
            </a:r>
            <a:r>
              <a:rPr lang="zh-TW" altLang="en-US" sz="2600" dirty="0" smtClean="0"/>
              <a:t>黃子衡</a:t>
            </a:r>
            <a:endParaRPr lang="en-US" altLang="zh-TW" sz="26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44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需求及目的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產生記錄檔輔助機器學習</a:t>
            </a:r>
            <a:r>
              <a:rPr lang="en-US" altLang="zh-TW" dirty="0" smtClean="0"/>
              <a:t>(P1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KNN)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能</a:t>
            </a:r>
            <a:r>
              <a:rPr lang="zh-TW" altLang="en-US" dirty="0" smtClean="0"/>
              <a:t>化解奇怪</a:t>
            </a:r>
            <a:r>
              <a:rPr lang="zh-TW" altLang="en-US" dirty="0" smtClean="0"/>
              <a:t>的球形</a:t>
            </a:r>
            <a:endParaRPr lang="en-US" altLang="zh-TW" dirty="0" smtClean="0"/>
          </a:p>
          <a:p>
            <a:r>
              <a:rPr lang="zh-TW" altLang="en-US" dirty="0" smtClean="0"/>
              <a:t>接到球的位置是在板子中央正負</a:t>
            </a:r>
            <a:r>
              <a:rPr lang="en-US" altLang="zh-TW" dirty="0" smtClean="0"/>
              <a:t>5</a:t>
            </a:r>
            <a:r>
              <a:rPr lang="zh-TW" altLang="en-US" dirty="0" smtClean="0"/>
              <a:t>的位置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能</a:t>
            </a:r>
            <a:r>
              <a:rPr lang="zh-TW" altLang="en-US" dirty="0" smtClean="0"/>
              <a:t>提前</a:t>
            </a:r>
            <a:r>
              <a:rPr lang="zh-TW" altLang="en-US" dirty="0" smtClean="0"/>
              <a:t>預知球的位置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導入馬可夫鍊輔助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攻擊：能改變球的速度與方向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切球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接到球的瞬間左右搖晃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攻擊方式</a:t>
            </a:r>
            <a:r>
              <a:rPr lang="zh-TW" altLang="en-US" dirty="0"/>
              <a:t>待</a:t>
            </a:r>
            <a:r>
              <a:rPr lang="zh-TW" altLang="en-US" dirty="0" smtClean="0"/>
              <a:t>試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4575714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2047</TotalTime>
  <Words>89</Words>
  <Application>Microsoft Office PowerPoint</Application>
  <PresentationFormat>自訂</PresentationFormat>
  <Paragraphs>13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圖庫</vt:lpstr>
      <vt:lpstr>機器學習與實作 需求+分析</vt:lpstr>
      <vt:lpstr>需求及目的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Shazam運作原理</dc:title>
  <dc:creator>jerry8856hsu@gmail.com</dc:creator>
  <cp:lastModifiedBy>黃子衡</cp:lastModifiedBy>
  <cp:revision>41</cp:revision>
  <dcterms:created xsi:type="dcterms:W3CDTF">2020-10-26T07:54:33Z</dcterms:created>
  <dcterms:modified xsi:type="dcterms:W3CDTF">2020-11-18T08:13:49Z</dcterms:modified>
</cp:coreProperties>
</file>