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9511-306D-415F-9FCE-16D80C522A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E31194C-D510-43EE-BA4B-1BE485A7346A}">
      <dgm:prSet phldrT="[文字]" custT="1"/>
      <dgm:spPr/>
      <dgm:t>
        <a:bodyPr/>
        <a:lstStyle/>
        <a:p>
          <a:r>
            <a:rPr lang="zh-TW" altLang="en-US" sz="2400" dirty="0" smtClean="0"/>
            <a:t>乒乓球</a:t>
          </a:r>
          <a:endParaRPr lang="zh-TW" altLang="en-US" sz="1100" dirty="0"/>
        </a:p>
      </dgm:t>
    </dgm:pt>
    <dgm:pt modelId="{8D1A6D47-BC33-4CB9-B23A-C20D0A300865}" type="par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480237C3-9C8F-4274-88D2-4F9B465BCAF9}" type="sib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A3A9873B-CEE2-4D7E-8C3D-B3EE173F679F}">
      <dgm:prSet phldrT="[文字]" custT="1"/>
      <dgm:spPr/>
      <dgm:t>
        <a:bodyPr/>
        <a:lstStyle/>
        <a:p>
          <a:r>
            <a:rPr lang="zh-TW" altLang="en-US" sz="2000" dirty="0" smtClean="0"/>
            <a:t>接球模組</a:t>
          </a:r>
          <a:endParaRPr lang="zh-TW" altLang="en-US" sz="2800" dirty="0"/>
        </a:p>
      </dgm:t>
    </dgm:pt>
    <dgm:pt modelId="{758D089C-76C3-4DD9-932C-07D28EABBF63}" type="par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CE09D3DE-B9C5-4865-98A6-88A2D978244E}" type="sib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49E79769-042C-4C5B-9685-1956B124BFDB}">
      <dgm:prSet phldrT="[文字]" custT="1"/>
      <dgm:spPr/>
      <dgm:t>
        <a:bodyPr/>
        <a:lstStyle/>
        <a:p>
          <a:r>
            <a:rPr lang="zh-TW" altLang="en-US" sz="2000" dirty="0" smtClean="0"/>
            <a:t>資料收集及產生模組</a:t>
          </a:r>
          <a:endParaRPr lang="zh-TW" altLang="en-US" sz="2000" dirty="0"/>
        </a:p>
      </dgm:t>
    </dgm:pt>
    <dgm:pt modelId="{7255A3DB-93C3-49D0-BF11-30977786B094}" type="par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4C147874-65DB-4889-B3E8-24E64C7A7066}" type="sib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735DB720-7034-4369-BEEA-88B6C5EFDB31}">
      <dgm:prSet phldrT="[文字]" custT="1"/>
      <dgm:spPr/>
      <dgm:t>
        <a:bodyPr/>
        <a:lstStyle/>
        <a:p>
          <a:r>
            <a:rPr lang="zh-TW" altLang="en-US" sz="2000" dirty="0" smtClean="0"/>
            <a:t>訓練模組</a:t>
          </a:r>
          <a:endParaRPr lang="zh-TW" altLang="en-US" sz="2000" dirty="0"/>
        </a:p>
      </dgm:t>
    </dgm:pt>
    <dgm:pt modelId="{C4EB51A9-C449-40CF-BAC8-454F730CEDDF}" type="par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8B4F0361-C0E8-4456-A651-EED532D83C9A}" type="sib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5635171E-15D6-4DD7-8B25-0C817D8EB273}">
      <dgm:prSet phldrT="[文字]" custT="1"/>
      <dgm:spPr/>
      <dgm:t>
        <a:bodyPr/>
        <a:lstStyle/>
        <a:p>
          <a:r>
            <a:rPr lang="zh-TW" altLang="en-US" sz="2000" dirty="0" smtClean="0"/>
            <a:t>擊球模組</a:t>
          </a:r>
          <a:endParaRPr lang="zh-TW" altLang="en-US" sz="2000" dirty="0"/>
        </a:p>
      </dgm:t>
    </dgm:pt>
    <dgm:pt modelId="{13541688-5D1D-4111-8C00-14FC32CD53C5}" type="par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421530C-7C59-42FA-AE68-12435A1DA5DE}" type="sib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7A2533C-D5ED-41B8-B87B-7F01CAE68D1F}">
      <dgm:prSet phldrT="[文字]" custT="1"/>
      <dgm:spPr/>
      <dgm:t>
        <a:bodyPr/>
        <a:lstStyle/>
        <a:p>
          <a:r>
            <a:rPr lang="zh-TW" altLang="en-US" sz="2000" dirty="0" smtClean="0"/>
            <a:t>比賽資訊偵測模組</a:t>
          </a:r>
          <a:endParaRPr lang="zh-TW" altLang="en-US" sz="2000" dirty="0"/>
        </a:p>
      </dgm:t>
    </dgm:pt>
    <dgm:pt modelId="{4EBD0FEF-7110-46D0-9763-FC4F629D794F}" type="par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50159944-6CFF-4057-A568-568C0D491E46}" type="sib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0655FE9C-CBFE-4B99-A022-0B88D5F7B28F}">
      <dgm:prSet phldrT="[文字]" custT="1"/>
      <dgm:spPr/>
      <dgm:t>
        <a:bodyPr/>
        <a:lstStyle/>
        <a:p>
          <a:r>
            <a:rPr lang="zh-TW" altLang="en-US" sz="2000" dirty="0" smtClean="0"/>
            <a:t> </a:t>
          </a:r>
          <a:r>
            <a:rPr lang="en-US" altLang="zh-TW" sz="2000" dirty="0" smtClean="0"/>
            <a:t>Rule Base</a:t>
          </a:r>
          <a:endParaRPr lang="zh-TW" altLang="en-US" sz="2000" dirty="0"/>
        </a:p>
      </dgm:t>
    </dgm:pt>
    <dgm:pt modelId="{07EC23E5-5501-4B21-A5BD-5AB4FE2A43D8}" type="sib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E20E1E79-E65C-46B4-82AB-340921701D74}" type="par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3C989B02-5193-4974-A793-68FC451B0EF0}">
      <dgm:prSet phldrT="[文字]" custT="1"/>
      <dgm:spPr/>
      <dgm:t>
        <a:bodyPr/>
        <a:lstStyle/>
        <a:p>
          <a:r>
            <a:rPr lang="zh-TW" altLang="en-US" sz="2000" dirty="0" smtClean="0"/>
            <a:t>路徑產生模組</a:t>
          </a:r>
          <a:endParaRPr lang="zh-TW" altLang="en-US" sz="2000" dirty="0"/>
        </a:p>
      </dgm:t>
    </dgm:pt>
    <dgm:pt modelId="{669C841B-2BBA-49B8-9AEB-DB18C9379512}" type="par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CA696A11-7132-476E-B6A8-77F73EE68137}" type="sib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276D1CFA-6EE9-4888-86AC-B2D753DD5E07}">
      <dgm:prSet phldrT="[文字]" custT="1"/>
      <dgm:spPr/>
      <dgm:t>
        <a:bodyPr/>
        <a:lstStyle/>
        <a:p>
          <a:r>
            <a:rPr lang="en-US" altLang="zh-TW" sz="2000" dirty="0" smtClean="0"/>
            <a:t>KNN</a:t>
          </a:r>
          <a:endParaRPr lang="zh-TW" altLang="en-US" sz="2000" dirty="0"/>
        </a:p>
      </dgm:t>
    </dgm:pt>
    <dgm:pt modelId="{FECEF7A5-4BA5-4E71-A03E-0E1E28AC3F1F}" type="par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AAE7A0FE-C9F4-4DA5-985F-BD5E1231A319}" type="sib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C5B9F323-CA49-4BDA-823F-DCD35330FCE5}">
      <dgm:prSet phldrT="[文字]" custT="1"/>
      <dgm:spPr/>
      <dgm:t>
        <a:bodyPr/>
        <a:lstStyle/>
        <a:p>
          <a:r>
            <a:rPr lang="en-US" altLang="zh-TW" sz="2000" dirty="0" smtClean="0"/>
            <a:t>SVM</a:t>
          </a:r>
          <a:endParaRPr lang="zh-TW" altLang="en-US" sz="2000" dirty="0"/>
        </a:p>
      </dgm:t>
    </dgm:pt>
    <dgm:pt modelId="{9DAAC23E-A501-450D-8076-B4D3BB38F421}" type="par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14E06518-3DED-4B41-9756-6B18E1D54CEA}" type="sib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7336F46C-5538-4946-A6FC-DF777C2678E1}">
      <dgm:prSet phldrT="[文字]" custT="1"/>
      <dgm:spPr/>
      <dgm:t>
        <a:bodyPr/>
        <a:lstStyle/>
        <a:p>
          <a:r>
            <a:rPr lang="en-US" altLang="zh-TW" sz="2000" dirty="0" smtClean="0"/>
            <a:t>HMM</a:t>
          </a:r>
          <a:endParaRPr lang="zh-TW" altLang="en-US" sz="2000" dirty="0"/>
        </a:p>
      </dgm:t>
    </dgm:pt>
    <dgm:pt modelId="{82B7CA6C-B7E7-4CC7-A580-0DC7DE27A889}" type="par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7605D764-CBCA-4979-ABAD-CD4BAD2AD061}" type="sib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D4F19F1C-75B7-4D73-9366-AAFB77F68387}">
      <dgm:prSet phldrT="[文字]" custT="1"/>
      <dgm:spPr/>
      <dgm:t>
        <a:bodyPr/>
        <a:lstStyle/>
        <a:p>
          <a:r>
            <a:rPr lang="zh-TW" altLang="en-US" sz="2000" dirty="0" smtClean="0"/>
            <a:t>斜率控制模組</a:t>
          </a:r>
          <a:endParaRPr lang="zh-TW" altLang="en-US" sz="2000" dirty="0"/>
        </a:p>
      </dgm:t>
    </dgm:pt>
    <dgm:pt modelId="{B02B4735-8E60-4887-B3F3-F0010A518225}" type="par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CB9F71C1-F75C-431A-8D2A-36DB0227777A}" type="sib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1F6E2733-3204-421A-82CF-5B11AFFAEACA}">
      <dgm:prSet phldrT="[文字]" custT="1"/>
      <dgm:spPr/>
      <dgm:t>
        <a:bodyPr/>
        <a:lstStyle/>
        <a:p>
          <a:r>
            <a:rPr lang="zh-TW" altLang="en-US" sz="2000" dirty="0" smtClean="0"/>
            <a:t>速度控制模組</a:t>
          </a:r>
          <a:endParaRPr lang="zh-TW" altLang="en-US" sz="2000" dirty="0"/>
        </a:p>
      </dgm:t>
    </dgm:pt>
    <dgm:pt modelId="{6409547F-7760-4978-95B9-E911B807BF26}" type="par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DF68A1F5-A976-4FF1-AA9A-844978C9999D}" type="sib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6D0A85D3-19A2-411C-A06F-3398C98A927B}">
      <dgm:prSet phldrT="[文字]" custT="1"/>
      <dgm:spPr/>
      <dgm:t>
        <a:bodyPr/>
        <a:lstStyle/>
        <a:p>
          <a:r>
            <a:rPr lang="zh-TW" altLang="en-US" sz="2000" dirty="0" smtClean="0"/>
            <a:t>資料正規化模組</a:t>
          </a:r>
          <a:endParaRPr lang="zh-TW" altLang="en-US" sz="2000" dirty="0"/>
        </a:p>
      </dgm:t>
    </dgm:pt>
    <dgm:pt modelId="{DCEC726A-4030-46F9-AEE3-C1FC161C7681}" type="par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577FB012-B293-4B09-8B37-DF8E3DBD0E0C}" type="sib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389243D2-761A-42D8-8CE1-20B7185BC135}" type="pres">
      <dgm:prSet presAssocID="{8D1D9511-306D-415F-9FCE-16D80C522A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A4161D-1F5F-40F9-A33F-65521320064C}" type="pres">
      <dgm:prSet presAssocID="{8D1D9511-306D-415F-9FCE-16D80C522ACB}" presName="hierFlow" presStyleCnt="0"/>
      <dgm:spPr/>
    </dgm:pt>
    <dgm:pt modelId="{E9C77F55-998B-40C5-9D74-9149724B5B36}" type="pres">
      <dgm:prSet presAssocID="{8D1D9511-306D-415F-9FCE-16D80C522A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6DC60B-34C0-4D0D-929D-71A79403100D}" type="pres">
      <dgm:prSet presAssocID="{2E31194C-D510-43EE-BA4B-1BE485A7346A}" presName="Name14" presStyleCnt="0"/>
      <dgm:spPr/>
    </dgm:pt>
    <dgm:pt modelId="{D321AA01-C170-40BA-B08D-C698199B868E}" type="pres">
      <dgm:prSet presAssocID="{2E31194C-D510-43EE-BA4B-1BE485A7346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AF7F3-07EB-4541-863C-AEAD805DF1F0}" type="pres">
      <dgm:prSet presAssocID="{2E31194C-D510-43EE-BA4B-1BE485A7346A}" presName="hierChild2" presStyleCnt="0"/>
      <dgm:spPr/>
    </dgm:pt>
    <dgm:pt modelId="{9F058350-7B4D-48A2-BC59-9CDF22767BD4}" type="pres">
      <dgm:prSet presAssocID="{758D089C-76C3-4DD9-932C-07D28EABBF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0C48B20D-E003-45DE-B94A-E60BEED723AF}" type="pres">
      <dgm:prSet presAssocID="{A3A9873B-CEE2-4D7E-8C3D-B3EE173F679F}" presName="Name21" presStyleCnt="0"/>
      <dgm:spPr/>
    </dgm:pt>
    <dgm:pt modelId="{DA36EB67-B496-46CD-AD8F-7C08BC350429}" type="pres">
      <dgm:prSet presAssocID="{A3A9873B-CEE2-4D7E-8C3D-B3EE173F679F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DF4F5E85-3D99-4AD7-87B0-882384C9686C}" type="pres">
      <dgm:prSet presAssocID="{A3A9873B-CEE2-4D7E-8C3D-B3EE173F679F}" presName="hierChild3" presStyleCnt="0"/>
      <dgm:spPr/>
    </dgm:pt>
    <dgm:pt modelId="{19A38D8A-02E7-40EC-8359-994B75B15E6F}" type="pres">
      <dgm:prSet presAssocID="{7255A3DB-93C3-49D0-BF11-30977786B094}" presName="Name19" presStyleLbl="parChTrans1D3" presStyleIdx="0" presStyleCnt="5"/>
      <dgm:spPr/>
      <dgm:t>
        <a:bodyPr/>
        <a:lstStyle/>
        <a:p>
          <a:endParaRPr lang="zh-TW" altLang="en-US"/>
        </a:p>
      </dgm:t>
    </dgm:pt>
    <dgm:pt modelId="{F5ACE1CE-BBD6-40BA-A39B-46354039882B}" type="pres">
      <dgm:prSet presAssocID="{49E79769-042C-4C5B-9685-1956B124BFDB}" presName="Name21" presStyleCnt="0"/>
      <dgm:spPr/>
    </dgm:pt>
    <dgm:pt modelId="{275D68DB-8A1D-4DFC-BDB4-07DB569601CA}" type="pres">
      <dgm:prSet presAssocID="{49E79769-042C-4C5B-9685-1956B124BFDB}" presName="level2Shape" presStyleLbl="node3" presStyleIdx="0" presStyleCnt="5"/>
      <dgm:spPr/>
      <dgm:t>
        <a:bodyPr/>
        <a:lstStyle/>
        <a:p>
          <a:endParaRPr lang="zh-TW" altLang="en-US"/>
        </a:p>
      </dgm:t>
    </dgm:pt>
    <dgm:pt modelId="{DEB16D6B-39CA-44DE-A366-C9A3D69D23B4}" type="pres">
      <dgm:prSet presAssocID="{49E79769-042C-4C5B-9685-1956B124BFDB}" presName="hierChild3" presStyleCnt="0"/>
      <dgm:spPr/>
    </dgm:pt>
    <dgm:pt modelId="{4B6CE9F0-6186-4B70-962E-B153A1820EF3}" type="pres">
      <dgm:prSet presAssocID="{E20E1E79-E65C-46B4-82AB-340921701D74}" presName="Name19" presStyleLbl="parChTrans1D4" presStyleIdx="0" presStyleCnt="6"/>
      <dgm:spPr/>
      <dgm:t>
        <a:bodyPr/>
        <a:lstStyle/>
        <a:p>
          <a:endParaRPr lang="zh-TW" altLang="en-US"/>
        </a:p>
      </dgm:t>
    </dgm:pt>
    <dgm:pt modelId="{C8856357-1BC7-4F87-BC78-DA139729C62F}" type="pres">
      <dgm:prSet presAssocID="{0655FE9C-CBFE-4B99-A022-0B88D5F7B28F}" presName="Name21" presStyleCnt="0"/>
      <dgm:spPr/>
    </dgm:pt>
    <dgm:pt modelId="{3F891A5F-841C-4C23-81AC-65DC72C1661D}" type="pres">
      <dgm:prSet presAssocID="{0655FE9C-CBFE-4B99-A022-0B88D5F7B28F}" presName="level2Shape" presStyleLbl="node4" presStyleIdx="0" presStyleCnt="6"/>
      <dgm:spPr/>
      <dgm:t>
        <a:bodyPr/>
        <a:lstStyle/>
        <a:p>
          <a:endParaRPr lang="zh-TW" altLang="en-US"/>
        </a:p>
      </dgm:t>
    </dgm:pt>
    <dgm:pt modelId="{A80B5C2E-AA8D-4AC5-BCC8-2609712665B6}" type="pres">
      <dgm:prSet presAssocID="{0655FE9C-CBFE-4B99-A022-0B88D5F7B28F}" presName="hierChild3" presStyleCnt="0"/>
      <dgm:spPr/>
    </dgm:pt>
    <dgm:pt modelId="{6946CB01-23C9-4880-B965-E353BEBAFD84}" type="pres">
      <dgm:prSet presAssocID="{669C841B-2BBA-49B8-9AEB-DB18C9379512}" presName="Name19" presStyleLbl="parChTrans1D4" presStyleIdx="1" presStyleCnt="6"/>
      <dgm:spPr/>
      <dgm:t>
        <a:bodyPr/>
        <a:lstStyle/>
        <a:p>
          <a:endParaRPr lang="zh-TW" altLang="en-US"/>
        </a:p>
      </dgm:t>
    </dgm:pt>
    <dgm:pt modelId="{CEDA0EA7-D803-4575-928A-45F056776601}" type="pres">
      <dgm:prSet presAssocID="{3C989B02-5193-4974-A793-68FC451B0EF0}" presName="Name21" presStyleCnt="0"/>
      <dgm:spPr/>
    </dgm:pt>
    <dgm:pt modelId="{72016645-2F6A-402E-BCF7-0DEB1847465A}" type="pres">
      <dgm:prSet presAssocID="{3C989B02-5193-4974-A793-68FC451B0EF0}" presName="level2Shape" presStyleLbl="node4" presStyleIdx="1" presStyleCnt="6"/>
      <dgm:spPr/>
      <dgm:t>
        <a:bodyPr/>
        <a:lstStyle/>
        <a:p>
          <a:endParaRPr lang="zh-TW" altLang="en-US"/>
        </a:p>
      </dgm:t>
    </dgm:pt>
    <dgm:pt modelId="{AEE500E2-B19A-4DCE-8E7B-55EB14E639F8}" type="pres">
      <dgm:prSet presAssocID="{3C989B02-5193-4974-A793-68FC451B0EF0}" presName="hierChild3" presStyleCnt="0"/>
      <dgm:spPr/>
    </dgm:pt>
    <dgm:pt modelId="{0C99178B-1E88-4597-9E6F-17ACFC5FFB89}" type="pres">
      <dgm:prSet presAssocID="{DCEC726A-4030-46F9-AEE3-C1FC161C7681}" presName="Name19" presStyleLbl="parChTrans1D4" presStyleIdx="2" presStyleCnt="6"/>
      <dgm:spPr/>
      <dgm:t>
        <a:bodyPr/>
        <a:lstStyle/>
        <a:p>
          <a:endParaRPr lang="zh-TW" altLang="en-US"/>
        </a:p>
      </dgm:t>
    </dgm:pt>
    <dgm:pt modelId="{ABA1CB82-74A1-40B3-8609-83D9CC61F180}" type="pres">
      <dgm:prSet presAssocID="{6D0A85D3-19A2-411C-A06F-3398C98A927B}" presName="Name21" presStyleCnt="0"/>
      <dgm:spPr/>
    </dgm:pt>
    <dgm:pt modelId="{AF329646-433F-4DB8-98D7-0E54BD016E68}" type="pres">
      <dgm:prSet presAssocID="{6D0A85D3-19A2-411C-A06F-3398C98A927B}" presName="level2Shape" presStyleLbl="node4" presStyleIdx="2" presStyleCnt="6"/>
      <dgm:spPr/>
      <dgm:t>
        <a:bodyPr/>
        <a:lstStyle/>
        <a:p>
          <a:endParaRPr lang="zh-TW" altLang="en-US"/>
        </a:p>
      </dgm:t>
    </dgm:pt>
    <dgm:pt modelId="{060566E8-B533-4126-9244-0AC97B5A48D0}" type="pres">
      <dgm:prSet presAssocID="{6D0A85D3-19A2-411C-A06F-3398C98A927B}" presName="hierChild3" presStyleCnt="0"/>
      <dgm:spPr/>
    </dgm:pt>
    <dgm:pt modelId="{988C4C6D-12AA-4918-8967-16606BEDDB11}" type="pres">
      <dgm:prSet presAssocID="{C4EB51A9-C449-40CF-BAC8-454F730CEDDF}" presName="Name19" presStyleLbl="parChTrans1D3" presStyleIdx="1" presStyleCnt="5"/>
      <dgm:spPr/>
      <dgm:t>
        <a:bodyPr/>
        <a:lstStyle/>
        <a:p>
          <a:endParaRPr lang="zh-TW" altLang="en-US"/>
        </a:p>
      </dgm:t>
    </dgm:pt>
    <dgm:pt modelId="{E29CA731-773A-416A-B609-CF21675AA62E}" type="pres">
      <dgm:prSet presAssocID="{735DB720-7034-4369-BEEA-88B6C5EFDB31}" presName="Name21" presStyleCnt="0"/>
      <dgm:spPr/>
    </dgm:pt>
    <dgm:pt modelId="{600D577E-0C8C-4D5B-AC69-2EA5D1C81417}" type="pres">
      <dgm:prSet presAssocID="{735DB720-7034-4369-BEEA-88B6C5EFDB31}" presName="level2Shape" presStyleLbl="node3" presStyleIdx="1" presStyleCnt="5"/>
      <dgm:spPr/>
      <dgm:t>
        <a:bodyPr/>
        <a:lstStyle/>
        <a:p>
          <a:endParaRPr lang="zh-TW" altLang="en-US"/>
        </a:p>
      </dgm:t>
    </dgm:pt>
    <dgm:pt modelId="{E3CA3775-48B9-49F2-ACFC-6AACC039BC09}" type="pres">
      <dgm:prSet presAssocID="{735DB720-7034-4369-BEEA-88B6C5EFDB31}" presName="hierChild3" presStyleCnt="0"/>
      <dgm:spPr/>
    </dgm:pt>
    <dgm:pt modelId="{B6F1079C-13E5-4604-B7EC-2B49F157B8AD}" type="pres">
      <dgm:prSet presAssocID="{FECEF7A5-4BA5-4E71-A03E-0E1E28AC3F1F}" presName="Name19" presStyleLbl="parChTrans1D4" presStyleIdx="3" presStyleCnt="6"/>
      <dgm:spPr/>
      <dgm:t>
        <a:bodyPr/>
        <a:lstStyle/>
        <a:p>
          <a:endParaRPr lang="zh-TW" altLang="en-US"/>
        </a:p>
      </dgm:t>
    </dgm:pt>
    <dgm:pt modelId="{7472C8F4-0003-4385-9797-26500A927EA7}" type="pres">
      <dgm:prSet presAssocID="{276D1CFA-6EE9-4888-86AC-B2D753DD5E07}" presName="Name21" presStyleCnt="0"/>
      <dgm:spPr/>
    </dgm:pt>
    <dgm:pt modelId="{E8496A53-4C82-409B-8D5E-1057C49CF32D}" type="pres">
      <dgm:prSet presAssocID="{276D1CFA-6EE9-4888-86AC-B2D753DD5E07}" presName="level2Shape" presStyleLbl="node4" presStyleIdx="3" presStyleCnt="6"/>
      <dgm:spPr/>
      <dgm:t>
        <a:bodyPr/>
        <a:lstStyle/>
        <a:p>
          <a:endParaRPr lang="zh-TW" altLang="en-US"/>
        </a:p>
      </dgm:t>
    </dgm:pt>
    <dgm:pt modelId="{A9C2B2E2-8F6D-4AF6-BFD7-B5C220C8EA0E}" type="pres">
      <dgm:prSet presAssocID="{276D1CFA-6EE9-4888-86AC-B2D753DD5E07}" presName="hierChild3" presStyleCnt="0"/>
      <dgm:spPr/>
    </dgm:pt>
    <dgm:pt modelId="{A37CAE32-3709-4FC7-B56E-1A92FD5BF376}" type="pres">
      <dgm:prSet presAssocID="{9DAAC23E-A501-450D-8076-B4D3BB38F421}" presName="Name19" presStyleLbl="parChTrans1D4" presStyleIdx="4" presStyleCnt="6"/>
      <dgm:spPr/>
      <dgm:t>
        <a:bodyPr/>
        <a:lstStyle/>
        <a:p>
          <a:endParaRPr lang="zh-TW" altLang="en-US"/>
        </a:p>
      </dgm:t>
    </dgm:pt>
    <dgm:pt modelId="{FC30D67A-D31D-4D05-AD15-98B229147B6B}" type="pres">
      <dgm:prSet presAssocID="{C5B9F323-CA49-4BDA-823F-DCD35330FCE5}" presName="Name21" presStyleCnt="0"/>
      <dgm:spPr/>
    </dgm:pt>
    <dgm:pt modelId="{B6EF3237-0D75-4FEB-B2BF-899794D8FE8C}" type="pres">
      <dgm:prSet presAssocID="{C5B9F323-CA49-4BDA-823F-DCD35330FCE5}" presName="level2Shape" presStyleLbl="node4" presStyleIdx="4" presStyleCnt="6"/>
      <dgm:spPr/>
      <dgm:t>
        <a:bodyPr/>
        <a:lstStyle/>
        <a:p>
          <a:endParaRPr lang="zh-TW" altLang="en-US"/>
        </a:p>
      </dgm:t>
    </dgm:pt>
    <dgm:pt modelId="{AB0FBAFD-E014-4D7C-8762-515EA5369C5B}" type="pres">
      <dgm:prSet presAssocID="{C5B9F323-CA49-4BDA-823F-DCD35330FCE5}" presName="hierChild3" presStyleCnt="0"/>
      <dgm:spPr/>
    </dgm:pt>
    <dgm:pt modelId="{30BEDD1D-69E2-48B4-B046-67F236282BA2}" type="pres">
      <dgm:prSet presAssocID="{82B7CA6C-B7E7-4CC7-A580-0DC7DE27A889}" presName="Name19" presStyleLbl="parChTrans1D4" presStyleIdx="5" presStyleCnt="6"/>
      <dgm:spPr/>
      <dgm:t>
        <a:bodyPr/>
        <a:lstStyle/>
        <a:p>
          <a:endParaRPr lang="zh-TW" altLang="en-US"/>
        </a:p>
      </dgm:t>
    </dgm:pt>
    <dgm:pt modelId="{9AC4A2AD-96A7-4DEC-91B7-78B80F98C2FA}" type="pres">
      <dgm:prSet presAssocID="{7336F46C-5538-4946-A6FC-DF777C2678E1}" presName="Name21" presStyleCnt="0"/>
      <dgm:spPr/>
    </dgm:pt>
    <dgm:pt modelId="{CEDF940F-80B5-413D-9714-80FF515B7FB3}" type="pres">
      <dgm:prSet presAssocID="{7336F46C-5538-4946-A6FC-DF777C2678E1}" presName="level2Shape" presStyleLbl="node4" presStyleIdx="5" presStyleCnt="6"/>
      <dgm:spPr/>
      <dgm:t>
        <a:bodyPr/>
        <a:lstStyle/>
        <a:p>
          <a:endParaRPr lang="zh-TW" altLang="en-US"/>
        </a:p>
      </dgm:t>
    </dgm:pt>
    <dgm:pt modelId="{E6B48359-1E74-44D2-B166-207605785908}" type="pres">
      <dgm:prSet presAssocID="{7336F46C-5538-4946-A6FC-DF777C2678E1}" presName="hierChild3" presStyleCnt="0"/>
      <dgm:spPr/>
    </dgm:pt>
    <dgm:pt modelId="{EC810B61-A5E3-4C28-97BE-CAB766B6A5B5}" type="pres">
      <dgm:prSet presAssocID="{13541688-5D1D-4111-8C00-14FC32CD53C5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E05BAA83-EE4F-4CAB-9BDF-944D89AB6ED1}" type="pres">
      <dgm:prSet presAssocID="{5635171E-15D6-4DD7-8B25-0C817D8EB273}" presName="Name21" presStyleCnt="0"/>
      <dgm:spPr/>
    </dgm:pt>
    <dgm:pt modelId="{BAEEE744-6872-4A32-822E-68D87B6ED3CA}" type="pres">
      <dgm:prSet presAssocID="{5635171E-15D6-4DD7-8B25-0C817D8EB273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F285B1B-1C18-4CC1-8EC2-04F27CF4EB64}" type="pres">
      <dgm:prSet presAssocID="{5635171E-15D6-4DD7-8B25-0C817D8EB273}" presName="hierChild3" presStyleCnt="0"/>
      <dgm:spPr/>
    </dgm:pt>
    <dgm:pt modelId="{3F1ED03D-F9B2-4EBC-BBD6-C097A7F86048}" type="pres">
      <dgm:prSet presAssocID="{4EBD0FEF-7110-46D0-9763-FC4F629D794F}" presName="Name19" presStyleLbl="parChTrans1D3" presStyleIdx="2" presStyleCnt="5"/>
      <dgm:spPr/>
      <dgm:t>
        <a:bodyPr/>
        <a:lstStyle/>
        <a:p>
          <a:endParaRPr lang="zh-TW" altLang="en-US"/>
        </a:p>
      </dgm:t>
    </dgm:pt>
    <dgm:pt modelId="{98FB21BC-AB71-425F-8DCA-284AF272509E}" type="pres">
      <dgm:prSet presAssocID="{F7A2533C-D5ED-41B8-B87B-7F01CAE68D1F}" presName="Name21" presStyleCnt="0"/>
      <dgm:spPr/>
    </dgm:pt>
    <dgm:pt modelId="{75962DD3-6DFB-4D89-863A-38BC111D8B52}" type="pres">
      <dgm:prSet presAssocID="{F7A2533C-D5ED-41B8-B87B-7F01CAE68D1F}" presName="level2Shape" presStyleLbl="node3" presStyleIdx="2" presStyleCnt="5"/>
      <dgm:spPr/>
      <dgm:t>
        <a:bodyPr/>
        <a:lstStyle/>
        <a:p>
          <a:endParaRPr lang="zh-TW" altLang="en-US"/>
        </a:p>
      </dgm:t>
    </dgm:pt>
    <dgm:pt modelId="{13AC8D51-D7A9-4914-BAC8-311C1E8BAC53}" type="pres">
      <dgm:prSet presAssocID="{F7A2533C-D5ED-41B8-B87B-7F01CAE68D1F}" presName="hierChild3" presStyleCnt="0"/>
      <dgm:spPr/>
    </dgm:pt>
    <dgm:pt modelId="{3FC16DFF-3215-4B40-B9EF-4D17C54B7874}" type="pres">
      <dgm:prSet presAssocID="{B02B4735-8E60-4887-B3F3-F0010A518225}" presName="Name19" presStyleLbl="parChTrans1D3" presStyleIdx="3" presStyleCnt="5"/>
      <dgm:spPr/>
      <dgm:t>
        <a:bodyPr/>
        <a:lstStyle/>
        <a:p>
          <a:endParaRPr lang="zh-TW" altLang="en-US"/>
        </a:p>
      </dgm:t>
    </dgm:pt>
    <dgm:pt modelId="{54B877C4-7FD9-494B-8458-323E4DF6A59C}" type="pres">
      <dgm:prSet presAssocID="{D4F19F1C-75B7-4D73-9366-AAFB77F68387}" presName="Name21" presStyleCnt="0"/>
      <dgm:spPr/>
    </dgm:pt>
    <dgm:pt modelId="{46F7A3BD-7120-4CEF-9571-27F46BA07CBC}" type="pres">
      <dgm:prSet presAssocID="{D4F19F1C-75B7-4D73-9366-AAFB77F68387}" presName="level2Shape" presStyleLbl="node3" presStyleIdx="3" presStyleCnt="5"/>
      <dgm:spPr/>
      <dgm:t>
        <a:bodyPr/>
        <a:lstStyle/>
        <a:p>
          <a:endParaRPr lang="zh-TW" altLang="en-US"/>
        </a:p>
      </dgm:t>
    </dgm:pt>
    <dgm:pt modelId="{5E7D802D-2B89-47D0-AAA2-4A54D3A847A6}" type="pres">
      <dgm:prSet presAssocID="{D4F19F1C-75B7-4D73-9366-AAFB77F68387}" presName="hierChild3" presStyleCnt="0"/>
      <dgm:spPr/>
    </dgm:pt>
    <dgm:pt modelId="{240611B3-5F08-4709-8CE1-F33A73A991FE}" type="pres">
      <dgm:prSet presAssocID="{6409547F-7760-4978-95B9-E911B807BF26}" presName="Name19" presStyleLbl="parChTrans1D3" presStyleIdx="4" presStyleCnt="5"/>
      <dgm:spPr/>
      <dgm:t>
        <a:bodyPr/>
        <a:lstStyle/>
        <a:p>
          <a:endParaRPr lang="zh-TW" altLang="en-US"/>
        </a:p>
      </dgm:t>
    </dgm:pt>
    <dgm:pt modelId="{CD3BDF5B-D0CB-47D8-8D00-7662FC4F9086}" type="pres">
      <dgm:prSet presAssocID="{1F6E2733-3204-421A-82CF-5B11AFFAEACA}" presName="Name21" presStyleCnt="0"/>
      <dgm:spPr/>
    </dgm:pt>
    <dgm:pt modelId="{A89374BE-8554-4043-A002-6323BCCCCFB8}" type="pres">
      <dgm:prSet presAssocID="{1F6E2733-3204-421A-82CF-5B11AFFAEACA}" presName="level2Shape" presStyleLbl="node3" presStyleIdx="4" presStyleCnt="5"/>
      <dgm:spPr/>
      <dgm:t>
        <a:bodyPr/>
        <a:lstStyle/>
        <a:p>
          <a:endParaRPr lang="zh-TW" altLang="en-US"/>
        </a:p>
      </dgm:t>
    </dgm:pt>
    <dgm:pt modelId="{170CB306-E767-4B3E-82AC-C8C6F4BBDC54}" type="pres">
      <dgm:prSet presAssocID="{1F6E2733-3204-421A-82CF-5B11AFFAEACA}" presName="hierChild3" presStyleCnt="0"/>
      <dgm:spPr/>
    </dgm:pt>
    <dgm:pt modelId="{8B24056C-5923-475B-86B7-8BC017DC7AED}" type="pres">
      <dgm:prSet presAssocID="{8D1D9511-306D-415F-9FCE-16D80C522ACB}" presName="bgShapesFlow" presStyleCnt="0"/>
      <dgm:spPr/>
    </dgm:pt>
  </dgm:ptLst>
  <dgm:cxnLst>
    <dgm:cxn modelId="{CFDE6462-AD4B-445C-81C0-4160554B9FF7}" type="presOf" srcId="{8D1D9511-306D-415F-9FCE-16D80C522ACB}" destId="{389243D2-761A-42D8-8CE1-20B7185BC135}" srcOrd="0" destOrd="0" presId="urn:microsoft.com/office/officeart/2005/8/layout/hierarchy6"/>
    <dgm:cxn modelId="{5D161BF6-8304-40FC-A6BA-B09CEA1F1670}" type="presOf" srcId="{49E79769-042C-4C5B-9685-1956B124BFDB}" destId="{275D68DB-8A1D-4DFC-BDB4-07DB569601CA}" srcOrd="0" destOrd="0" presId="urn:microsoft.com/office/officeart/2005/8/layout/hierarchy6"/>
    <dgm:cxn modelId="{3C7B94A3-A81F-4EDD-AB5C-A0967C5D9993}" srcId="{735DB720-7034-4369-BEEA-88B6C5EFDB31}" destId="{7336F46C-5538-4946-A6FC-DF777C2678E1}" srcOrd="2" destOrd="0" parTransId="{82B7CA6C-B7E7-4CC7-A580-0DC7DE27A889}" sibTransId="{7605D764-CBCA-4979-ABAD-CD4BAD2AD061}"/>
    <dgm:cxn modelId="{E35CB6F2-956D-4BDD-A52A-3D20D1B6A531}" srcId="{5635171E-15D6-4DD7-8B25-0C817D8EB273}" destId="{F7A2533C-D5ED-41B8-B87B-7F01CAE68D1F}" srcOrd="0" destOrd="0" parTransId="{4EBD0FEF-7110-46D0-9763-FC4F629D794F}" sibTransId="{50159944-6CFF-4057-A568-568C0D491E46}"/>
    <dgm:cxn modelId="{C42FCC05-21B7-4A18-BD63-B90967439E1D}" type="presOf" srcId="{0655FE9C-CBFE-4B99-A022-0B88D5F7B28F}" destId="{3F891A5F-841C-4C23-81AC-65DC72C1661D}" srcOrd="0" destOrd="0" presId="urn:microsoft.com/office/officeart/2005/8/layout/hierarchy6"/>
    <dgm:cxn modelId="{03C5C6FA-1443-40E4-A010-1CAB8DB1AD1A}" srcId="{49E79769-042C-4C5B-9685-1956B124BFDB}" destId="{0655FE9C-CBFE-4B99-A022-0B88D5F7B28F}" srcOrd="0" destOrd="0" parTransId="{E20E1E79-E65C-46B4-82AB-340921701D74}" sibTransId="{07EC23E5-5501-4B21-A5BD-5AB4FE2A43D8}"/>
    <dgm:cxn modelId="{D9031731-979B-404E-8F89-498EC73654EE}" srcId="{49E79769-042C-4C5B-9685-1956B124BFDB}" destId="{3C989B02-5193-4974-A793-68FC451B0EF0}" srcOrd="1" destOrd="0" parTransId="{669C841B-2BBA-49B8-9AEB-DB18C9379512}" sibTransId="{CA696A11-7132-476E-B6A8-77F73EE68137}"/>
    <dgm:cxn modelId="{ACBFB008-A1B5-48EB-ACA5-DF3F22BF78B8}" type="presOf" srcId="{FECEF7A5-4BA5-4E71-A03E-0E1E28AC3F1F}" destId="{B6F1079C-13E5-4604-B7EC-2B49F157B8AD}" srcOrd="0" destOrd="0" presId="urn:microsoft.com/office/officeart/2005/8/layout/hierarchy6"/>
    <dgm:cxn modelId="{536FE3DA-4FDF-433B-BC60-3586597BE4CA}" type="presOf" srcId="{9DAAC23E-A501-450D-8076-B4D3BB38F421}" destId="{A37CAE32-3709-4FC7-B56E-1A92FD5BF376}" srcOrd="0" destOrd="0" presId="urn:microsoft.com/office/officeart/2005/8/layout/hierarchy6"/>
    <dgm:cxn modelId="{FBE84769-9213-4FA9-9399-EC322748F32E}" type="presOf" srcId="{C5B9F323-CA49-4BDA-823F-DCD35330FCE5}" destId="{B6EF3237-0D75-4FEB-B2BF-899794D8FE8C}" srcOrd="0" destOrd="0" presId="urn:microsoft.com/office/officeart/2005/8/layout/hierarchy6"/>
    <dgm:cxn modelId="{51823B7B-4ADF-4B65-9688-04E5DBAC9778}" type="presOf" srcId="{82B7CA6C-B7E7-4CC7-A580-0DC7DE27A889}" destId="{30BEDD1D-69E2-48B4-B046-67F236282BA2}" srcOrd="0" destOrd="0" presId="urn:microsoft.com/office/officeart/2005/8/layout/hierarchy6"/>
    <dgm:cxn modelId="{4F7CECF5-5901-4598-9339-EAC24E104998}" type="presOf" srcId="{1F6E2733-3204-421A-82CF-5B11AFFAEACA}" destId="{A89374BE-8554-4043-A002-6323BCCCCFB8}" srcOrd="0" destOrd="0" presId="urn:microsoft.com/office/officeart/2005/8/layout/hierarchy6"/>
    <dgm:cxn modelId="{998CA7E1-F528-498A-A15F-49B29263BF1D}" type="presOf" srcId="{DCEC726A-4030-46F9-AEE3-C1FC161C7681}" destId="{0C99178B-1E88-4597-9E6F-17ACFC5FFB89}" srcOrd="0" destOrd="0" presId="urn:microsoft.com/office/officeart/2005/8/layout/hierarchy6"/>
    <dgm:cxn modelId="{FDFF4214-3FFF-43C4-9971-7EBFEBBDE319}" type="presOf" srcId="{7336F46C-5538-4946-A6FC-DF777C2678E1}" destId="{CEDF940F-80B5-413D-9714-80FF515B7FB3}" srcOrd="0" destOrd="0" presId="urn:microsoft.com/office/officeart/2005/8/layout/hierarchy6"/>
    <dgm:cxn modelId="{E9F57981-AB3D-4C5D-A7BD-13628DC4C93A}" type="presOf" srcId="{3C989B02-5193-4974-A793-68FC451B0EF0}" destId="{72016645-2F6A-402E-BCF7-0DEB1847465A}" srcOrd="0" destOrd="0" presId="urn:microsoft.com/office/officeart/2005/8/layout/hierarchy6"/>
    <dgm:cxn modelId="{9A46056B-F2E2-4B82-8A9A-A07C030B8826}" type="presOf" srcId="{6409547F-7760-4978-95B9-E911B807BF26}" destId="{240611B3-5F08-4709-8CE1-F33A73A991FE}" srcOrd="0" destOrd="0" presId="urn:microsoft.com/office/officeart/2005/8/layout/hierarchy6"/>
    <dgm:cxn modelId="{762BC1DA-C488-406E-B8CD-2FDAE31E14C3}" type="presOf" srcId="{4EBD0FEF-7110-46D0-9763-FC4F629D794F}" destId="{3F1ED03D-F9B2-4EBC-BBD6-C097A7F86048}" srcOrd="0" destOrd="0" presId="urn:microsoft.com/office/officeart/2005/8/layout/hierarchy6"/>
    <dgm:cxn modelId="{7EAF2C20-FA01-4E2D-A96C-75AA1589527B}" srcId="{49E79769-042C-4C5B-9685-1956B124BFDB}" destId="{6D0A85D3-19A2-411C-A06F-3398C98A927B}" srcOrd="2" destOrd="0" parTransId="{DCEC726A-4030-46F9-AEE3-C1FC161C7681}" sibTransId="{577FB012-B293-4B09-8B37-DF8E3DBD0E0C}"/>
    <dgm:cxn modelId="{73812E76-B532-49AF-9F42-70D051F690DA}" type="presOf" srcId="{276D1CFA-6EE9-4888-86AC-B2D753DD5E07}" destId="{E8496A53-4C82-409B-8D5E-1057C49CF32D}" srcOrd="0" destOrd="0" presId="urn:microsoft.com/office/officeart/2005/8/layout/hierarchy6"/>
    <dgm:cxn modelId="{87045A9C-06CF-4474-8266-F11908164204}" type="presOf" srcId="{C4EB51A9-C449-40CF-BAC8-454F730CEDDF}" destId="{988C4C6D-12AA-4918-8967-16606BEDDB11}" srcOrd="0" destOrd="0" presId="urn:microsoft.com/office/officeart/2005/8/layout/hierarchy6"/>
    <dgm:cxn modelId="{DBCEDD45-622E-447F-B1AC-6B45C24E1165}" type="presOf" srcId="{758D089C-76C3-4DD9-932C-07D28EABBF63}" destId="{9F058350-7B4D-48A2-BC59-9CDF22767BD4}" srcOrd="0" destOrd="0" presId="urn:microsoft.com/office/officeart/2005/8/layout/hierarchy6"/>
    <dgm:cxn modelId="{7BAEF730-68D7-4777-9F38-93EB95311B2F}" srcId="{2E31194C-D510-43EE-BA4B-1BE485A7346A}" destId="{5635171E-15D6-4DD7-8B25-0C817D8EB273}" srcOrd="1" destOrd="0" parTransId="{13541688-5D1D-4111-8C00-14FC32CD53C5}" sibTransId="{F421530C-7C59-42FA-AE68-12435A1DA5DE}"/>
    <dgm:cxn modelId="{5BB40D47-E18A-40A3-AAB1-7FD7B1AF89F5}" srcId="{735DB720-7034-4369-BEEA-88B6C5EFDB31}" destId="{276D1CFA-6EE9-4888-86AC-B2D753DD5E07}" srcOrd="0" destOrd="0" parTransId="{FECEF7A5-4BA5-4E71-A03E-0E1E28AC3F1F}" sibTransId="{AAE7A0FE-C9F4-4DA5-985F-BD5E1231A319}"/>
    <dgm:cxn modelId="{D1844D4D-D0E5-4E19-8230-BBC37A7BEE31}" srcId="{735DB720-7034-4369-BEEA-88B6C5EFDB31}" destId="{C5B9F323-CA49-4BDA-823F-DCD35330FCE5}" srcOrd="1" destOrd="0" parTransId="{9DAAC23E-A501-450D-8076-B4D3BB38F421}" sibTransId="{14E06518-3DED-4B41-9756-6B18E1D54CEA}"/>
    <dgm:cxn modelId="{10A1769B-D7C2-4E8F-AB35-788F38BD74D8}" type="presOf" srcId="{7255A3DB-93C3-49D0-BF11-30977786B094}" destId="{19A38D8A-02E7-40EC-8359-994B75B15E6F}" srcOrd="0" destOrd="0" presId="urn:microsoft.com/office/officeart/2005/8/layout/hierarchy6"/>
    <dgm:cxn modelId="{D990EBCF-1465-459B-9CF6-99A8CA3F247C}" type="presOf" srcId="{2E31194C-D510-43EE-BA4B-1BE485A7346A}" destId="{D321AA01-C170-40BA-B08D-C698199B868E}" srcOrd="0" destOrd="0" presId="urn:microsoft.com/office/officeart/2005/8/layout/hierarchy6"/>
    <dgm:cxn modelId="{127B6E41-8C21-4F89-8040-CE2AC3B7673F}" srcId="{A3A9873B-CEE2-4D7E-8C3D-B3EE173F679F}" destId="{49E79769-042C-4C5B-9685-1956B124BFDB}" srcOrd="0" destOrd="0" parTransId="{7255A3DB-93C3-49D0-BF11-30977786B094}" sibTransId="{4C147874-65DB-4889-B3E8-24E64C7A7066}"/>
    <dgm:cxn modelId="{EC5F2FD9-EA55-43B4-87D9-A0E1757DB5D5}" type="presOf" srcId="{F7A2533C-D5ED-41B8-B87B-7F01CAE68D1F}" destId="{75962DD3-6DFB-4D89-863A-38BC111D8B52}" srcOrd="0" destOrd="0" presId="urn:microsoft.com/office/officeart/2005/8/layout/hierarchy6"/>
    <dgm:cxn modelId="{26C676A5-DDA1-415A-A6EF-E3DDEB289490}" type="presOf" srcId="{5635171E-15D6-4DD7-8B25-0C817D8EB273}" destId="{BAEEE744-6872-4A32-822E-68D87B6ED3CA}" srcOrd="0" destOrd="0" presId="urn:microsoft.com/office/officeart/2005/8/layout/hierarchy6"/>
    <dgm:cxn modelId="{F76B469E-6EED-490F-84D8-1DFC57C38B55}" type="presOf" srcId="{669C841B-2BBA-49B8-9AEB-DB18C9379512}" destId="{6946CB01-23C9-4880-B965-E353BEBAFD84}" srcOrd="0" destOrd="0" presId="urn:microsoft.com/office/officeart/2005/8/layout/hierarchy6"/>
    <dgm:cxn modelId="{F575325C-AAED-4394-B0F5-482B34D92C40}" type="presOf" srcId="{735DB720-7034-4369-BEEA-88B6C5EFDB31}" destId="{600D577E-0C8C-4D5B-AC69-2EA5D1C81417}" srcOrd="0" destOrd="0" presId="urn:microsoft.com/office/officeart/2005/8/layout/hierarchy6"/>
    <dgm:cxn modelId="{255DCF9B-846C-4AC0-9A8F-6DF392EE01DA}" srcId="{2E31194C-D510-43EE-BA4B-1BE485A7346A}" destId="{A3A9873B-CEE2-4D7E-8C3D-B3EE173F679F}" srcOrd="0" destOrd="0" parTransId="{758D089C-76C3-4DD9-932C-07D28EABBF63}" sibTransId="{CE09D3DE-B9C5-4865-98A6-88A2D978244E}"/>
    <dgm:cxn modelId="{B1B2C8A7-159A-4138-B40C-C6A07463794A}" srcId="{8D1D9511-306D-415F-9FCE-16D80C522ACB}" destId="{2E31194C-D510-43EE-BA4B-1BE485A7346A}" srcOrd="0" destOrd="0" parTransId="{8D1A6D47-BC33-4CB9-B23A-C20D0A300865}" sibTransId="{480237C3-9C8F-4274-88D2-4F9B465BCAF9}"/>
    <dgm:cxn modelId="{DB10D3C0-388E-4EE7-8F34-9374E9849ADC}" type="presOf" srcId="{D4F19F1C-75B7-4D73-9366-AAFB77F68387}" destId="{46F7A3BD-7120-4CEF-9571-27F46BA07CBC}" srcOrd="0" destOrd="0" presId="urn:microsoft.com/office/officeart/2005/8/layout/hierarchy6"/>
    <dgm:cxn modelId="{F296ABCA-EC1E-403D-9FD0-CE7504FF3999}" type="presOf" srcId="{6D0A85D3-19A2-411C-A06F-3398C98A927B}" destId="{AF329646-433F-4DB8-98D7-0E54BD016E68}" srcOrd="0" destOrd="0" presId="urn:microsoft.com/office/officeart/2005/8/layout/hierarchy6"/>
    <dgm:cxn modelId="{CB37019F-2DC3-4802-8A5E-663D101EA31C}" type="presOf" srcId="{13541688-5D1D-4111-8C00-14FC32CD53C5}" destId="{EC810B61-A5E3-4C28-97BE-CAB766B6A5B5}" srcOrd="0" destOrd="0" presId="urn:microsoft.com/office/officeart/2005/8/layout/hierarchy6"/>
    <dgm:cxn modelId="{C06D0F8F-B45B-4F9D-BEEF-6AE92BBE7EDF}" type="presOf" srcId="{E20E1E79-E65C-46B4-82AB-340921701D74}" destId="{4B6CE9F0-6186-4B70-962E-B153A1820EF3}" srcOrd="0" destOrd="0" presId="urn:microsoft.com/office/officeart/2005/8/layout/hierarchy6"/>
    <dgm:cxn modelId="{12A096D6-E92A-4D01-843A-C113C99D5BFD}" srcId="{5635171E-15D6-4DD7-8B25-0C817D8EB273}" destId="{D4F19F1C-75B7-4D73-9366-AAFB77F68387}" srcOrd="1" destOrd="0" parTransId="{B02B4735-8E60-4887-B3F3-F0010A518225}" sibTransId="{CB9F71C1-F75C-431A-8D2A-36DB0227777A}"/>
    <dgm:cxn modelId="{6150586F-BE7F-492E-8765-12BF390CBD90}" type="presOf" srcId="{B02B4735-8E60-4887-B3F3-F0010A518225}" destId="{3FC16DFF-3215-4B40-B9EF-4D17C54B7874}" srcOrd="0" destOrd="0" presId="urn:microsoft.com/office/officeart/2005/8/layout/hierarchy6"/>
    <dgm:cxn modelId="{26160F32-B667-4AF5-926A-1E78E74C099E}" srcId="{5635171E-15D6-4DD7-8B25-0C817D8EB273}" destId="{1F6E2733-3204-421A-82CF-5B11AFFAEACA}" srcOrd="2" destOrd="0" parTransId="{6409547F-7760-4978-95B9-E911B807BF26}" sibTransId="{DF68A1F5-A976-4FF1-AA9A-844978C9999D}"/>
    <dgm:cxn modelId="{D6F97270-68A8-4340-AF04-ECAD4425129F}" type="presOf" srcId="{A3A9873B-CEE2-4D7E-8C3D-B3EE173F679F}" destId="{DA36EB67-B496-46CD-AD8F-7C08BC350429}" srcOrd="0" destOrd="0" presId="urn:microsoft.com/office/officeart/2005/8/layout/hierarchy6"/>
    <dgm:cxn modelId="{3F151417-6165-4C18-AB2C-CCBC616518FB}" srcId="{A3A9873B-CEE2-4D7E-8C3D-B3EE173F679F}" destId="{735DB720-7034-4369-BEEA-88B6C5EFDB31}" srcOrd="1" destOrd="0" parTransId="{C4EB51A9-C449-40CF-BAC8-454F730CEDDF}" sibTransId="{8B4F0361-C0E8-4456-A651-EED532D83C9A}"/>
    <dgm:cxn modelId="{426E566F-8F4E-4E90-BF08-B78305EFB627}" type="presParOf" srcId="{389243D2-761A-42D8-8CE1-20B7185BC135}" destId="{DCA4161D-1F5F-40F9-A33F-65521320064C}" srcOrd="0" destOrd="0" presId="urn:microsoft.com/office/officeart/2005/8/layout/hierarchy6"/>
    <dgm:cxn modelId="{9C19CD75-20BD-4C4E-8E1C-E4C245F9ACDF}" type="presParOf" srcId="{DCA4161D-1F5F-40F9-A33F-65521320064C}" destId="{E9C77F55-998B-40C5-9D74-9149724B5B36}" srcOrd="0" destOrd="0" presId="urn:microsoft.com/office/officeart/2005/8/layout/hierarchy6"/>
    <dgm:cxn modelId="{B8C29432-098B-4687-9687-103D437FDE6C}" type="presParOf" srcId="{E9C77F55-998B-40C5-9D74-9149724B5B36}" destId="{336DC60B-34C0-4D0D-929D-71A79403100D}" srcOrd="0" destOrd="0" presId="urn:microsoft.com/office/officeart/2005/8/layout/hierarchy6"/>
    <dgm:cxn modelId="{AA3C0C42-FECC-4608-A7D1-C76AA879649C}" type="presParOf" srcId="{336DC60B-34C0-4D0D-929D-71A79403100D}" destId="{D321AA01-C170-40BA-B08D-C698199B868E}" srcOrd="0" destOrd="0" presId="urn:microsoft.com/office/officeart/2005/8/layout/hierarchy6"/>
    <dgm:cxn modelId="{1013F1CA-27BE-465A-AF61-E339CD7A741D}" type="presParOf" srcId="{336DC60B-34C0-4D0D-929D-71A79403100D}" destId="{D54AF7F3-07EB-4541-863C-AEAD805DF1F0}" srcOrd="1" destOrd="0" presId="urn:microsoft.com/office/officeart/2005/8/layout/hierarchy6"/>
    <dgm:cxn modelId="{75399257-2EB4-4C3C-84CE-075C8E0E71CD}" type="presParOf" srcId="{D54AF7F3-07EB-4541-863C-AEAD805DF1F0}" destId="{9F058350-7B4D-48A2-BC59-9CDF22767BD4}" srcOrd="0" destOrd="0" presId="urn:microsoft.com/office/officeart/2005/8/layout/hierarchy6"/>
    <dgm:cxn modelId="{19A10057-8851-45BE-AC1D-A999D049D4C0}" type="presParOf" srcId="{D54AF7F3-07EB-4541-863C-AEAD805DF1F0}" destId="{0C48B20D-E003-45DE-B94A-E60BEED723AF}" srcOrd="1" destOrd="0" presId="urn:microsoft.com/office/officeart/2005/8/layout/hierarchy6"/>
    <dgm:cxn modelId="{B6D91EBE-48AB-4B2A-90F3-C8EFD7977A2A}" type="presParOf" srcId="{0C48B20D-E003-45DE-B94A-E60BEED723AF}" destId="{DA36EB67-B496-46CD-AD8F-7C08BC350429}" srcOrd="0" destOrd="0" presId="urn:microsoft.com/office/officeart/2005/8/layout/hierarchy6"/>
    <dgm:cxn modelId="{620F23FE-DA17-4467-9944-412AF346B991}" type="presParOf" srcId="{0C48B20D-E003-45DE-B94A-E60BEED723AF}" destId="{DF4F5E85-3D99-4AD7-87B0-882384C9686C}" srcOrd="1" destOrd="0" presId="urn:microsoft.com/office/officeart/2005/8/layout/hierarchy6"/>
    <dgm:cxn modelId="{5BE0C8EC-1B7C-4AF7-B2C2-C51CE24C72AB}" type="presParOf" srcId="{DF4F5E85-3D99-4AD7-87B0-882384C9686C}" destId="{19A38D8A-02E7-40EC-8359-994B75B15E6F}" srcOrd="0" destOrd="0" presId="urn:microsoft.com/office/officeart/2005/8/layout/hierarchy6"/>
    <dgm:cxn modelId="{2DECCE5B-660C-4123-9087-7A48524124CB}" type="presParOf" srcId="{DF4F5E85-3D99-4AD7-87B0-882384C9686C}" destId="{F5ACE1CE-BBD6-40BA-A39B-46354039882B}" srcOrd="1" destOrd="0" presId="urn:microsoft.com/office/officeart/2005/8/layout/hierarchy6"/>
    <dgm:cxn modelId="{84BD3A84-E770-4896-905C-0698F9C22B10}" type="presParOf" srcId="{F5ACE1CE-BBD6-40BA-A39B-46354039882B}" destId="{275D68DB-8A1D-4DFC-BDB4-07DB569601CA}" srcOrd="0" destOrd="0" presId="urn:microsoft.com/office/officeart/2005/8/layout/hierarchy6"/>
    <dgm:cxn modelId="{4A916642-CA58-40ED-9E3C-23538C1F6F55}" type="presParOf" srcId="{F5ACE1CE-BBD6-40BA-A39B-46354039882B}" destId="{DEB16D6B-39CA-44DE-A366-C9A3D69D23B4}" srcOrd="1" destOrd="0" presId="urn:microsoft.com/office/officeart/2005/8/layout/hierarchy6"/>
    <dgm:cxn modelId="{E18AAEB4-3199-4BA5-855B-DF6DAC3B734F}" type="presParOf" srcId="{DEB16D6B-39CA-44DE-A366-C9A3D69D23B4}" destId="{4B6CE9F0-6186-4B70-962E-B153A1820EF3}" srcOrd="0" destOrd="0" presId="urn:microsoft.com/office/officeart/2005/8/layout/hierarchy6"/>
    <dgm:cxn modelId="{1F365882-D9C4-49FA-8686-35F0DA6EC385}" type="presParOf" srcId="{DEB16D6B-39CA-44DE-A366-C9A3D69D23B4}" destId="{C8856357-1BC7-4F87-BC78-DA139729C62F}" srcOrd="1" destOrd="0" presId="urn:microsoft.com/office/officeart/2005/8/layout/hierarchy6"/>
    <dgm:cxn modelId="{D68D972C-538E-4D9C-954F-FEAC3325839F}" type="presParOf" srcId="{C8856357-1BC7-4F87-BC78-DA139729C62F}" destId="{3F891A5F-841C-4C23-81AC-65DC72C1661D}" srcOrd="0" destOrd="0" presId="urn:microsoft.com/office/officeart/2005/8/layout/hierarchy6"/>
    <dgm:cxn modelId="{FAA6A739-4170-4F18-A285-B6B848B5CFD7}" type="presParOf" srcId="{C8856357-1BC7-4F87-BC78-DA139729C62F}" destId="{A80B5C2E-AA8D-4AC5-BCC8-2609712665B6}" srcOrd="1" destOrd="0" presId="urn:microsoft.com/office/officeart/2005/8/layout/hierarchy6"/>
    <dgm:cxn modelId="{84F14873-B75D-4340-8564-6F86C2854A44}" type="presParOf" srcId="{DEB16D6B-39CA-44DE-A366-C9A3D69D23B4}" destId="{6946CB01-23C9-4880-B965-E353BEBAFD84}" srcOrd="2" destOrd="0" presId="urn:microsoft.com/office/officeart/2005/8/layout/hierarchy6"/>
    <dgm:cxn modelId="{73AE70D9-6E15-4BDA-80CA-06894C83484E}" type="presParOf" srcId="{DEB16D6B-39CA-44DE-A366-C9A3D69D23B4}" destId="{CEDA0EA7-D803-4575-928A-45F056776601}" srcOrd="3" destOrd="0" presId="urn:microsoft.com/office/officeart/2005/8/layout/hierarchy6"/>
    <dgm:cxn modelId="{3A81DB6D-0D30-4236-9385-7FDC30F96A33}" type="presParOf" srcId="{CEDA0EA7-D803-4575-928A-45F056776601}" destId="{72016645-2F6A-402E-BCF7-0DEB1847465A}" srcOrd="0" destOrd="0" presId="urn:microsoft.com/office/officeart/2005/8/layout/hierarchy6"/>
    <dgm:cxn modelId="{4A592288-D190-4D94-9A4B-D6021B430978}" type="presParOf" srcId="{CEDA0EA7-D803-4575-928A-45F056776601}" destId="{AEE500E2-B19A-4DCE-8E7B-55EB14E639F8}" srcOrd="1" destOrd="0" presId="urn:microsoft.com/office/officeart/2005/8/layout/hierarchy6"/>
    <dgm:cxn modelId="{7A5B698B-21F7-4631-9908-6AB160D5DB07}" type="presParOf" srcId="{DEB16D6B-39CA-44DE-A366-C9A3D69D23B4}" destId="{0C99178B-1E88-4597-9E6F-17ACFC5FFB89}" srcOrd="4" destOrd="0" presId="urn:microsoft.com/office/officeart/2005/8/layout/hierarchy6"/>
    <dgm:cxn modelId="{70FDD1E5-AD7E-4948-98FB-17E5F8E6E78D}" type="presParOf" srcId="{DEB16D6B-39CA-44DE-A366-C9A3D69D23B4}" destId="{ABA1CB82-74A1-40B3-8609-83D9CC61F180}" srcOrd="5" destOrd="0" presId="urn:microsoft.com/office/officeart/2005/8/layout/hierarchy6"/>
    <dgm:cxn modelId="{4FF44551-4AD8-472E-9F6D-9FACAB186F7E}" type="presParOf" srcId="{ABA1CB82-74A1-40B3-8609-83D9CC61F180}" destId="{AF329646-433F-4DB8-98D7-0E54BD016E68}" srcOrd="0" destOrd="0" presId="urn:microsoft.com/office/officeart/2005/8/layout/hierarchy6"/>
    <dgm:cxn modelId="{993FF6FB-E2FF-4294-BE84-FBB5E4E1CDE7}" type="presParOf" srcId="{ABA1CB82-74A1-40B3-8609-83D9CC61F180}" destId="{060566E8-B533-4126-9244-0AC97B5A48D0}" srcOrd="1" destOrd="0" presId="urn:microsoft.com/office/officeart/2005/8/layout/hierarchy6"/>
    <dgm:cxn modelId="{C629AD88-6AC9-4ECB-B7C4-9B00175BFB58}" type="presParOf" srcId="{DF4F5E85-3D99-4AD7-87B0-882384C9686C}" destId="{988C4C6D-12AA-4918-8967-16606BEDDB11}" srcOrd="2" destOrd="0" presId="urn:microsoft.com/office/officeart/2005/8/layout/hierarchy6"/>
    <dgm:cxn modelId="{F9CA7846-BA1F-43FB-93E4-34581837409D}" type="presParOf" srcId="{DF4F5E85-3D99-4AD7-87B0-882384C9686C}" destId="{E29CA731-773A-416A-B609-CF21675AA62E}" srcOrd="3" destOrd="0" presId="urn:microsoft.com/office/officeart/2005/8/layout/hierarchy6"/>
    <dgm:cxn modelId="{ED96113B-9A01-4B4C-8826-AF778A54AC8D}" type="presParOf" srcId="{E29CA731-773A-416A-B609-CF21675AA62E}" destId="{600D577E-0C8C-4D5B-AC69-2EA5D1C81417}" srcOrd="0" destOrd="0" presId="urn:microsoft.com/office/officeart/2005/8/layout/hierarchy6"/>
    <dgm:cxn modelId="{DD2435F6-8C7C-4B5A-B1F0-B79A27A8A039}" type="presParOf" srcId="{E29CA731-773A-416A-B609-CF21675AA62E}" destId="{E3CA3775-48B9-49F2-ACFC-6AACC039BC09}" srcOrd="1" destOrd="0" presId="urn:microsoft.com/office/officeart/2005/8/layout/hierarchy6"/>
    <dgm:cxn modelId="{F066510C-6BB6-4457-88BE-E6B32BA8B691}" type="presParOf" srcId="{E3CA3775-48B9-49F2-ACFC-6AACC039BC09}" destId="{B6F1079C-13E5-4604-B7EC-2B49F157B8AD}" srcOrd="0" destOrd="0" presId="urn:microsoft.com/office/officeart/2005/8/layout/hierarchy6"/>
    <dgm:cxn modelId="{B5564BB5-F881-4389-9D1B-D402EF9EF1C0}" type="presParOf" srcId="{E3CA3775-48B9-49F2-ACFC-6AACC039BC09}" destId="{7472C8F4-0003-4385-9797-26500A927EA7}" srcOrd="1" destOrd="0" presId="urn:microsoft.com/office/officeart/2005/8/layout/hierarchy6"/>
    <dgm:cxn modelId="{FB36A6A3-2117-41F2-93E7-94BD02ED5F00}" type="presParOf" srcId="{7472C8F4-0003-4385-9797-26500A927EA7}" destId="{E8496A53-4C82-409B-8D5E-1057C49CF32D}" srcOrd="0" destOrd="0" presId="urn:microsoft.com/office/officeart/2005/8/layout/hierarchy6"/>
    <dgm:cxn modelId="{5B948A8E-0F09-461E-965B-2FE4D236136C}" type="presParOf" srcId="{7472C8F4-0003-4385-9797-26500A927EA7}" destId="{A9C2B2E2-8F6D-4AF6-BFD7-B5C220C8EA0E}" srcOrd="1" destOrd="0" presId="urn:microsoft.com/office/officeart/2005/8/layout/hierarchy6"/>
    <dgm:cxn modelId="{E7E719EE-35D4-4C54-A64D-1678147775D4}" type="presParOf" srcId="{E3CA3775-48B9-49F2-ACFC-6AACC039BC09}" destId="{A37CAE32-3709-4FC7-B56E-1A92FD5BF376}" srcOrd="2" destOrd="0" presId="urn:microsoft.com/office/officeart/2005/8/layout/hierarchy6"/>
    <dgm:cxn modelId="{C6EC3A60-B487-43AA-A5AE-2F53B4B80DCD}" type="presParOf" srcId="{E3CA3775-48B9-49F2-ACFC-6AACC039BC09}" destId="{FC30D67A-D31D-4D05-AD15-98B229147B6B}" srcOrd="3" destOrd="0" presId="urn:microsoft.com/office/officeart/2005/8/layout/hierarchy6"/>
    <dgm:cxn modelId="{01E8AA8D-E3B8-4F7F-A9C8-C3B0A881C40E}" type="presParOf" srcId="{FC30D67A-D31D-4D05-AD15-98B229147B6B}" destId="{B6EF3237-0D75-4FEB-B2BF-899794D8FE8C}" srcOrd="0" destOrd="0" presId="urn:microsoft.com/office/officeart/2005/8/layout/hierarchy6"/>
    <dgm:cxn modelId="{853A38D8-8097-45AB-8E6E-AA1563FC7BE8}" type="presParOf" srcId="{FC30D67A-D31D-4D05-AD15-98B229147B6B}" destId="{AB0FBAFD-E014-4D7C-8762-515EA5369C5B}" srcOrd="1" destOrd="0" presId="urn:microsoft.com/office/officeart/2005/8/layout/hierarchy6"/>
    <dgm:cxn modelId="{9188C879-DCEB-48FE-8328-C23F979DB25A}" type="presParOf" srcId="{E3CA3775-48B9-49F2-ACFC-6AACC039BC09}" destId="{30BEDD1D-69E2-48B4-B046-67F236282BA2}" srcOrd="4" destOrd="0" presId="urn:microsoft.com/office/officeart/2005/8/layout/hierarchy6"/>
    <dgm:cxn modelId="{DC5EAE04-88C2-4FEE-9546-113571A1A33B}" type="presParOf" srcId="{E3CA3775-48B9-49F2-ACFC-6AACC039BC09}" destId="{9AC4A2AD-96A7-4DEC-91B7-78B80F98C2FA}" srcOrd="5" destOrd="0" presId="urn:microsoft.com/office/officeart/2005/8/layout/hierarchy6"/>
    <dgm:cxn modelId="{2F80D540-C77D-411E-8416-9661F6B0EBC5}" type="presParOf" srcId="{9AC4A2AD-96A7-4DEC-91B7-78B80F98C2FA}" destId="{CEDF940F-80B5-413D-9714-80FF515B7FB3}" srcOrd="0" destOrd="0" presId="urn:microsoft.com/office/officeart/2005/8/layout/hierarchy6"/>
    <dgm:cxn modelId="{215700F0-6880-4745-A458-682027C73E7A}" type="presParOf" srcId="{9AC4A2AD-96A7-4DEC-91B7-78B80F98C2FA}" destId="{E6B48359-1E74-44D2-B166-207605785908}" srcOrd="1" destOrd="0" presId="urn:microsoft.com/office/officeart/2005/8/layout/hierarchy6"/>
    <dgm:cxn modelId="{E9971D04-CC21-49F9-8830-A9F4A29A1089}" type="presParOf" srcId="{D54AF7F3-07EB-4541-863C-AEAD805DF1F0}" destId="{EC810B61-A5E3-4C28-97BE-CAB766B6A5B5}" srcOrd="2" destOrd="0" presId="urn:microsoft.com/office/officeart/2005/8/layout/hierarchy6"/>
    <dgm:cxn modelId="{A0B37805-AEBA-4B06-BB3E-AE9A01DA94FC}" type="presParOf" srcId="{D54AF7F3-07EB-4541-863C-AEAD805DF1F0}" destId="{E05BAA83-EE4F-4CAB-9BDF-944D89AB6ED1}" srcOrd="3" destOrd="0" presId="urn:microsoft.com/office/officeart/2005/8/layout/hierarchy6"/>
    <dgm:cxn modelId="{67AAE10A-CE34-44EE-9B12-2BC934CF5CE7}" type="presParOf" srcId="{E05BAA83-EE4F-4CAB-9BDF-944D89AB6ED1}" destId="{BAEEE744-6872-4A32-822E-68D87B6ED3CA}" srcOrd="0" destOrd="0" presId="urn:microsoft.com/office/officeart/2005/8/layout/hierarchy6"/>
    <dgm:cxn modelId="{362E58E8-D716-4B69-B6BA-61F16709DAF6}" type="presParOf" srcId="{E05BAA83-EE4F-4CAB-9BDF-944D89AB6ED1}" destId="{7F285B1B-1C18-4CC1-8EC2-04F27CF4EB64}" srcOrd="1" destOrd="0" presId="urn:microsoft.com/office/officeart/2005/8/layout/hierarchy6"/>
    <dgm:cxn modelId="{7A5A497F-E771-4687-8377-5214175E9AD0}" type="presParOf" srcId="{7F285B1B-1C18-4CC1-8EC2-04F27CF4EB64}" destId="{3F1ED03D-F9B2-4EBC-BBD6-C097A7F86048}" srcOrd="0" destOrd="0" presId="urn:microsoft.com/office/officeart/2005/8/layout/hierarchy6"/>
    <dgm:cxn modelId="{6EAA5E61-D8F3-4A9F-A1EC-EBA602F97721}" type="presParOf" srcId="{7F285B1B-1C18-4CC1-8EC2-04F27CF4EB64}" destId="{98FB21BC-AB71-425F-8DCA-284AF272509E}" srcOrd="1" destOrd="0" presId="urn:microsoft.com/office/officeart/2005/8/layout/hierarchy6"/>
    <dgm:cxn modelId="{8F00A68E-A87D-429D-9B6F-2E53DF0F16E7}" type="presParOf" srcId="{98FB21BC-AB71-425F-8DCA-284AF272509E}" destId="{75962DD3-6DFB-4D89-863A-38BC111D8B52}" srcOrd="0" destOrd="0" presId="urn:microsoft.com/office/officeart/2005/8/layout/hierarchy6"/>
    <dgm:cxn modelId="{DC051471-8CE6-4916-88CD-343E230D72FD}" type="presParOf" srcId="{98FB21BC-AB71-425F-8DCA-284AF272509E}" destId="{13AC8D51-D7A9-4914-BAC8-311C1E8BAC53}" srcOrd="1" destOrd="0" presId="urn:microsoft.com/office/officeart/2005/8/layout/hierarchy6"/>
    <dgm:cxn modelId="{84DF5F15-880B-45D8-86F0-DAC1B69FD517}" type="presParOf" srcId="{7F285B1B-1C18-4CC1-8EC2-04F27CF4EB64}" destId="{3FC16DFF-3215-4B40-B9EF-4D17C54B7874}" srcOrd="2" destOrd="0" presId="urn:microsoft.com/office/officeart/2005/8/layout/hierarchy6"/>
    <dgm:cxn modelId="{2760B40A-51D6-4228-B2E3-3A70FC0F929A}" type="presParOf" srcId="{7F285B1B-1C18-4CC1-8EC2-04F27CF4EB64}" destId="{54B877C4-7FD9-494B-8458-323E4DF6A59C}" srcOrd="3" destOrd="0" presId="urn:microsoft.com/office/officeart/2005/8/layout/hierarchy6"/>
    <dgm:cxn modelId="{C62CC9DE-3726-45D7-A236-F4DB5493590B}" type="presParOf" srcId="{54B877C4-7FD9-494B-8458-323E4DF6A59C}" destId="{46F7A3BD-7120-4CEF-9571-27F46BA07CBC}" srcOrd="0" destOrd="0" presId="urn:microsoft.com/office/officeart/2005/8/layout/hierarchy6"/>
    <dgm:cxn modelId="{205EEFBD-F507-4017-B8E0-3C7FE0DA8ECF}" type="presParOf" srcId="{54B877C4-7FD9-494B-8458-323E4DF6A59C}" destId="{5E7D802D-2B89-47D0-AAA2-4A54D3A847A6}" srcOrd="1" destOrd="0" presId="urn:microsoft.com/office/officeart/2005/8/layout/hierarchy6"/>
    <dgm:cxn modelId="{C4E1A7B2-1B43-4F01-90DA-F46514F70EC3}" type="presParOf" srcId="{7F285B1B-1C18-4CC1-8EC2-04F27CF4EB64}" destId="{240611B3-5F08-4709-8CE1-F33A73A991FE}" srcOrd="4" destOrd="0" presId="urn:microsoft.com/office/officeart/2005/8/layout/hierarchy6"/>
    <dgm:cxn modelId="{877BE996-BE24-482D-A4EA-81251C7CA090}" type="presParOf" srcId="{7F285B1B-1C18-4CC1-8EC2-04F27CF4EB64}" destId="{CD3BDF5B-D0CB-47D8-8D00-7662FC4F9086}" srcOrd="5" destOrd="0" presId="urn:microsoft.com/office/officeart/2005/8/layout/hierarchy6"/>
    <dgm:cxn modelId="{3218E6F4-E0E2-4F26-B565-26A7326E0140}" type="presParOf" srcId="{CD3BDF5B-D0CB-47D8-8D00-7662FC4F9086}" destId="{A89374BE-8554-4043-A002-6323BCCCCFB8}" srcOrd="0" destOrd="0" presId="urn:microsoft.com/office/officeart/2005/8/layout/hierarchy6"/>
    <dgm:cxn modelId="{1A3A2E1E-933F-4E16-A7D6-CCC2A42FFA5C}" type="presParOf" srcId="{CD3BDF5B-D0CB-47D8-8D00-7662FC4F9086}" destId="{170CB306-E767-4B3E-82AC-C8C6F4BBDC54}" srcOrd="1" destOrd="0" presId="urn:microsoft.com/office/officeart/2005/8/layout/hierarchy6"/>
    <dgm:cxn modelId="{13B36BEE-1757-475B-AC43-6797607ED1F4}" type="presParOf" srcId="{389243D2-761A-42D8-8CE1-20B7185BC135}" destId="{8B24056C-5923-475B-86B7-8BC017DC7A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7A794-4E41-4F1E-B014-3712FB8CBEE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D29617-CECB-4426-99D1-B6CCA9704231}">
      <dgm:prSet phldrT="[文字]"/>
      <dgm:spPr/>
      <dgm:t>
        <a:bodyPr/>
        <a:lstStyle/>
        <a:p>
          <a:r>
            <a:rPr lang="zh-TW" altLang="en-US" dirty="0" smtClean="0"/>
            <a:t>資料產生及路徑產生模組</a:t>
          </a:r>
          <a:endParaRPr lang="zh-TW" altLang="en-US" dirty="0"/>
        </a:p>
      </dgm:t>
    </dgm:pt>
    <dgm:pt modelId="{B5C29F65-2D9A-4AE2-B94E-596E8F30AE4D}" type="par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7BF8A150-8D36-49A6-9405-9A276DCCD74B}" type="sib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F441C939-18E5-4182-9240-ADD42AC24675}">
      <dgm:prSet phldrT="[文字]"/>
      <dgm:spPr/>
      <dgm:t>
        <a:bodyPr/>
        <a:lstStyle/>
        <a:p>
          <a:r>
            <a:rPr lang="zh-TW" altLang="en-US" dirty="0" smtClean="0"/>
            <a:t>訓練模組</a:t>
          </a:r>
          <a:endParaRPr lang="en-US" altLang="zh-TW" dirty="0" smtClean="0"/>
        </a:p>
        <a:p>
          <a:r>
            <a:rPr lang="en-US" altLang="zh-TW" dirty="0" smtClean="0"/>
            <a:t>KNN</a:t>
          </a:r>
          <a:r>
            <a:rPr lang="zh-TW" altLang="en-US" dirty="0" smtClean="0"/>
            <a:t> </a:t>
          </a:r>
          <a:r>
            <a:rPr lang="en-US" altLang="zh-TW" dirty="0" smtClean="0"/>
            <a:t>/</a:t>
          </a:r>
          <a:r>
            <a:rPr lang="zh-TW" altLang="en-US" dirty="0" smtClean="0"/>
            <a:t> </a:t>
          </a:r>
          <a:r>
            <a:rPr lang="en-US" altLang="zh-TW" dirty="0" smtClean="0"/>
            <a:t>SVM</a:t>
          </a:r>
          <a:r>
            <a:rPr lang="zh-TW" altLang="en-US" dirty="0" smtClean="0"/>
            <a:t> </a:t>
          </a:r>
          <a:r>
            <a:rPr lang="en-US" altLang="zh-TW" dirty="0" smtClean="0"/>
            <a:t>/</a:t>
          </a:r>
          <a:r>
            <a:rPr lang="zh-TW" altLang="en-US" dirty="0" smtClean="0"/>
            <a:t> </a:t>
          </a:r>
          <a:r>
            <a:rPr lang="en-US" altLang="zh-TW" dirty="0" smtClean="0"/>
            <a:t>HMM</a:t>
          </a:r>
          <a:endParaRPr lang="zh-TW" altLang="en-US" dirty="0"/>
        </a:p>
      </dgm:t>
    </dgm:pt>
    <dgm:pt modelId="{14F7E349-F3B8-4550-8AF8-346BA84FD1D2}" type="par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9985A307-B5B5-4F07-84E5-EC482B98E156}" type="sib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1B911186-C6C0-4610-A85A-D98D9CC0EF80}">
      <dgm:prSet phldrT="[文字]"/>
      <dgm:spPr/>
      <dgm:t>
        <a:bodyPr/>
        <a:lstStyle/>
        <a:p>
          <a:r>
            <a:rPr lang="zh-TW" altLang="en-US" dirty="0" smtClean="0"/>
            <a:t>比賽資訊偵測模組</a:t>
          </a:r>
          <a:endParaRPr lang="zh-TW" altLang="en-US" dirty="0"/>
        </a:p>
      </dgm:t>
    </dgm:pt>
    <dgm:pt modelId="{D653DB0E-CC21-465B-B6EB-BF9BCFD5B24D}" type="par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6FA44E27-3292-432F-8804-6EAEA329FA76}" type="sib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A226C628-EC35-4A05-96EC-45E649BB84CE}">
      <dgm:prSet phldrT="[文字]"/>
      <dgm:spPr/>
      <dgm:t>
        <a:bodyPr/>
        <a:lstStyle/>
        <a:p>
          <a:r>
            <a:rPr lang="zh-TW" altLang="en-US" dirty="0" smtClean="0"/>
            <a:t>斜率控制模組</a:t>
          </a:r>
          <a:endParaRPr lang="zh-TW" altLang="en-US" dirty="0"/>
        </a:p>
      </dgm:t>
    </dgm:pt>
    <dgm:pt modelId="{E3C53AF6-6021-4456-B50A-8F64B699389C}" type="par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108050D9-AAA2-49B2-BF8E-121C23BA18A9}" type="sib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3F023489-DFCF-457C-9FF4-FCD90ABFEAA8}">
      <dgm:prSet phldrT="[文字]"/>
      <dgm:spPr/>
      <dgm:t>
        <a:bodyPr/>
        <a:lstStyle/>
        <a:p>
          <a:r>
            <a:rPr lang="zh-TW" altLang="en-US" dirty="0" smtClean="0"/>
            <a:t>速度控制模組</a:t>
          </a:r>
          <a:endParaRPr lang="zh-TW" altLang="en-US" dirty="0"/>
        </a:p>
      </dgm:t>
    </dgm:pt>
    <dgm:pt modelId="{6219EC18-0AA9-4C9B-B901-770344395A93}" type="par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6C30767D-A211-4D2B-AE12-601C78A1F06E}" type="sib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34ED501E-A939-4BC7-931E-BD4127D5185B}">
      <dgm:prSet phldrT="[文字]"/>
      <dgm:spPr/>
      <dgm:t>
        <a:bodyPr/>
        <a:lstStyle/>
        <a:p>
          <a:r>
            <a:rPr lang="zh-TW" altLang="en-US" dirty="0" smtClean="0"/>
            <a:t>資料正規化模組</a:t>
          </a:r>
          <a:endParaRPr lang="zh-TW" altLang="en-US" dirty="0"/>
        </a:p>
      </dgm:t>
    </dgm:pt>
    <dgm:pt modelId="{C76F66D4-28CD-4018-AD70-BE962CE9E6E5}" type="par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CB6376B6-6182-43B5-966B-FBFE7FD94356}" type="sib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71C2623C-F225-4105-898B-D6F72E89C25A}" type="pres">
      <dgm:prSet presAssocID="{4817A794-4E41-4F1E-B014-3712FB8CBE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241D68-05F7-4BA6-AE65-5E454A3AC5C8}" type="pres">
      <dgm:prSet presAssocID="{EDD29617-CECB-4426-99D1-B6CCA9704231}" presName="parTxOnly" presStyleLbl="node1" presStyleIdx="0" presStyleCnt="6" custLinFactNeighborX="-27473" custLinFactNeighborY="-21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089CB7-5787-485C-B2FB-7752803DBA5F}" type="pres">
      <dgm:prSet presAssocID="{7BF8A150-8D36-49A6-9405-9A276DCCD74B}" presName="parSpace" presStyleCnt="0"/>
      <dgm:spPr/>
    </dgm:pt>
    <dgm:pt modelId="{98D5E02D-F0C2-4BB3-9E2A-05E581D86E85}" type="pres">
      <dgm:prSet presAssocID="{34ED501E-A939-4BC7-931E-BD4127D5185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7C1CB8-1FC8-4A6E-B2C0-7C9F9F638DC7}" type="pres">
      <dgm:prSet presAssocID="{CB6376B6-6182-43B5-966B-FBFE7FD94356}" presName="parSpace" presStyleCnt="0"/>
      <dgm:spPr/>
    </dgm:pt>
    <dgm:pt modelId="{37F2D1DA-AB64-43FE-98AF-6E7D7A755C4F}" type="pres">
      <dgm:prSet presAssocID="{F441C939-18E5-4182-9240-ADD42AC24675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72202F-C765-4EBC-BCD8-711F6260E69E}" type="pres">
      <dgm:prSet presAssocID="{9985A307-B5B5-4F07-84E5-EC482B98E156}" presName="parSpace" presStyleCnt="0"/>
      <dgm:spPr/>
    </dgm:pt>
    <dgm:pt modelId="{82A47268-319D-46F4-8D06-BF4EA91763BC}" type="pres">
      <dgm:prSet presAssocID="{1B911186-C6C0-4610-A85A-D98D9CC0EF8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ADF7C7-81C9-4B45-A646-61ED51B1EA44}" type="pres">
      <dgm:prSet presAssocID="{6FA44E27-3292-432F-8804-6EAEA329FA76}" presName="parSpace" presStyleCnt="0"/>
      <dgm:spPr/>
    </dgm:pt>
    <dgm:pt modelId="{233886AE-F689-4A85-8FB0-245B9B87F087}" type="pres">
      <dgm:prSet presAssocID="{A226C628-EC35-4A05-96EC-45E649BB84CE}" presName="parTxOnly" presStyleLbl="node1" presStyleIdx="4" presStyleCnt="6" custLinFactX="29762" custLinFactY="-100000" custLinFactNeighborX="100000" custLinFactNeighborY="-1132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7F67B9-53A4-41B7-8C21-508565BCA9AA}" type="pres">
      <dgm:prSet presAssocID="{108050D9-AAA2-49B2-BF8E-121C23BA18A9}" presName="parSpace" presStyleCnt="0"/>
      <dgm:spPr/>
    </dgm:pt>
    <dgm:pt modelId="{C7E8294E-FD36-46C7-A3C2-47179F6E0AE6}" type="pres">
      <dgm:prSet presAssocID="{3F023489-DFCF-457C-9FF4-FCD90ABFEAA8}" presName="parTxOnly" presStyleLbl="node1" presStyleIdx="5" presStyleCnt="6" custLinFactX="-10458" custLinFactNeighborX="-100000" custLinFactNeighborY="-676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9376C36-5041-4D82-89CE-6CF82C87D6C6}" srcId="{4817A794-4E41-4F1E-B014-3712FB8CBEE3}" destId="{34ED501E-A939-4BC7-931E-BD4127D5185B}" srcOrd="1" destOrd="0" parTransId="{C76F66D4-28CD-4018-AD70-BE962CE9E6E5}" sibTransId="{CB6376B6-6182-43B5-966B-FBFE7FD94356}"/>
    <dgm:cxn modelId="{BB34C200-C144-4232-9A4E-C29E223BB3A3}" srcId="{4817A794-4E41-4F1E-B014-3712FB8CBEE3}" destId="{1B911186-C6C0-4610-A85A-D98D9CC0EF80}" srcOrd="3" destOrd="0" parTransId="{D653DB0E-CC21-465B-B6EB-BF9BCFD5B24D}" sibTransId="{6FA44E27-3292-432F-8804-6EAEA329FA76}"/>
    <dgm:cxn modelId="{C66467BD-F8AC-41B7-A686-25E81D8FAE3E}" type="presOf" srcId="{A226C628-EC35-4A05-96EC-45E649BB84CE}" destId="{233886AE-F689-4A85-8FB0-245B9B87F087}" srcOrd="0" destOrd="0" presId="urn:microsoft.com/office/officeart/2005/8/layout/hChevron3"/>
    <dgm:cxn modelId="{EACF6002-F44E-44AC-9740-67B6C19108D5}" srcId="{4817A794-4E41-4F1E-B014-3712FB8CBEE3}" destId="{3F023489-DFCF-457C-9FF4-FCD90ABFEAA8}" srcOrd="5" destOrd="0" parTransId="{6219EC18-0AA9-4C9B-B901-770344395A93}" sibTransId="{6C30767D-A211-4D2B-AE12-601C78A1F06E}"/>
    <dgm:cxn modelId="{6CEE22FD-E3B2-4A41-9180-476ACB4F9448}" srcId="{4817A794-4E41-4F1E-B014-3712FB8CBEE3}" destId="{EDD29617-CECB-4426-99D1-B6CCA9704231}" srcOrd="0" destOrd="0" parTransId="{B5C29F65-2D9A-4AE2-B94E-596E8F30AE4D}" sibTransId="{7BF8A150-8D36-49A6-9405-9A276DCCD74B}"/>
    <dgm:cxn modelId="{78845CD0-5BE2-45AF-B769-EDF430D6899B}" srcId="{4817A794-4E41-4F1E-B014-3712FB8CBEE3}" destId="{A226C628-EC35-4A05-96EC-45E649BB84CE}" srcOrd="4" destOrd="0" parTransId="{E3C53AF6-6021-4456-B50A-8F64B699389C}" sibTransId="{108050D9-AAA2-49B2-BF8E-121C23BA18A9}"/>
    <dgm:cxn modelId="{5960DDE2-79B1-4A2A-8DFC-0EC978B5B82C}" srcId="{4817A794-4E41-4F1E-B014-3712FB8CBEE3}" destId="{F441C939-18E5-4182-9240-ADD42AC24675}" srcOrd="2" destOrd="0" parTransId="{14F7E349-F3B8-4550-8AF8-346BA84FD1D2}" sibTransId="{9985A307-B5B5-4F07-84E5-EC482B98E156}"/>
    <dgm:cxn modelId="{45D57C49-B130-49E5-A833-2353B4DD9FC7}" type="presOf" srcId="{F441C939-18E5-4182-9240-ADD42AC24675}" destId="{37F2D1DA-AB64-43FE-98AF-6E7D7A755C4F}" srcOrd="0" destOrd="0" presId="urn:microsoft.com/office/officeart/2005/8/layout/hChevron3"/>
    <dgm:cxn modelId="{6779A2EF-09FC-45AB-BEA0-1E47C96340E4}" type="presOf" srcId="{EDD29617-CECB-4426-99D1-B6CCA9704231}" destId="{90241D68-05F7-4BA6-AE65-5E454A3AC5C8}" srcOrd="0" destOrd="0" presId="urn:microsoft.com/office/officeart/2005/8/layout/hChevron3"/>
    <dgm:cxn modelId="{DF402503-B6BE-4387-AD9E-5B53FF9E0E8B}" type="presOf" srcId="{1B911186-C6C0-4610-A85A-D98D9CC0EF80}" destId="{82A47268-319D-46F4-8D06-BF4EA91763BC}" srcOrd="0" destOrd="0" presId="urn:microsoft.com/office/officeart/2005/8/layout/hChevron3"/>
    <dgm:cxn modelId="{447013CB-B8F8-4656-B192-3F37AA7C4320}" type="presOf" srcId="{4817A794-4E41-4F1E-B014-3712FB8CBEE3}" destId="{71C2623C-F225-4105-898B-D6F72E89C25A}" srcOrd="0" destOrd="0" presId="urn:microsoft.com/office/officeart/2005/8/layout/hChevron3"/>
    <dgm:cxn modelId="{6C60FDC6-FF45-4DE8-9645-3E1EF5ED404C}" type="presOf" srcId="{34ED501E-A939-4BC7-931E-BD4127D5185B}" destId="{98D5E02D-F0C2-4BB3-9E2A-05E581D86E85}" srcOrd="0" destOrd="0" presId="urn:microsoft.com/office/officeart/2005/8/layout/hChevron3"/>
    <dgm:cxn modelId="{7BBFCD75-9B62-4456-80CB-9D9DD68A7FAA}" type="presOf" srcId="{3F023489-DFCF-457C-9FF4-FCD90ABFEAA8}" destId="{C7E8294E-FD36-46C7-A3C2-47179F6E0AE6}" srcOrd="0" destOrd="0" presId="urn:microsoft.com/office/officeart/2005/8/layout/hChevron3"/>
    <dgm:cxn modelId="{50ACE66C-1995-498C-88B4-14F2EB58D154}" type="presParOf" srcId="{71C2623C-F225-4105-898B-D6F72E89C25A}" destId="{90241D68-05F7-4BA6-AE65-5E454A3AC5C8}" srcOrd="0" destOrd="0" presId="urn:microsoft.com/office/officeart/2005/8/layout/hChevron3"/>
    <dgm:cxn modelId="{66A2DF6D-85C1-4BCC-8F68-2E59AC3F1C23}" type="presParOf" srcId="{71C2623C-F225-4105-898B-D6F72E89C25A}" destId="{59089CB7-5787-485C-B2FB-7752803DBA5F}" srcOrd="1" destOrd="0" presId="urn:microsoft.com/office/officeart/2005/8/layout/hChevron3"/>
    <dgm:cxn modelId="{BA7A6630-0FA6-42C4-AF63-C7B70FC7D0BE}" type="presParOf" srcId="{71C2623C-F225-4105-898B-D6F72E89C25A}" destId="{98D5E02D-F0C2-4BB3-9E2A-05E581D86E85}" srcOrd="2" destOrd="0" presId="urn:microsoft.com/office/officeart/2005/8/layout/hChevron3"/>
    <dgm:cxn modelId="{EDEFAC58-C92C-4346-8D18-BBA9A9BE5D66}" type="presParOf" srcId="{71C2623C-F225-4105-898B-D6F72E89C25A}" destId="{B17C1CB8-1FC8-4A6E-B2C0-7C9F9F638DC7}" srcOrd="3" destOrd="0" presId="urn:microsoft.com/office/officeart/2005/8/layout/hChevron3"/>
    <dgm:cxn modelId="{E8D0C8A9-2B89-4FE8-AEAC-0C74DD5F94FA}" type="presParOf" srcId="{71C2623C-F225-4105-898B-D6F72E89C25A}" destId="{37F2D1DA-AB64-43FE-98AF-6E7D7A755C4F}" srcOrd="4" destOrd="0" presId="urn:microsoft.com/office/officeart/2005/8/layout/hChevron3"/>
    <dgm:cxn modelId="{018ADB19-49FE-48CC-A217-0681F5DCFB22}" type="presParOf" srcId="{71C2623C-F225-4105-898B-D6F72E89C25A}" destId="{DE72202F-C765-4EBC-BCD8-711F6260E69E}" srcOrd="5" destOrd="0" presId="urn:microsoft.com/office/officeart/2005/8/layout/hChevron3"/>
    <dgm:cxn modelId="{AA839A86-959A-48E9-BD85-CF0459DDF70A}" type="presParOf" srcId="{71C2623C-F225-4105-898B-D6F72E89C25A}" destId="{82A47268-319D-46F4-8D06-BF4EA91763BC}" srcOrd="6" destOrd="0" presId="urn:microsoft.com/office/officeart/2005/8/layout/hChevron3"/>
    <dgm:cxn modelId="{E898BE2C-4563-4311-A14B-CDC3A6766233}" type="presParOf" srcId="{71C2623C-F225-4105-898B-D6F72E89C25A}" destId="{97ADF7C7-81C9-4B45-A646-61ED51B1EA44}" srcOrd="7" destOrd="0" presId="urn:microsoft.com/office/officeart/2005/8/layout/hChevron3"/>
    <dgm:cxn modelId="{3D4C2C62-ED9C-405F-8D18-E2F82010CEE1}" type="presParOf" srcId="{71C2623C-F225-4105-898B-D6F72E89C25A}" destId="{233886AE-F689-4A85-8FB0-245B9B87F087}" srcOrd="8" destOrd="0" presId="urn:microsoft.com/office/officeart/2005/8/layout/hChevron3"/>
    <dgm:cxn modelId="{FB6F4C0E-261A-4D65-93AD-1ADFD868088C}" type="presParOf" srcId="{71C2623C-F225-4105-898B-D6F72E89C25A}" destId="{777F67B9-53A4-41B7-8C21-508565BCA9AA}" srcOrd="9" destOrd="0" presId="urn:microsoft.com/office/officeart/2005/8/layout/hChevron3"/>
    <dgm:cxn modelId="{0FA16953-A3CA-49A0-8C78-D4BAA93F29D6}" type="presParOf" srcId="{71C2623C-F225-4105-898B-D6F72E89C25A}" destId="{C7E8294E-FD36-46C7-A3C2-47179F6E0AE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AA01-C170-40BA-B08D-C698199B868E}">
      <dsp:nvSpPr>
        <dsp:cNvPr id="0" name=""/>
        <dsp:cNvSpPr/>
      </dsp:nvSpPr>
      <dsp:spPr>
        <a:xfrm>
          <a:off x="6669323" y="0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乒乓球</a:t>
          </a:r>
          <a:endParaRPr lang="zh-TW" altLang="en-US" sz="1100" kern="1200" dirty="0"/>
        </a:p>
      </dsp:txBody>
      <dsp:txXfrm>
        <a:off x="6692891" y="23568"/>
        <a:ext cx="1159860" cy="757528"/>
      </dsp:txXfrm>
    </dsp:sp>
    <dsp:sp modelId="{9F058350-7B4D-48A2-BC59-9CDF22767BD4}">
      <dsp:nvSpPr>
        <dsp:cNvPr id="0" name=""/>
        <dsp:cNvSpPr/>
      </dsp:nvSpPr>
      <dsp:spPr>
        <a:xfrm>
          <a:off x="4526905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2745916" y="0"/>
              </a:moveTo>
              <a:lnTo>
                <a:pt x="2745916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6EB67-B496-46CD-AD8F-7C08BC350429}">
      <dsp:nvSpPr>
        <dsp:cNvPr id="0" name=""/>
        <dsp:cNvSpPr/>
      </dsp:nvSpPr>
      <dsp:spPr>
        <a:xfrm>
          <a:off x="3923407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接球模組</a:t>
          </a:r>
          <a:endParaRPr lang="zh-TW" altLang="en-US" sz="2800" kern="1200" dirty="0"/>
        </a:p>
      </dsp:txBody>
      <dsp:txXfrm>
        <a:off x="3946975" y="1150097"/>
        <a:ext cx="1159860" cy="757528"/>
      </dsp:txXfrm>
    </dsp:sp>
    <dsp:sp modelId="{19A38D8A-02E7-40EC-8359-994B75B15E6F}">
      <dsp:nvSpPr>
        <dsp:cNvPr id="0" name=""/>
        <dsp:cNvSpPr/>
      </dsp:nvSpPr>
      <dsp:spPr>
        <a:xfrm>
          <a:off x="2173262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D68DB-8A1D-4DFC-BDB4-07DB569601CA}">
      <dsp:nvSpPr>
        <dsp:cNvPr id="0" name=""/>
        <dsp:cNvSpPr/>
      </dsp:nvSpPr>
      <dsp:spPr>
        <a:xfrm>
          <a:off x="156976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資料收集及產生模組</a:t>
          </a:r>
          <a:endParaRPr lang="zh-TW" altLang="en-US" sz="2000" kern="1200" dirty="0"/>
        </a:p>
      </dsp:txBody>
      <dsp:txXfrm>
        <a:off x="1593332" y="2276627"/>
        <a:ext cx="1159860" cy="757528"/>
      </dsp:txXfrm>
    </dsp:sp>
    <dsp:sp modelId="{4B6CE9F0-6186-4B70-962E-B153A1820EF3}">
      <dsp:nvSpPr>
        <dsp:cNvPr id="0" name=""/>
        <dsp:cNvSpPr/>
      </dsp:nvSpPr>
      <dsp:spPr>
        <a:xfrm>
          <a:off x="60416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1A5F-841C-4C23-81AC-65DC72C1661D}">
      <dsp:nvSpPr>
        <dsp:cNvPr id="0" name=""/>
        <dsp:cNvSpPr/>
      </dsp:nvSpPr>
      <dsp:spPr>
        <a:xfrm>
          <a:off x="66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Rule Base</a:t>
          </a:r>
          <a:endParaRPr lang="zh-TW" altLang="en-US" sz="2000" kern="1200" dirty="0"/>
        </a:p>
      </dsp:txBody>
      <dsp:txXfrm>
        <a:off x="24237" y="3403157"/>
        <a:ext cx="1159860" cy="757528"/>
      </dsp:txXfrm>
    </dsp:sp>
    <dsp:sp modelId="{6946CB01-23C9-4880-B965-E353BEBAFD84}">
      <dsp:nvSpPr>
        <dsp:cNvPr id="0" name=""/>
        <dsp:cNvSpPr/>
      </dsp:nvSpPr>
      <dsp:spPr>
        <a:xfrm>
          <a:off x="2127542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16645-2F6A-402E-BCF7-0DEB1847465A}">
      <dsp:nvSpPr>
        <dsp:cNvPr id="0" name=""/>
        <dsp:cNvSpPr/>
      </dsp:nvSpPr>
      <dsp:spPr>
        <a:xfrm>
          <a:off x="156976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路徑產生模組</a:t>
          </a:r>
          <a:endParaRPr lang="zh-TW" altLang="en-US" sz="2000" kern="1200" dirty="0"/>
        </a:p>
      </dsp:txBody>
      <dsp:txXfrm>
        <a:off x="1593332" y="3403157"/>
        <a:ext cx="1159860" cy="757528"/>
      </dsp:txXfrm>
    </dsp:sp>
    <dsp:sp modelId="{0C99178B-1E88-4597-9E6F-17ACFC5FFB89}">
      <dsp:nvSpPr>
        <dsp:cNvPr id="0" name=""/>
        <dsp:cNvSpPr/>
      </dsp:nvSpPr>
      <dsp:spPr>
        <a:xfrm>
          <a:off x="217326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9646-433F-4DB8-98D7-0E54BD016E68}">
      <dsp:nvSpPr>
        <dsp:cNvPr id="0" name=""/>
        <dsp:cNvSpPr/>
      </dsp:nvSpPr>
      <dsp:spPr>
        <a:xfrm>
          <a:off x="313885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資料正規化模組</a:t>
          </a:r>
          <a:endParaRPr lang="zh-TW" altLang="en-US" sz="2000" kern="1200" dirty="0"/>
        </a:p>
      </dsp:txBody>
      <dsp:txXfrm>
        <a:off x="3162427" y="3403157"/>
        <a:ext cx="1159860" cy="757528"/>
      </dsp:txXfrm>
    </dsp:sp>
    <dsp:sp modelId="{988C4C6D-12AA-4918-8967-16606BEDDB11}">
      <dsp:nvSpPr>
        <dsp:cNvPr id="0" name=""/>
        <dsp:cNvSpPr/>
      </dsp:nvSpPr>
      <dsp:spPr>
        <a:xfrm>
          <a:off x="4526905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D577E-0C8C-4D5B-AC69-2EA5D1C81417}">
      <dsp:nvSpPr>
        <dsp:cNvPr id="0" name=""/>
        <dsp:cNvSpPr/>
      </dsp:nvSpPr>
      <dsp:spPr>
        <a:xfrm>
          <a:off x="627704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訓練模組</a:t>
          </a:r>
          <a:endParaRPr lang="zh-TW" altLang="en-US" sz="2000" kern="1200" dirty="0"/>
        </a:p>
      </dsp:txBody>
      <dsp:txXfrm>
        <a:off x="6300617" y="2276627"/>
        <a:ext cx="1159860" cy="757528"/>
      </dsp:txXfrm>
    </dsp:sp>
    <dsp:sp modelId="{B6F1079C-13E5-4604-B7EC-2B49F157B8AD}">
      <dsp:nvSpPr>
        <dsp:cNvPr id="0" name=""/>
        <dsp:cNvSpPr/>
      </dsp:nvSpPr>
      <dsp:spPr>
        <a:xfrm>
          <a:off x="531145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6A53-4C82-409B-8D5E-1057C49CF32D}">
      <dsp:nvSpPr>
        <dsp:cNvPr id="0" name=""/>
        <dsp:cNvSpPr/>
      </dsp:nvSpPr>
      <dsp:spPr>
        <a:xfrm>
          <a:off x="470795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KNN</a:t>
          </a:r>
          <a:endParaRPr lang="zh-TW" altLang="en-US" sz="2000" kern="1200" dirty="0"/>
        </a:p>
      </dsp:txBody>
      <dsp:txXfrm>
        <a:off x="4731522" y="3403157"/>
        <a:ext cx="1159860" cy="757528"/>
      </dsp:txXfrm>
    </dsp:sp>
    <dsp:sp modelId="{A37CAE32-3709-4FC7-B56E-1A92FD5BF376}">
      <dsp:nvSpPr>
        <dsp:cNvPr id="0" name=""/>
        <dsp:cNvSpPr/>
      </dsp:nvSpPr>
      <dsp:spPr>
        <a:xfrm>
          <a:off x="6834827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237-0D75-4FEB-B2BF-899794D8FE8C}">
      <dsp:nvSpPr>
        <dsp:cNvPr id="0" name=""/>
        <dsp:cNvSpPr/>
      </dsp:nvSpPr>
      <dsp:spPr>
        <a:xfrm>
          <a:off x="627704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</a:t>
          </a:r>
          <a:endParaRPr lang="zh-TW" altLang="en-US" sz="2000" kern="1200" dirty="0"/>
        </a:p>
      </dsp:txBody>
      <dsp:txXfrm>
        <a:off x="6300617" y="3403157"/>
        <a:ext cx="1159860" cy="757528"/>
      </dsp:txXfrm>
    </dsp:sp>
    <dsp:sp modelId="{30BEDD1D-69E2-48B4-B046-67F236282BA2}">
      <dsp:nvSpPr>
        <dsp:cNvPr id="0" name=""/>
        <dsp:cNvSpPr/>
      </dsp:nvSpPr>
      <dsp:spPr>
        <a:xfrm>
          <a:off x="688054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940F-80B5-413D-9714-80FF515B7FB3}">
      <dsp:nvSpPr>
        <dsp:cNvPr id="0" name=""/>
        <dsp:cNvSpPr/>
      </dsp:nvSpPr>
      <dsp:spPr>
        <a:xfrm>
          <a:off x="784614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HMM</a:t>
          </a:r>
          <a:endParaRPr lang="zh-TW" altLang="en-US" sz="2000" kern="1200" dirty="0"/>
        </a:p>
      </dsp:txBody>
      <dsp:txXfrm>
        <a:off x="7869712" y="3403157"/>
        <a:ext cx="1159860" cy="757528"/>
      </dsp:txXfrm>
    </dsp:sp>
    <dsp:sp modelId="{EC810B61-A5E3-4C28-97BE-CAB766B6A5B5}">
      <dsp:nvSpPr>
        <dsp:cNvPr id="0" name=""/>
        <dsp:cNvSpPr/>
      </dsp:nvSpPr>
      <dsp:spPr>
        <a:xfrm>
          <a:off x="7272821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745916" y="160932"/>
              </a:lnTo>
              <a:lnTo>
                <a:pt x="2745916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E744-6872-4A32-822E-68D87B6ED3CA}">
      <dsp:nvSpPr>
        <dsp:cNvPr id="0" name=""/>
        <dsp:cNvSpPr/>
      </dsp:nvSpPr>
      <dsp:spPr>
        <a:xfrm>
          <a:off x="9415239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擊球模組</a:t>
          </a:r>
          <a:endParaRPr lang="zh-TW" altLang="en-US" sz="2000" kern="1200" dirty="0"/>
        </a:p>
      </dsp:txBody>
      <dsp:txXfrm>
        <a:off x="9438807" y="1150097"/>
        <a:ext cx="1159860" cy="757528"/>
      </dsp:txXfrm>
    </dsp:sp>
    <dsp:sp modelId="{3F1ED03D-F9B2-4EBC-BBD6-C097A7F86048}">
      <dsp:nvSpPr>
        <dsp:cNvPr id="0" name=""/>
        <dsp:cNvSpPr/>
      </dsp:nvSpPr>
      <dsp:spPr>
        <a:xfrm>
          <a:off x="8449642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2DD3-6DFB-4D89-863A-38BC111D8B52}">
      <dsp:nvSpPr>
        <dsp:cNvPr id="0" name=""/>
        <dsp:cNvSpPr/>
      </dsp:nvSpPr>
      <dsp:spPr>
        <a:xfrm>
          <a:off x="784614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比賽資訊偵測模組</a:t>
          </a:r>
          <a:endParaRPr lang="zh-TW" altLang="en-US" sz="2000" kern="1200" dirty="0"/>
        </a:p>
      </dsp:txBody>
      <dsp:txXfrm>
        <a:off x="7869712" y="2276627"/>
        <a:ext cx="1159860" cy="757528"/>
      </dsp:txXfrm>
    </dsp:sp>
    <dsp:sp modelId="{3FC16DFF-3215-4B40-B9EF-4D17C54B7874}">
      <dsp:nvSpPr>
        <dsp:cNvPr id="0" name=""/>
        <dsp:cNvSpPr/>
      </dsp:nvSpPr>
      <dsp:spPr>
        <a:xfrm>
          <a:off x="9973017" y="193119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A3BD-7120-4CEF-9571-27F46BA07CBC}">
      <dsp:nvSpPr>
        <dsp:cNvPr id="0" name=""/>
        <dsp:cNvSpPr/>
      </dsp:nvSpPr>
      <dsp:spPr>
        <a:xfrm>
          <a:off x="941523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斜率控制模組</a:t>
          </a:r>
          <a:endParaRPr lang="zh-TW" altLang="en-US" sz="2000" kern="1200" dirty="0"/>
        </a:p>
      </dsp:txBody>
      <dsp:txXfrm>
        <a:off x="9438807" y="2276627"/>
        <a:ext cx="1159860" cy="757528"/>
      </dsp:txXfrm>
    </dsp:sp>
    <dsp:sp modelId="{240611B3-5F08-4709-8CE1-F33A73A991FE}">
      <dsp:nvSpPr>
        <dsp:cNvPr id="0" name=""/>
        <dsp:cNvSpPr/>
      </dsp:nvSpPr>
      <dsp:spPr>
        <a:xfrm>
          <a:off x="10018737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74BE-8554-4043-A002-6323BCCCCFB8}">
      <dsp:nvSpPr>
        <dsp:cNvPr id="0" name=""/>
        <dsp:cNvSpPr/>
      </dsp:nvSpPr>
      <dsp:spPr>
        <a:xfrm>
          <a:off x="1098433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速度控制模組</a:t>
          </a:r>
          <a:endParaRPr lang="zh-TW" altLang="en-US" sz="2000" kern="1200" dirty="0"/>
        </a:p>
      </dsp:txBody>
      <dsp:txXfrm>
        <a:off x="11007902" y="2276627"/>
        <a:ext cx="1159860" cy="757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41D68-05F7-4BA6-AE65-5E454A3AC5C8}">
      <dsp:nvSpPr>
        <dsp:cNvPr id="0" name=""/>
        <dsp:cNvSpPr/>
      </dsp:nvSpPr>
      <dsp:spPr>
        <a:xfrm>
          <a:off x="0" y="1287299"/>
          <a:ext cx="1905811" cy="7623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資料產生及路徑產生模組</a:t>
          </a:r>
          <a:endParaRPr lang="zh-TW" altLang="en-US" sz="1400" kern="1200" dirty="0"/>
        </a:p>
      </dsp:txBody>
      <dsp:txXfrm>
        <a:off x="0" y="1287299"/>
        <a:ext cx="1715230" cy="762324"/>
      </dsp:txXfrm>
    </dsp:sp>
    <dsp:sp modelId="{98D5E02D-F0C2-4BB3-9E2A-05E581D86E85}">
      <dsp:nvSpPr>
        <dsp:cNvPr id="0" name=""/>
        <dsp:cNvSpPr/>
      </dsp:nvSpPr>
      <dsp:spPr>
        <a:xfrm>
          <a:off x="1525812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資料正規化模組</a:t>
          </a:r>
          <a:endParaRPr lang="zh-TW" altLang="en-US" sz="1400" kern="1200" dirty="0"/>
        </a:p>
      </dsp:txBody>
      <dsp:txXfrm>
        <a:off x="1906974" y="1303704"/>
        <a:ext cx="1143487" cy="762324"/>
      </dsp:txXfrm>
    </dsp:sp>
    <dsp:sp modelId="{37F2D1DA-AB64-43FE-98AF-6E7D7A755C4F}">
      <dsp:nvSpPr>
        <dsp:cNvPr id="0" name=""/>
        <dsp:cNvSpPr/>
      </dsp:nvSpPr>
      <dsp:spPr>
        <a:xfrm>
          <a:off x="3050461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訓練模組</a:t>
          </a:r>
          <a:endParaRPr lang="en-US" altLang="zh-TW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KNN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/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SVM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/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HMM</a:t>
          </a:r>
          <a:endParaRPr lang="zh-TW" altLang="en-US" sz="1400" kern="1200" dirty="0"/>
        </a:p>
      </dsp:txBody>
      <dsp:txXfrm>
        <a:off x="3431623" y="1303704"/>
        <a:ext cx="1143487" cy="762324"/>
      </dsp:txXfrm>
    </dsp:sp>
    <dsp:sp modelId="{82A47268-319D-46F4-8D06-BF4EA91763BC}">
      <dsp:nvSpPr>
        <dsp:cNvPr id="0" name=""/>
        <dsp:cNvSpPr/>
      </dsp:nvSpPr>
      <dsp:spPr>
        <a:xfrm>
          <a:off x="4575110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比賽資訊偵測模組</a:t>
          </a:r>
          <a:endParaRPr lang="zh-TW" altLang="en-US" sz="1400" kern="1200" dirty="0"/>
        </a:p>
      </dsp:txBody>
      <dsp:txXfrm>
        <a:off x="4956272" y="1303704"/>
        <a:ext cx="1143487" cy="762324"/>
      </dsp:txXfrm>
    </dsp:sp>
    <dsp:sp modelId="{233886AE-F689-4A85-8FB0-245B9B87F087}">
      <dsp:nvSpPr>
        <dsp:cNvPr id="0" name=""/>
        <dsp:cNvSpPr/>
      </dsp:nvSpPr>
      <dsp:spPr>
        <a:xfrm>
          <a:off x="7048129" y="0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斜率控制模組</a:t>
          </a:r>
          <a:endParaRPr lang="zh-TW" altLang="en-US" sz="1400" kern="1200" dirty="0"/>
        </a:p>
      </dsp:txBody>
      <dsp:txXfrm>
        <a:off x="7429291" y="0"/>
        <a:ext cx="1143487" cy="762324"/>
      </dsp:txXfrm>
    </dsp:sp>
    <dsp:sp modelId="{C7E8294E-FD36-46C7-A3C2-47179F6E0AE6}">
      <dsp:nvSpPr>
        <dsp:cNvPr id="0" name=""/>
        <dsp:cNvSpPr/>
      </dsp:nvSpPr>
      <dsp:spPr>
        <a:xfrm>
          <a:off x="7043936" y="78782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速度控制模組</a:t>
          </a:r>
          <a:endParaRPr lang="zh-TW" altLang="en-US" sz="1400" kern="1200" dirty="0"/>
        </a:p>
      </dsp:txBody>
      <dsp:txXfrm>
        <a:off x="7425098" y="787824"/>
        <a:ext cx="1143487" cy="76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0652016</a:t>
            </a:r>
            <a:r>
              <a:rPr lang="zh-TW" altLang="en-US" dirty="0" smtClean="0"/>
              <a:t>許銘哲</a:t>
            </a:r>
            <a:endParaRPr lang="en-US" altLang="zh-TW" dirty="0"/>
          </a:p>
          <a:p>
            <a:r>
              <a:rPr lang="en-US" altLang="zh-TW" dirty="0" smtClean="0"/>
              <a:t>0652075</a:t>
            </a:r>
            <a:r>
              <a:rPr lang="zh-TW" altLang="en-US" dirty="0" smtClean="0"/>
              <a:t>黃子衡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能化解奇怪的球形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/>
              <a:t>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須</a:t>
            </a:r>
            <a:r>
              <a:rPr lang="zh-TW" altLang="en-US" dirty="0" smtClean="0"/>
              <a:t>提前預知球的位置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導入馬可夫鏈輔助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產生大量及有效的樣本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產生一部分樣本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以亂數方式決定發球的位置及方向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產生球的路徑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擷取接球位置及此時球的方向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接到球時產生路徑並推導出其方程式或遊戲內路徑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更新非已知資料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用人工找出路徑資料的空缺點並修正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8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接球模式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將過快的球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球速為</a:t>
            </a:r>
            <a:r>
              <a:rPr lang="en-US" altLang="zh-TW" dirty="0" smtClean="0"/>
              <a:t>12)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將角度過大的球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斜率大於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度或斜率小於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修正至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~40</a:t>
            </a:r>
            <a:r>
              <a:rPr lang="zh-TW" altLang="en-US" dirty="0" smtClean="0"/>
              <a:t>度之間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斜率過大時順著球的方向切球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斜率過小時逆著球的方向切球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分析簡圖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11118751"/>
              </p:ext>
            </p:extLst>
          </p:nvPr>
        </p:nvGraphicFramePr>
        <p:xfrm>
          <a:off x="0" y="1853753"/>
          <a:ext cx="12192000" cy="530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 flipV="1">
            <a:off x="7373421" y="2836332"/>
            <a:ext cx="1177912" cy="652970"/>
            <a:chOff x="7474195" y="4114800"/>
            <a:chExt cx="1854200" cy="1600201"/>
          </a:xfrm>
        </p:grpSpPr>
        <p:sp>
          <p:nvSpPr>
            <p:cNvPr id="20" name="向右箭號 19"/>
            <p:cNvSpPr/>
            <p:nvPr/>
          </p:nvSpPr>
          <p:spPr>
            <a:xfrm>
              <a:off x="7474195" y="5350934"/>
              <a:ext cx="1854200" cy="36406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474195" y="4114800"/>
              <a:ext cx="205072" cy="1490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451579" y="2133599"/>
            <a:ext cx="9531383" cy="3369734"/>
            <a:chOff x="3432780" y="2218266"/>
            <a:chExt cx="8477208" cy="4415590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177718091"/>
                </p:ext>
              </p:extLst>
            </p:nvPr>
          </p:nvGraphicFramePr>
          <p:xfrm>
            <a:off x="3432780" y="2218266"/>
            <a:ext cx="8477208" cy="44155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文字方塊 29"/>
            <p:cNvSpPr txBox="1"/>
            <p:nvPr/>
          </p:nvSpPr>
          <p:spPr>
            <a:xfrm>
              <a:off x="5717087" y="2754136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特徵值</a:t>
              </a:r>
              <a:endParaRPr lang="zh-TW" altLang="en-US" sz="1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27853" y="2735654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分類結果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577406" y="2506616"/>
              <a:ext cx="1477680" cy="6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球的速度及</a:t>
              </a:r>
              <a:r>
                <a:rPr lang="zh-TW" altLang="en-US" sz="1400" dirty="0" smtClean="0"/>
                <a:t>斜率為非理想</a:t>
              </a:r>
              <a:endParaRPr lang="zh-TW" altLang="en-US" sz="14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345122" y="2754136"/>
              <a:ext cx="1267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1400" dirty="0" smtClean="0"/>
                <a:t>經篩選</a:t>
              </a:r>
              <a:r>
                <a:rPr lang="zh-TW" altLang="en-US" sz="1400" dirty="0"/>
                <a:t>之資料</a:t>
              </a:r>
              <a:endParaRPr lang="zh-TW" altLang="en-US" sz="14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995935" y="3144410"/>
            <a:ext cx="129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平板晃動方向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1054854" y="3841014"/>
            <a:ext cx="130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平板移動位置</a:t>
            </a:r>
            <a:endParaRPr lang="zh-TW" altLang="en-US" sz="1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10112204" y="2539627"/>
            <a:ext cx="1173863" cy="806919"/>
            <a:chOff x="7438557" y="474133"/>
            <a:chExt cx="1182718" cy="806919"/>
          </a:xfrm>
        </p:grpSpPr>
        <p:grpSp>
          <p:nvGrpSpPr>
            <p:cNvPr id="17" name="群組 16"/>
            <p:cNvGrpSpPr/>
            <p:nvPr/>
          </p:nvGrpSpPr>
          <p:grpSpPr>
            <a:xfrm>
              <a:off x="7438557" y="474133"/>
              <a:ext cx="723310" cy="806919"/>
              <a:chOff x="7438557" y="474133"/>
              <a:chExt cx="723310" cy="80691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438558" y="474133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98228" y="660400"/>
                <a:ext cx="160866" cy="5044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438557" y="1094785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向右箭號 21"/>
            <p:cNvSpPr/>
            <p:nvPr/>
          </p:nvSpPr>
          <p:spPr>
            <a:xfrm>
              <a:off x="8036634" y="690089"/>
              <a:ext cx="584641" cy="40469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639483" y="2783318"/>
            <a:ext cx="960628" cy="626534"/>
            <a:chOff x="3775365" y="804519"/>
            <a:chExt cx="960628" cy="626534"/>
          </a:xfrm>
        </p:grpSpPr>
        <p:sp>
          <p:nvSpPr>
            <p:cNvPr id="25" name="向下箭號 24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045824" y="2791599"/>
            <a:ext cx="960628" cy="626534"/>
            <a:chOff x="3775365" y="804519"/>
            <a:chExt cx="960628" cy="626534"/>
          </a:xfrm>
        </p:grpSpPr>
        <p:sp>
          <p:nvSpPr>
            <p:cNvPr id="34" name="向下箭號 33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692337" y="2803890"/>
            <a:ext cx="960628" cy="626534"/>
            <a:chOff x="3775365" y="804519"/>
            <a:chExt cx="960628" cy="626534"/>
          </a:xfrm>
        </p:grpSpPr>
        <p:sp>
          <p:nvSpPr>
            <p:cNvPr id="38" name="向下箭號 37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8690409" y="4148791"/>
            <a:ext cx="142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球</a:t>
            </a:r>
            <a:r>
              <a:rPr lang="zh-TW" altLang="en-US" sz="1400" dirty="0" smtClean="0"/>
              <a:t>的位置</a:t>
            </a:r>
            <a:endParaRPr lang="zh-TW" altLang="en-US" sz="1400" dirty="0"/>
          </a:p>
        </p:txBody>
      </p:sp>
      <p:sp>
        <p:nvSpPr>
          <p:cNvPr id="46" name="向右箭號 45"/>
          <p:cNvSpPr/>
          <p:nvPr/>
        </p:nvSpPr>
        <p:spPr>
          <a:xfrm>
            <a:off x="7611533" y="3891305"/>
            <a:ext cx="3539067" cy="292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64731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2275</TotalTime>
  <Words>323</Words>
  <Application>Microsoft Office PowerPoint</Application>
  <PresentationFormat>寬螢幕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Gill Sans MT</vt:lpstr>
      <vt:lpstr>Wingdings</vt:lpstr>
      <vt:lpstr>圖庫</vt:lpstr>
      <vt:lpstr>機器學習與實作 需求+分析</vt:lpstr>
      <vt:lpstr>需求及目的</vt:lpstr>
      <vt:lpstr>分析 接到95%的球</vt:lpstr>
      <vt:lpstr>分析 接到95%的球</vt:lpstr>
      <vt:lpstr>分析簡圖</vt:lpstr>
      <vt:lpstr>架構圖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jerry8856hsu@gmail.com</cp:lastModifiedBy>
  <cp:revision>60</cp:revision>
  <dcterms:created xsi:type="dcterms:W3CDTF">2020-10-26T07:54:33Z</dcterms:created>
  <dcterms:modified xsi:type="dcterms:W3CDTF">2020-12-02T10:32:14Z</dcterms:modified>
</cp:coreProperties>
</file>