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1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25"/>
    <p:restoredTop sz="94635"/>
  </p:normalViewPr>
  <p:slideViewPr>
    <p:cSldViewPr snapToGrid="0" snapToObjects="1">
      <p:cViewPr varScale="1">
        <p:scale>
          <a:sx n="120" d="100"/>
          <a:sy n="120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F2AFB-3908-6140-A61A-C24725A084F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15C1C-BF6B-FA45-898E-C955AB27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60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Odd theme,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15C1C-BF6B-FA45-898E-C955AB27E4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36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1110-8021-AB43-A662-97A76896218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C492-7429-0E4E-974C-DA4FB2F6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1110-8021-AB43-A662-97A76896218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C492-7429-0E4E-974C-DA4FB2F6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4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1110-8021-AB43-A662-97A76896218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C492-7429-0E4E-974C-DA4FB2F6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7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1110-8021-AB43-A662-97A76896218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C492-7429-0E4E-974C-DA4FB2F6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1110-8021-AB43-A662-97A76896218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C492-7429-0E4E-974C-DA4FB2F6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9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1110-8021-AB43-A662-97A76896218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C492-7429-0E4E-974C-DA4FB2F6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3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1110-8021-AB43-A662-97A76896218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C492-7429-0E4E-974C-DA4FB2F6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1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1110-8021-AB43-A662-97A76896218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C492-7429-0E4E-974C-DA4FB2F6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1110-8021-AB43-A662-97A76896218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C492-7429-0E4E-974C-DA4FB2F6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3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1110-8021-AB43-A662-97A76896218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C492-7429-0E4E-974C-DA4FB2F6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5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1110-8021-AB43-A662-97A76896218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C492-7429-0E4E-974C-DA4FB2F6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4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F1110-8021-AB43-A662-97A76896218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7C492-7429-0E4E-974C-DA4FB2F6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1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hardwoodgenomics.org/" TargetMode="External"/><Relationship Id="rId5" Type="http://schemas.openxmlformats.org/officeDocument/2006/relationships/hyperlink" Target="https://github.com/MingChen0919/PAG-2017-computer-demo/blob/master/README.md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7710" y="0"/>
            <a:ext cx="1221970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Arial" charset="0"/>
              </a:rPr>
              <a:t>Enhancement of data searching, visualization and exploration in the Hardwood Genomics Database (HGD) by integration of new </a:t>
            </a:r>
            <a:r>
              <a:rPr lang="en-US" b="1" i="0" u="none" strike="noStrike" dirty="0" err="1" smtClean="0">
                <a:solidFill>
                  <a:srgbClr val="000000"/>
                </a:solidFill>
                <a:effectLst/>
                <a:latin typeface="Arial" charset="0"/>
              </a:rPr>
              <a:t>Tripal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Arial" charset="0"/>
              </a:rPr>
              <a:t> extensions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34144" y="95851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b="0" i="0" u="none" strike="noStrike" dirty="0" smtClean="0"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rPr>
              <a:t>Chen, M</a:t>
            </a:r>
            <a:r>
              <a:rPr lang="en-US" sz="1200" b="0" i="0" u="none" strike="noStrike" baseline="30000" dirty="0" smtClean="0"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rPr>
              <a:t>1</a:t>
            </a:r>
            <a:r>
              <a:rPr lang="en-US" sz="1200" b="0" i="0" u="none" strike="noStrike" dirty="0" smtClean="0"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rPr>
              <a:t>; Henry, NL</a:t>
            </a:r>
            <a:r>
              <a:rPr lang="en-US" sz="1200" b="0" i="0" u="none" strike="noStrike" baseline="30000" dirty="0" smtClean="0"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rPr>
              <a:t>1</a:t>
            </a:r>
            <a:r>
              <a:rPr lang="en-US" sz="1200" b="0" i="0" u="none" strike="noStrike" dirty="0" smtClean="0"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rPr>
              <a:t>; Lane, T</a:t>
            </a:r>
            <a:r>
              <a:rPr lang="en-US" sz="1200" b="0" i="0" u="none" strike="noStrike" baseline="30000" dirty="0" smtClean="0"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rPr>
              <a:t>1</a:t>
            </a:r>
            <a:r>
              <a:rPr lang="en-US" sz="1200" b="0" i="0" u="none" strike="noStrike" dirty="0" smtClean="0"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rPr>
              <a:t>; Zhou, X</a:t>
            </a:r>
            <a:r>
              <a:rPr lang="en-US" sz="1200" b="0" i="0" u="none" strike="noStrike" baseline="30000" dirty="0" smtClean="0"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rPr>
              <a:t>1</a:t>
            </a:r>
            <a:r>
              <a:rPr lang="en-US" sz="1200" b="0" i="0" u="none" strike="noStrike" dirty="0" smtClean="0"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rPr>
              <a:t>; </a:t>
            </a:r>
            <a:r>
              <a:rPr lang="en-US" sz="1200" b="0" i="0" u="none" strike="noStrike" dirty="0" err="1" smtClean="0"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rPr>
              <a:t>Wegrzyn</a:t>
            </a:r>
            <a:r>
              <a:rPr lang="en-US" sz="1200" b="0" i="0" u="none" strike="noStrike" dirty="0" smtClean="0"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rPr>
              <a:t>, J</a:t>
            </a:r>
            <a:r>
              <a:rPr lang="en-US" sz="1200" b="0" i="0" u="none" strike="noStrike" baseline="30000" dirty="0" smtClean="0"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rPr>
              <a:t>2</a:t>
            </a:r>
            <a:r>
              <a:rPr lang="en-US" sz="1200" b="0" i="0" u="none" strike="noStrike" dirty="0" smtClean="0"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rPr>
              <a:t>; </a:t>
            </a:r>
            <a:r>
              <a:rPr lang="en-US" sz="1200" b="0" i="0" u="none" strike="noStrike" dirty="0" err="1" smtClean="0"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rPr>
              <a:t>Ficklin</a:t>
            </a:r>
            <a:r>
              <a:rPr lang="en-US" sz="1200" b="0" i="0" u="none" strike="noStrike" dirty="0" smtClean="0"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rPr>
              <a:t>, SP</a:t>
            </a:r>
            <a:r>
              <a:rPr lang="en-US" sz="1200" b="0" i="0" u="none" strike="noStrike" baseline="30000" dirty="0" smtClean="0"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rPr>
              <a:t>3</a:t>
            </a:r>
            <a:r>
              <a:rPr lang="en-US" sz="1200" b="0" i="0" u="none" strike="noStrike" dirty="0" smtClean="0"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rPr>
              <a:t>; </a:t>
            </a:r>
            <a:r>
              <a:rPr lang="en-US" sz="1200" b="0" i="0" u="none" strike="noStrike" dirty="0" err="1" smtClean="0"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rPr>
              <a:t>Staton</a:t>
            </a:r>
            <a:r>
              <a:rPr lang="en-US" sz="1200" b="0" i="0" u="none" strike="noStrike" dirty="0" smtClean="0"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rPr>
              <a:t> ME</a:t>
            </a:r>
            <a:r>
              <a:rPr lang="en-US" sz="1200" b="0" i="0" u="none" strike="noStrike" baseline="30000" dirty="0" smtClean="0"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rPr>
              <a:t>1</a:t>
            </a:r>
            <a:r>
              <a:rPr lang="en-US" sz="1200" b="0" i="0" u="none" strike="noStrike" dirty="0" smtClean="0"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rPr>
              <a:t>; </a:t>
            </a:r>
          </a:p>
          <a:p>
            <a:pPr algn="ctr"/>
            <a:r>
              <a:rPr lang="en-US" sz="1200" b="0" i="0" u="none" strike="noStrike" baseline="30000" dirty="0" smtClean="0"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rPr>
              <a:t>1</a:t>
            </a:r>
            <a:r>
              <a:rPr lang="en-US" sz="1200" b="0" i="0" u="none" strike="noStrike" dirty="0" smtClean="0"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rPr>
              <a:t>University of Tennessee, Knoxville, Tennessee (USA)</a:t>
            </a:r>
            <a:endParaRPr lang="en-US" sz="1200" b="0" dirty="0" smtClean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pPr algn="ctr"/>
            <a:r>
              <a:rPr lang="en-US" sz="1200" b="0" i="0" u="none" strike="noStrike" baseline="30000" dirty="0" smtClean="0"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rPr>
              <a:t>2</a:t>
            </a:r>
            <a:r>
              <a:rPr lang="en-US" sz="1200" b="0" i="0" u="none" strike="noStrike" dirty="0" smtClean="0"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rPr>
              <a:t>University of Connecticut, Storrs, Connecticut (USA)</a:t>
            </a:r>
            <a:endParaRPr lang="en-US" sz="1200" b="0" dirty="0" smtClean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pPr algn="ctr"/>
            <a:r>
              <a:rPr lang="en-US" sz="1200" b="0" i="0" u="none" strike="noStrike" baseline="30000" dirty="0" smtClean="0"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rPr>
              <a:t>3</a:t>
            </a:r>
            <a:r>
              <a:rPr lang="en-US" sz="1200" b="0" i="0" u="none" strike="noStrike" dirty="0" smtClean="0"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rPr>
              <a:t>Washington State University, Pullman, Washington (USA)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0" y="1982520"/>
            <a:ext cx="10689908" cy="37651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28799" y="594066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www.hardwoodgenomics.org</a:t>
            </a: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github.com/MingChen0919/PAG-2017-computer-demo/blob/master/README.md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97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83127"/>
            <a:ext cx="1219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Funding and Acknowledgements</a:t>
            </a:r>
            <a:endParaRPr lang="en-US" sz="2800" b="1" dirty="0"/>
          </a:p>
        </p:txBody>
      </p:sp>
      <p:pic>
        <p:nvPicPr>
          <p:cNvPr id="1028" name="Picture 4" descr="00px-GMOD-three-co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25" y="1677711"/>
            <a:ext cx="1958976" cy="156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451" y="1566150"/>
            <a:ext cx="1746828" cy="17468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1" y="4306012"/>
            <a:ext cx="1369464" cy="15237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451" y="4272781"/>
            <a:ext cx="2060032" cy="15570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72052" y="1512021"/>
            <a:ext cx="3396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University of Tennessee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Meg </a:t>
            </a:r>
            <a:r>
              <a:rPr lang="en-US" dirty="0" err="1" smtClean="0"/>
              <a:t>Staton</a:t>
            </a: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Nathan Henry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Abdullah </a:t>
            </a:r>
            <a:r>
              <a:rPr lang="en-US" dirty="0" err="1" smtClean="0"/>
              <a:t>Almsaeed</a:t>
            </a: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Michelle Zhou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72052" y="4597648"/>
            <a:ext cx="52488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Tripal</a:t>
            </a:r>
            <a:r>
              <a:rPr lang="en-US" dirty="0" smtClean="0"/>
              <a:t> Community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Stephen </a:t>
            </a:r>
            <a:r>
              <a:rPr lang="en-US" dirty="0" err="1" smtClean="0"/>
              <a:t>Ficklin</a:t>
            </a:r>
            <a:r>
              <a:rPr lang="en-US" dirty="0" smtClean="0"/>
              <a:t> (Washington State </a:t>
            </a:r>
            <a:r>
              <a:rPr lang="en-US" dirty="0" err="1" smtClean="0"/>
              <a:t>Univesity</a:t>
            </a:r>
            <a:r>
              <a:rPr lang="en-US" dirty="0" smtClean="0"/>
              <a:t>)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Lacey Anne Sanderson (University of </a:t>
            </a:r>
            <a:r>
              <a:rPr lang="en-US" dirty="0" err="1" smtClean="0"/>
              <a:t>Saskatchwan</a:t>
            </a:r>
            <a:r>
              <a:rPr lang="en-US" dirty="0" smtClean="0"/>
              <a:t>)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Anthony </a:t>
            </a:r>
            <a:r>
              <a:rPr lang="en-US" dirty="0" err="1" smtClean="0"/>
              <a:t>Bretaudeau</a:t>
            </a:r>
            <a:r>
              <a:rPr lang="en-US" dirty="0" smtClean="0"/>
              <a:t> (INRIA/</a:t>
            </a:r>
            <a:r>
              <a:rPr lang="en-US" dirty="0" err="1" smtClean="0"/>
              <a:t>Irisa</a:t>
            </a:r>
            <a:r>
              <a:rPr lang="en-US" dirty="0" smtClean="0"/>
              <a:t>)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err="1" smtClean="0"/>
              <a:t>Sudhansu</a:t>
            </a:r>
            <a:r>
              <a:rPr lang="en-US" dirty="0" smtClean="0"/>
              <a:t> Dash (NCGR)</a:t>
            </a:r>
          </a:p>
          <a:p>
            <a:pPr marL="285750" indent="-285750">
              <a:buFont typeface="Wingdings" charset="2"/>
              <a:buChar char="§"/>
            </a:pP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845" y="3091809"/>
            <a:ext cx="3721100" cy="1117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6" y="1158702"/>
            <a:ext cx="2476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131</Words>
  <Application>Microsoft Macintosh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Wingdings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Ming</dc:creator>
  <cp:lastModifiedBy>Chen, Ming</cp:lastModifiedBy>
  <cp:revision>41</cp:revision>
  <cp:lastPrinted>2017-01-18T06:32:41Z</cp:lastPrinted>
  <dcterms:created xsi:type="dcterms:W3CDTF">2017-01-03T21:34:06Z</dcterms:created>
  <dcterms:modified xsi:type="dcterms:W3CDTF">2017-01-18T06:33:06Z</dcterms:modified>
</cp:coreProperties>
</file>