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C27BC2-C09E-45B8-96E2-9479D6348996}" v="11" dt="2023-08-14T00:17:43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>
        <p:scale>
          <a:sx n="92" d="100"/>
          <a:sy n="92" d="100"/>
        </p:scale>
        <p:origin x="84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grui Zhang" userId="7ae3d08c-ec29-412f-b2d7-fc2bcb09bb51" providerId="ADAL" clId="{BEC27BC2-C09E-45B8-96E2-9479D6348996}"/>
    <pc:docChg chg="custSel addSld modSld modMainMaster">
      <pc:chgData name="Hongrui Zhang" userId="7ae3d08c-ec29-412f-b2d7-fc2bcb09bb51" providerId="ADAL" clId="{BEC27BC2-C09E-45B8-96E2-9479D6348996}" dt="2023-08-14T00:17:57.898" v="78" actId="1076"/>
      <pc:docMkLst>
        <pc:docMk/>
      </pc:docMkLst>
      <pc:sldChg chg="modSp">
        <pc:chgData name="Hongrui Zhang" userId="7ae3d08c-ec29-412f-b2d7-fc2bcb09bb51" providerId="ADAL" clId="{BEC27BC2-C09E-45B8-96E2-9479D6348996}" dt="2023-08-08T22:09:35.497" v="15"/>
        <pc:sldMkLst>
          <pc:docMk/>
          <pc:sldMk cId="231569576" sldId="256"/>
        </pc:sldMkLst>
        <pc:spChg chg="mod">
          <ac:chgData name="Hongrui Zhang" userId="7ae3d08c-ec29-412f-b2d7-fc2bcb09bb51" providerId="ADAL" clId="{BEC27BC2-C09E-45B8-96E2-9479D6348996}" dt="2023-08-08T22:09:35.497" v="15"/>
          <ac:spMkLst>
            <pc:docMk/>
            <pc:sldMk cId="231569576" sldId="256"/>
            <ac:spMk id="2" creationId="{A4F28427-C4A6-7B4B-8658-906FA69CE8FD}"/>
          </ac:spMkLst>
        </pc:spChg>
        <pc:spChg chg="mod">
          <ac:chgData name="Hongrui Zhang" userId="7ae3d08c-ec29-412f-b2d7-fc2bcb09bb51" providerId="ADAL" clId="{BEC27BC2-C09E-45B8-96E2-9479D6348996}" dt="2023-08-08T22:09:35.497" v="15"/>
          <ac:spMkLst>
            <pc:docMk/>
            <pc:sldMk cId="231569576" sldId="256"/>
            <ac:spMk id="3" creationId="{2F6D8BE7-F98A-8B10-616C-B414A9385D40}"/>
          </ac:spMkLst>
        </pc:spChg>
        <pc:picChg chg="mod">
          <ac:chgData name="Hongrui Zhang" userId="7ae3d08c-ec29-412f-b2d7-fc2bcb09bb51" providerId="ADAL" clId="{BEC27BC2-C09E-45B8-96E2-9479D6348996}" dt="2023-08-08T22:09:35.497" v="15"/>
          <ac:picMkLst>
            <pc:docMk/>
            <pc:sldMk cId="231569576" sldId="256"/>
            <ac:picMk id="5" creationId="{94988FFD-505E-7DE6-B5D6-D1DA2591514C}"/>
          </ac:picMkLst>
        </pc:picChg>
        <pc:picChg chg="mod">
          <ac:chgData name="Hongrui Zhang" userId="7ae3d08c-ec29-412f-b2d7-fc2bcb09bb51" providerId="ADAL" clId="{BEC27BC2-C09E-45B8-96E2-9479D6348996}" dt="2023-08-08T22:09:35.497" v="15"/>
          <ac:picMkLst>
            <pc:docMk/>
            <pc:sldMk cId="231569576" sldId="256"/>
            <ac:picMk id="7" creationId="{B219829D-0D06-24AE-CD91-77CE4E74780B}"/>
          </ac:picMkLst>
        </pc:picChg>
      </pc:sldChg>
      <pc:sldChg chg="modSp">
        <pc:chgData name="Hongrui Zhang" userId="7ae3d08c-ec29-412f-b2d7-fc2bcb09bb51" providerId="ADAL" clId="{BEC27BC2-C09E-45B8-96E2-9479D6348996}" dt="2023-08-08T22:09:35.497" v="15"/>
        <pc:sldMkLst>
          <pc:docMk/>
          <pc:sldMk cId="1023623382" sldId="257"/>
        </pc:sldMkLst>
        <pc:picChg chg="mod">
          <ac:chgData name="Hongrui Zhang" userId="7ae3d08c-ec29-412f-b2d7-fc2bcb09bb51" providerId="ADAL" clId="{BEC27BC2-C09E-45B8-96E2-9479D6348996}" dt="2023-08-08T22:09:35.497" v="15"/>
          <ac:picMkLst>
            <pc:docMk/>
            <pc:sldMk cId="1023623382" sldId="257"/>
            <ac:picMk id="7" creationId="{F623C9EB-973F-52B3-B92B-C4FF2DAAD6C4}"/>
          </ac:picMkLst>
        </pc:picChg>
        <pc:picChg chg="mod">
          <ac:chgData name="Hongrui Zhang" userId="7ae3d08c-ec29-412f-b2d7-fc2bcb09bb51" providerId="ADAL" clId="{BEC27BC2-C09E-45B8-96E2-9479D6348996}" dt="2023-08-08T22:09:35.497" v="15"/>
          <ac:picMkLst>
            <pc:docMk/>
            <pc:sldMk cId="1023623382" sldId="257"/>
            <ac:picMk id="9" creationId="{EB38437B-E8E6-CEC9-13A1-9EAAE802340A}"/>
          </ac:picMkLst>
        </pc:picChg>
      </pc:sldChg>
      <pc:sldChg chg="addSp delSp modSp new mod">
        <pc:chgData name="Hongrui Zhang" userId="7ae3d08c-ec29-412f-b2d7-fc2bcb09bb51" providerId="ADAL" clId="{BEC27BC2-C09E-45B8-96E2-9479D6348996}" dt="2023-08-08T22:19:01.648" v="64" actId="14826"/>
        <pc:sldMkLst>
          <pc:docMk/>
          <pc:sldMk cId="3985670079" sldId="258"/>
        </pc:sldMkLst>
        <pc:picChg chg="add del mod">
          <ac:chgData name="Hongrui Zhang" userId="7ae3d08c-ec29-412f-b2d7-fc2bcb09bb51" providerId="ADAL" clId="{BEC27BC2-C09E-45B8-96E2-9479D6348996}" dt="2023-08-08T22:01:18.463" v="6" actId="478"/>
          <ac:picMkLst>
            <pc:docMk/>
            <pc:sldMk cId="3985670079" sldId="258"/>
            <ac:picMk id="3" creationId="{6819DC17-2323-939F-BA37-0862AA8D9E74}"/>
          </ac:picMkLst>
        </pc:picChg>
        <pc:picChg chg="add del mod">
          <ac:chgData name="Hongrui Zhang" userId="7ae3d08c-ec29-412f-b2d7-fc2bcb09bb51" providerId="ADAL" clId="{BEC27BC2-C09E-45B8-96E2-9479D6348996}" dt="2023-08-08T22:01:17.592" v="5" actId="478"/>
          <ac:picMkLst>
            <pc:docMk/>
            <pc:sldMk cId="3985670079" sldId="258"/>
            <ac:picMk id="5" creationId="{166E6B93-08F7-8288-6FFD-B492CC6A6DB7}"/>
          </ac:picMkLst>
        </pc:picChg>
        <pc:picChg chg="add del mod">
          <ac:chgData name="Hongrui Zhang" userId="7ae3d08c-ec29-412f-b2d7-fc2bcb09bb51" providerId="ADAL" clId="{BEC27BC2-C09E-45B8-96E2-9479D6348996}" dt="2023-08-08T22:01:19.713" v="7" actId="478"/>
          <ac:picMkLst>
            <pc:docMk/>
            <pc:sldMk cId="3985670079" sldId="258"/>
            <ac:picMk id="7" creationId="{B77DA99D-FC6D-CC3C-29C2-8389F4D4286C}"/>
          </ac:picMkLst>
        </pc:picChg>
        <pc:picChg chg="add mod">
          <ac:chgData name="Hongrui Zhang" userId="7ae3d08c-ec29-412f-b2d7-fc2bcb09bb51" providerId="ADAL" clId="{BEC27BC2-C09E-45B8-96E2-9479D6348996}" dt="2023-08-08T22:10:47.950" v="31" actId="1076"/>
          <ac:picMkLst>
            <pc:docMk/>
            <pc:sldMk cId="3985670079" sldId="258"/>
            <ac:picMk id="9" creationId="{73AAF824-20D0-6F4E-7489-2B6DB7A0A862}"/>
          </ac:picMkLst>
        </pc:picChg>
        <pc:picChg chg="add mod">
          <ac:chgData name="Hongrui Zhang" userId="7ae3d08c-ec29-412f-b2d7-fc2bcb09bb51" providerId="ADAL" clId="{BEC27BC2-C09E-45B8-96E2-9479D6348996}" dt="2023-08-08T22:10:47.950" v="31" actId="1076"/>
          <ac:picMkLst>
            <pc:docMk/>
            <pc:sldMk cId="3985670079" sldId="258"/>
            <ac:picMk id="11" creationId="{9D4943BE-C06F-9F2F-7CEE-CF1661658E9F}"/>
          </ac:picMkLst>
        </pc:picChg>
        <pc:picChg chg="add mod">
          <ac:chgData name="Hongrui Zhang" userId="7ae3d08c-ec29-412f-b2d7-fc2bcb09bb51" providerId="ADAL" clId="{BEC27BC2-C09E-45B8-96E2-9479D6348996}" dt="2023-08-08T22:10:47.950" v="31" actId="1076"/>
          <ac:picMkLst>
            <pc:docMk/>
            <pc:sldMk cId="3985670079" sldId="258"/>
            <ac:picMk id="13" creationId="{9F5A3B92-6AF3-9897-A8A1-57B19BCDF3BB}"/>
          </ac:picMkLst>
        </pc:picChg>
        <pc:picChg chg="add mod">
          <ac:chgData name="Hongrui Zhang" userId="7ae3d08c-ec29-412f-b2d7-fc2bcb09bb51" providerId="ADAL" clId="{BEC27BC2-C09E-45B8-96E2-9479D6348996}" dt="2023-08-08T22:11:55.317" v="46" actId="14100"/>
          <ac:picMkLst>
            <pc:docMk/>
            <pc:sldMk cId="3985670079" sldId="258"/>
            <ac:picMk id="15" creationId="{3C5086EB-D9B7-F707-88AD-AC1528F5D90F}"/>
          </ac:picMkLst>
        </pc:picChg>
        <pc:picChg chg="add mod">
          <ac:chgData name="Hongrui Zhang" userId="7ae3d08c-ec29-412f-b2d7-fc2bcb09bb51" providerId="ADAL" clId="{BEC27BC2-C09E-45B8-96E2-9479D6348996}" dt="2023-08-08T22:11:40.514" v="43" actId="14100"/>
          <ac:picMkLst>
            <pc:docMk/>
            <pc:sldMk cId="3985670079" sldId="258"/>
            <ac:picMk id="17" creationId="{B5C2C925-6F8E-4284-05F4-A3835CD7A7C3}"/>
          </ac:picMkLst>
        </pc:picChg>
        <pc:picChg chg="add mod">
          <ac:chgData name="Hongrui Zhang" userId="7ae3d08c-ec29-412f-b2d7-fc2bcb09bb51" providerId="ADAL" clId="{BEC27BC2-C09E-45B8-96E2-9479D6348996}" dt="2023-08-08T22:11:14.482" v="37" actId="14100"/>
          <ac:picMkLst>
            <pc:docMk/>
            <pc:sldMk cId="3985670079" sldId="258"/>
            <ac:picMk id="19" creationId="{B11B2509-53F5-8CDC-7AA0-B2A307A6381E}"/>
          </ac:picMkLst>
        </pc:picChg>
        <pc:picChg chg="add mod">
          <ac:chgData name="Hongrui Zhang" userId="7ae3d08c-ec29-412f-b2d7-fc2bcb09bb51" providerId="ADAL" clId="{BEC27BC2-C09E-45B8-96E2-9479D6348996}" dt="2023-08-08T22:18:38.364" v="62" actId="14826"/>
          <ac:picMkLst>
            <pc:docMk/>
            <pc:sldMk cId="3985670079" sldId="258"/>
            <ac:picMk id="21" creationId="{D188744D-FE9D-62C2-6B06-E5A599AF649A}"/>
          </ac:picMkLst>
        </pc:picChg>
        <pc:picChg chg="add mod">
          <ac:chgData name="Hongrui Zhang" userId="7ae3d08c-ec29-412f-b2d7-fc2bcb09bb51" providerId="ADAL" clId="{BEC27BC2-C09E-45B8-96E2-9479D6348996}" dt="2023-08-08T22:18:47.466" v="63" actId="14826"/>
          <ac:picMkLst>
            <pc:docMk/>
            <pc:sldMk cId="3985670079" sldId="258"/>
            <ac:picMk id="23" creationId="{4C788463-AFCC-ED35-7FB4-E46D26507E07}"/>
          </ac:picMkLst>
        </pc:picChg>
        <pc:picChg chg="add mod">
          <ac:chgData name="Hongrui Zhang" userId="7ae3d08c-ec29-412f-b2d7-fc2bcb09bb51" providerId="ADAL" clId="{BEC27BC2-C09E-45B8-96E2-9479D6348996}" dt="2023-08-08T22:19:01.648" v="64" actId="14826"/>
          <ac:picMkLst>
            <pc:docMk/>
            <pc:sldMk cId="3985670079" sldId="258"/>
            <ac:picMk id="25" creationId="{0CB29E08-E0CE-4CC3-53F4-402879BA3A6E}"/>
          </ac:picMkLst>
        </pc:picChg>
      </pc:sldChg>
      <pc:sldChg chg="addSp delSp modSp new mod">
        <pc:chgData name="Hongrui Zhang" userId="7ae3d08c-ec29-412f-b2d7-fc2bcb09bb51" providerId="ADAL" clId="{BEC27BC2-C09E-45B8-96E2-9479D6348996}" dt="2023-08-14T00:17:57.898" v="78" actId="1076"/>
        <pc:sldMkLst>
          <pc:docMk/>
          <pc:sldMk cId="3707258249" sldId="259"/>
        </pc:sldMkLst>
        <pc:picChg chg="add del mod">
          <ac:chgData name="Hongrui Zhang" userId="7ae3d08c-ec29-412f-b2d7-fc2bcb09bb51" providerId="ADAL" clId="{BEC27BC2-C09E-45B8-96E2-9479D6348996}" dt="2023-08-14T00:17:14.466" v="69" actId="478"/>
          <ac:picMkLst>
            <pc:docMk/>
            <pc:sldMk cId="3707258249" sldId="259"/>
            <ac:picMk id="3" creationId="{FAC51D81-74B8-75A0-F6BB-14B21C769CEA}"/>
          </ac:picMkLst>
        </pc:picChg>
        <pc:picChg chg="add mod">
          <ac:chgData name="Hongrui Zhang" userId="7ae3d08c-ec29-412f-b2d7-fc2bcb09bb51" providerId="ADAL" clId="{BEC27BC2-C09E-45B8-96E2-9479D6348996}" dt="2023-08-14T00:17:39.928" v="73" actId="1076"/>
          <ac:picMkLst>
            <pc:docMk/>
            <pc:sldMk cId="3707258249" sldId="259"/>
            <ac:picMk id="5" creationId="{0908133E-FFA9-5D39-9F2C-A557F48D03A8}"/>
          </ac:picMkLst>
        </pc:picChg>
        <pc:picChg chg="add mod">
          <ac:chgData name="Hongrui Zhang" userId="7ae3d08c-ec29-412f-b2d7-fc2bcb09bb51" providerId="ADAL" clId="{BEC27BC2-C09E-45B8-96E2-9479D6348996}" dt="2023-08-14T00:17:57.898" v="78" actId="1076"/>
          <ac:picMkLst>
            <pc:docMk/>
            <pc:sldMk cId="3707258249" sldId="259"/>
            <ac:picMk id="7" creationId="{A3D302F0-C883-EB12-BBBA-F00FB205216D}"/>
          </ac:picMkLst>
        </pc:picChg>
      </pc:sldChg>
      <pc:sldMasterChg chg="modSp modSldLayout">
        <pc:chgData name="Hongrui Zhang" userId="7ae3d08c-ec29-412f-b2d7-fc2bcb09bb51" providerId="ADAL" clId="{BEC27BC2-C09E-45B8-96E2-9479D6348996}" dt="2023-08-08T22:09:35.497" v="15"/>
        <pc:sldMasterMkLst>
          <pc:docMk/>
          <pc:sldMasterMk cId="1476218497" sldId="2147483648"/>
        </pc:sldMasterMkLst>
        <pc:spChg chg="mod">
          <ac:chgData name="Hongrui Zhang" userId="7ae3d08c-ec29-412f-b2d7-fc2bcb09bb51" providerId="ADAL" clId="{BEC27BC2-C09E-45B8-96E2-9479D6348996}" dt="2023-08-08T22:09:35.497" v="15"/>
          <ac:spMkLst>
            <pc:docMk/>
            <pc:sldMasterMk cId="1476218497" sldId="2147483648"/>
            <ac:spMk id="2" creationId="{FD171009-076C-6FCB-9AA8-C961B1B442BA}"/>
          </ac:spMkLst>
        </pc:spChg>
        <pc:spChg chg="mod">
          <ac:chgData name="Hongrui Zhang" userId="7ae3d08c-ec29-412f-b2d7-fc2bcb09bb51" providerId="ADAL" clId="{BEC27BC2-C09E-45B8-96E2-9479D6348996}" dt="2023-08-08T22:09:35.497" v="15"/>
          <ac:spMkLst>
            <pc:docMk/>
            <pc:sldMasterMk cId="1476218497" sldId="2147483648"/>
            <ac:spMk id="3" creationId="{0D8C73BC-5A11-1B8C-AEDD-8212E3092D27}"/>
          </ac:spMkLst>
        </pc:spChg>
        <pc:spChg chg="mod">
          <ac:chgData name="Hongrui Zhang" userId="7ae3d08c-ec29-412f-b2d7-fc2bcb09bb51" providerId="ADAL" clId="{BEC27BC2-C09E-45B8-96E2-9479D6348996}" dt="2023-08-08T22:09:35.497" v="15"/>
          <ac:spMkLst>
            <pc:docMk/>
            <pc:sldMasterMk cId="1476218497" sldId="2147483648"/>
            <ac:spMk id="4" creationId="{B55F5175-2379-8B11-E534-AF41C80A3C93}"/>
          </ac:spMkLst>
        </pc:spChg>
        <pc:spChg chg="mod">
          <ac:chgData name="Hongrui Zhang" userId="7ae3d08c-ec29-412f-b2d7-fc2bcb09bb51" providerId="ADAL" clId="{BEC27BC2-C09E-45B8-96E2-9479D6348996}" dt="2023-08-08T22:09:35.497" v="15"/>
          <ac:spMkLst>
            <pc:docMk/>
            <pc:sldMasterMk cId="1476218497" sldId="2147483648"/>
            <ac:spMk id="5" creationId="{F40FA625-D044-D9EF-64E2-FC90F60550E7}"/>
          </ac:spMkLst>
        </pc:spChg>
        <pc:spChg chg="mod">
          <ac:chgData name="Hongrui Zhang" userId="7ae3d08c-ec29-412f-b2d7-fc2bcb09bb51" providerId="ADAL" clId="{BEC27BC2-C09E-45B8-96E2-9479D6348996}" dt="2023-08-08T22:09:35.497" v="15"/>
          <ac:spMkLst>
            <pc:docMk/>
            <pc:sldMasterMk cId="1476218497" sldId="2147483648"/>
            <ac:spMk id="6" creationId="{C0774C43-09A2-D750-DEE0-2E1498EACAED}"/>
          </ac:spMkLst>
        </pc:spChg>
        <pc:sldLayoutChg chg="modSp">
          <pc:chgData name="Hongrui Zhang" userId="7ae3d08c-ec29-412f-b2d7-fc2bcb09bb51" providerId="ADAL" clId="{BEC27BC2-C09E-45B8-96E2-9479D6348996}" dt="2023-08-08T22:09:35.497" v="15"/>
          <pc:sldLayoutMkLst>
            <pc:docMk/>
            <pc:sldMasterMk cId="1476218497" sldId="2147483648"/>
            <pc:sldLayoutMk cId="3256995826" sldId="2147483649"/>
          </pc:sldLayoutMkLst>
          <pc:spChg chg="mod">
            <ac:chgData name="Hongrui Zhang" userId="7ae3d08c-ec29-412f-b2d7-fc2bcb09bb51" providerId="ADAL" clId="{BEC27BC2-C09E-45B8-96E2-9479D6348996}" dt="2023-08-08T22:09:35.497" v="15"/>
            <ac:spMkLst>
              <pc:docMk/>
              <pc:sldMasterMk cId="1476218497" sldId="2147483648"/>
              <pc:sldLayoutMk cId="3256995826" sldId="2147483649"/>
              <ac:spMk id="2" creationId="{8E7DB8F7-7CB1-39BC-D920-7D6743AA1E50}"/>
            </ac:spMkLst>
          </pc:spChg>
          <pc:spChg chg="mod">
            <ac:chgData name="Hongrui Zhang" userId="7ae3d08c-ec29-412f-b2d7-fc2bcb09bb51" providerId="ADAL" clId="{BEC27BC2-C09E-45B8-96E2-9479D6348996}" dt="2023-08-08T22:09:35.497" v="15"/>
            <ac:spMkLst>
              <pc:docMk/>
              <pc:sldMasterMk cId="1476218497" sldId="2147483648"/>
              <pc:sldLayoutMk cId="3256995826" sldId="2147483649"/>
              <ac:spMk id="3" creationId="{2721ED03-543B-8853-E67A-89449EE4C6B9}"/>
            </ac:spMkLst>
          </pc:spChg>
        </pc:sldLayoutChg>
        <pc:sldLayoutChg chg="modSp">
          <pc:chgData name="Hongrui Zhang" userId="7ae3d08c-ec29-412f-b2d7-fc2bcb09bb51" providerId="ADAL" clId="{BEC27BC2-C09E-45B8-96E2-9479D6348996}" dt="2023-08-08T22:09:35.497" v="15"/>
          <pc:sldLayoutMkLst>
            <pc:docMk/>
            <pc:sldMasterMk cId="1476218497" sldId="2147483648"/>
            <pc:sldLayoutMk cId="3658184752" sldId="2147483651"/>
          </pc:sldLayoutMkLst>
          <pc:spChg chg="mod">
            <ac:chgData name="Hongrui Zhang" userId="7ae3d08c-ec29-412f-b2d7-fc2bcb09bb51" providerId="ADAL" clId="{BEC27BC2-C09E-45B8-96E2-9479D6348996}" dt="2023-08-08T22:09:35.497" v="15"/>
            <ac:spMkLst>
              <pc:docMk/>
              <pc:sldMasterMk cId="1476218497" sldId="2147483648"/>
              <pc:sldLayoutMk cId="3658184752" sldId="2147483651"/>
              <ac:spMk id="2" creationId="{3CDF0F30-3A1C-4069-3127-DF851B5ED0E5}"/>
            </ac:spMkLst>
          </pc:spChg>
          <pc:spChg chg="mod">
            <ac:chgData name="Hongrui Zhang" userId="7ae3d08c-ec29-412f-b2d7-fc2bcb09bb51" providerId="ADAL" clId="{BEC27BC2-C09E-45B8-96E2-9479D6348996}" dt="2023-08-08T22:09:35.497" v="15"/>
            <ac:spMkLst>
              <pc:docMk/>
              <pc:sldMasterMk cId="1476218497" sldId="2147483648"/>
              <pc:sldLayoutMk cId="3658184752" sldId="2147483651"/>
              <ac:spMk id="3" creationId="{387CFFD7-99AE-2B18-6AAB-F289776A2E85}"/>
            </ac:spMkLst>
          </pc:spChg>
        </pc:sldLayoutChg>
        <pc:sldLayoutChg chg="modSp">
          <pc:chgData name="Hongrui Zhang" userId="7ae3d08c-ec29-412f-b2d7-fc2bcb09bb51" providerId="ADAL" clId="{BEC27BC2-C09E-45B8-96E2-9479D6348996}" dt="2023-08-08T22:09:35.497" v="15"/>
          <pc:sldLayoutMkLst>
            <pc:docMk/>
            <pc:sldMasterMk cId="1476218497" sldId="2147483648"/>
            <pc:sldLayoutMk cId="1863218031" sldId="2147483652"/>
          </pc:sldLayoutMkLst>
          <pc:spChg chg="mod">
            <ac:chgData name="Hongrui Zhang" userId="7ae3d08c-ec29-412f-b2d7-fc2bcb09bb51" providerId="ADAL" clId="{BEC27BC2-C09E-45B8-96E2-9479D6348996}" dt="2023-08-08T22:09:35.497" v="15"/>
            <ac:spMkLst>
              <pc:docMk/>
              <pc:sldMasterMk cId="1476218497" sldId="2147483648"/>
              <pc:sldLayoutMk cId="1863218031" sldId="2147483652"/>
              <ac:spMk id="3" creationId="{B8192D6A-4199-A625-C8D1-F2CF42DE45AE}"/>
            </ac:spMkLst>
          </pc:spChg>
          <pc:spChg chg="mod">
            <ac:chgData name="Hongrui Zhang" userId="7ae3d08c-ec29-412f-b2d7-fc2bcb09bb51" providerId="ADAL" clId="{BEC27BC2-C09E-45B8-96E2-9479D6348996}" dt="2023-08-08T22:09:35.497" v="15"/>
            <ac:spMkLst>
              <pc:docMk/>
              <pc:sldMasterMk cId="1476218497" sldId="2147483648"/>
              <pc:sldLayoutMk cId="1863218031" sldId="2147483652"/>
              <ac:spMk id="4" creationId="{3C9A5B1B-0F42-6D19-97AC-5F7CCC592EBD}"/>
            </ac:spMkLst>
          </pc:spChg>
        </pc:sldLayoutChg>
        <pc:sldLayoutChg chg="modSp">
          <pc:chgData name="Hongrui Zhang" userId="7ae3d08c-ec29-412f-b2d7-fc2bcb09bb51" providerId="ADAL" clId="{BEC27BC2-C09E-45B8-96E2-9479D6348996}" dt="2023-08-08T22:09:35.497" v="15"/>
          <pc:sldLayoutMkLst>
            <pc:docMk/>
            <pc:sldMasterMk cId="1476218497" sldId="2147483648"/>
            <pc:sldLayoutMk cId="450665735" sldId="2147483653"/>
          </pc:sldLayoutMkLst>
          <pc:spChg chg="mod">
            <ac:chgData name="Hongrui Zhang" userId="7ae3d08c-ec29-412f-b2d7-fc2bcb09bb51" providerId="ADAL" clId="{BEC27BC2-C09E-45B8-96E2-9479D6348996}" dt="2023-08-08T22:09:35.497" v="15"/>
            <ac:spMkLst>
              <pc:docMk/>
              <pc:sldMasterMk cId="1476218497" sldId="2147483648"/>
              <pc:sldLayoutMk cId="450665735" sldId="2147483653"/>
              <ac:spMk id="2" creationId="{DA2600D2-B650-D8B9-F8E1-C27FAF80FE13}"/>
            </ac:spMkLst>
          </pc:spChg>
          <pc:spChg chg="mod">
            <ac:chgData name="Hongrui Zhang" userId="7ae3d08c-ec29-412f-b2d7-fc2bcb09bb51" providerId="ADAL" clId="{BEC27BC2-C09E-45B8-96E2-9479D6348996}" dt="2023-08-08T22:09:35.497" v="15"/>
            <ac:spMkLst>
              <pc:docMk/>
              <pc:sldMasterMk cId="1476218497" sldId="2147483648"/>
              <pc:sldLayoutMk cId="450665735" sldId="2147483653"/>
              <ac:spMk id="3" creationId="{7A6DAB07-FD7D-83E2-F302-374E7B5B07DA}"/>
            </ac:spMkLst>
          </pc:spChg>
          <pc:spChg chg="mod">
            <ac:chgData name="Hongrui Zhang" userId="7ae3d08c-ec29-412f-b2d7-fc2bcb09bb51" providerId="ADAL" clId="{BEC27BC2-C09E-45B8-96E2-9479D6348996}" dt="2023-08-08T22:09:35.497" v="15"/>
            <ac:spMkLst>
              <pc:docMk/>
              <pc:sldMasterMk cId="1476218497" sldId="2147483648"/>
              <pc:sldLayoutMk cId="450665735" sldId="2147483653"/>
              <ac:spMk id="4" creationId="{29EA57E1-AC1E-3B4B-224B-B649E9246162}"/>
            </ac:spMkLst>
          </pc:spChg>
          <pc:spChg chg="mod">
            <ac:chgData name="Hongrui Zhang" userId="7ae3d08c-ec29-412f-b2d7-fc2bcb09bb51" providerId="ADAL" clId="{BEC27BC2-C09E-45B8-96E2-9479D6348996}" dt="2023-08-08T22:09:35.497" v="15"/>
            <ac:spMkLst>
              <pc:docMk/>
              <pc:sldMasterMk cId="1476218497" sldId="2147483648"/>
              <pc:sldLayoutMk cId="450665735" sldId="2147483653"/>
              <ac:spMk id="5" creationId="{3AE421E3-664B-4248-AC55-566BBB7A27B8}"/>
            </ac:spMkLst>
          </pc:spChg>
          <pc:spChg chg="mod">
            <ac:chgData name="Hongrui Zhang" userId="7ae3d08c-ec29-412f-b2d7-fc2bcb09bb51" providerId="ADAL" clId="{BEC27BC2-C09E-45B8-96E2-9479D6348996}" dt="2023-08-08T22:09:35.497" v="15"/>
            <ac:spMkLst>
              <pc:docMk/>
              <pc:sldMasterMk cId="1476218497" sldId="2147483648"/>
              <pc:sldLayoutMk cId="450665735" sldId="2147483653"/>
              <ac:spMk id="6" creationId="{6F9B4B81-7F22-55D9-AA31-26050E87BF08}"/>
            </ac:spMkLst>
          </pc:spChg>
        </pc:sldLayoutChg>
        <pc:sldLayoutChg chg="modSp">
          <pc:chgData name="Hongrui Zhang" userId="7ae3d08c-ec29-412f-b2d7-fc2bcb09bb51" providerId="ADAL" clId="{BEC27BC2-C09E-45B8-96E2-9479D6348996}" dt="2023-08-08T22:09:35.497" v="15"/>
          <pc:sldLayoutMkLst>
            <pc:docMk/>
            <pc:sldMasterMk cId="1476218497" sldId="2147483648"/>
            <pc:sldLayoutMk cId="1227119386" sldId="2147483656"/>
          </pc:sldLayoutMkLst>
          <pc:spChg chg="mod">
            <ac:chgData name="Hongrui Zhang" userId="7ae3d08c-ec29-412f-b2d7-fc2bcb09bb51" providerId="ADAL" clId="{BEC27BC2-C09E-45B8-96E2-9479D6348996}" dt="2023-08-08T22:09:35.497" v="15"/>
            <ac:spMkLst>
              <pc:docMk/>
              <pc:sldMasterMk cId="1476218497" sldId="2147483648"/>
              <pc:sldLayoutMk cId="1227119386" sldId="2147483656"/>
              <ac:spMk id="2" creationId="{6461ED41-C54D-6B3F-7196-5D4517EA1F2E}"/>
            </ac:spMkLst>
          </pc:spChg>
          <pc:spChg chg="mod">
            <ac:chgData name="Hongrui Zhang" userId="7ae3d08c-ec29-412f-b2d7-fc2bcb09bb51" providerId="ADAL" clId="{BEC27BC2-C09E-45B8-96E2-9479D6348996}" dt="2023-08-08T22:09:35.497" v="15"/>
            <ac:spMkLst>
              <pc:docMk/>
              <pc:sldMasterMk cId="1476218497" sldId="2147483648"/>
              <pc:sldLayoutMk cId="1227119386" sldId="2147483656"/>
              <ac:spMk id="3" creationId="{B50F2D96-935F-16F6-43FF-95B8512AB559}"/>
            </ac:spMkLst>
          </pc:spChg>
          <pc:spChg chg="mod">
            <ac:chgData name="Hongrui Zhang" userId="7ae3d08c-ec29-412f-b2d7-fc2bcb09bb51" providerId="ADAL" clId="{BEC27BC2-C09E-45B8-96E2-9479D6348996}" dt="2023-08-08T22:09:35.497" v="15"/>
            <ac:spMkLst>
              <pc:docMk/>
              <pc:sldMasterMk cId="1476218497" sldId="2147483648"/>
              <pc:sldLayoutMk cId="1227119386" sldId="2147483656"/>
              <ac:spMk id="4" creationId="{B302F79D-7DDB-1973-6670-27644EE1E045}"/>
            </ac:spMkLst>
          </pc:spChg>
        </pc:sldLayoutChg>
        <pc:sldLayoutChg chg="modSp">
          <pc:chgData name="Hongrui Zhang" userId="7ae3d08c-ec29-412f-b2d7-fc2bcb09bb51" providerId="ADAL" clId="{BEC27BC2-C09E-45B8-96E2-9479D6348996}" dt="2023-08-08T22:09:35.497" v="15"/>
          <pc:sldLayoutMkLst>
            <pc:docMk/>
            <pc:sldMasterMk cId="1476218497" sldId="2147483648"/>
            <pc:sldLayoutMk cId="3697890134" sldId="2147483657"/>
          </pc:sldLayoutMkLst>
          <pc:spChg chg="mod">
            <ac:chgData name="Hongrui Zhang" userId="7ae3d08c-ec29-412f-b2d7-fc2bcb09bb51" providerId="ADAL" clId="{BEC27BC2-C09E-45B8-96E2-9479D6348996}" dt="2023-08-08T22:09:35.497" v="15"/>
            <ac:spMkLst>
              <pc:docMk/>
              <pc:sldMasterMk cId="1476218497" sldId="2147483648"/>
              <pc:sldLayoutMk cId="3697890134" sldId="2147483657"/>
              <ac:spMk id="2" creationId="{FFA1930B-EAEB-66D3-332A-05123D497252}"/>
            </ac:spMkLst>
          </pc:spChg>
          <pc:spChg chg="mod">
            <ac:chgData name="Hongrui Zhang" userId="7ae3d08c-ec29-412f-b2d7-fc2bcb09bb51" providerId="ADAL" clId="{BEC27BC2-C09E-45B8-96E2-9479D6348996}" dt="2023-08-08T22:09:35.497" v="15"/>
            <ac:spMkLst>
              <pc:docMk/>
              <pc:sldMasterMk cId="1476218497" sldId="2147483648"/>
              <pc:sldLayoutMk cId="3697890134" sldId="2147483657"/>
              <ac:spMk id="3" creationId="{B9A79E10-0353-E70B-6DEA-9EEADF22D1A8}"/>
            </ac:spMkLst>
          </pc:spChg>
          <pc:spChg chg="mod">
            <ac:chgData name="Hongrui Zhang" userId="7ae3d08c-ec29-412f-b2d7-fc2bcb09bb51" providerId="ADAL" clId="{BEC27BC2-C09E-45B8-96E2-9479D6348996}" dt="2023-08-08T22:09:35.497" v="15"/>
            <ac:spMkLst>
              <pc:docMk/>
              <pc:sldMasterMk cId="1476218497" sldId="2147483648"/>
              <pc:sldLayoutMk cId="3697890134" sldId="2147483657"/>
              <ac:spMk id="4" creationId="{1834E173-3F96-4032-51F2-BC93CF611021}"/>
            </ac:spMkLst>
          </pc:spChg>
        </pc:sldLayoutChg>
        <pc:sldLayoutChg chg="modSp">
          <pc:chgData name="Hongrui Zhang" userId="7ae3d08c-ec29-412f-b2d7-fc2bcb09bb51" providerId="ADAL" clId="{BEC27BC2-C09E-45B8-96E2-9479D6348996}" dt="2023-08-08T22:09:35.497" v="15"/>
          <pc:sldLayoutMkLst>
            <pc:docMk/>
            <pc:sldMasterMk cId="1476218497" sldId="2147483648"/>
            <pc:sldLayoutMk cId="3290551902" sldId="2147483659"/>
          </pc:sldLayoutMkLst>
          <pc:spChg chg="mod">
            <ac:chgData name="Hongrui Zhang" userId="7ae3d08c-ec29-412f-b2d7-fc2bcb09bb51" providerId="ADAL" clId="{BEC27BC2-C09E-45B8-96E2-9479D6348996}" dt="2023-08-08T22:09:35.497" v="15"/>
            <ac:spMkLst>
              <pc:docMk/>
              <pc:sldMasterMk cId="1476218497" sldId="2147483648"/>
              <pc:sldLayoutMk cId="3290551902" sldId="2147483659"/>
              <ac:spMk id="2" creationId="{343EB208-C76F-8832-3C05-0FA3F1FE7083}"/>
            </ac:spMkLst>
          </pc:spChg>
          <pc:spChg chg="mod">
            <ac:chgData name="Hongrui Zhang" userId="7ae3d08c-ec29-412f-b2d7-fc2bcb09bb51" providerId="ADAL" clId="{BEC27BC2-C09E-45B8-96E2-9479D6348996}" dt="2023-08-08T22:09:35.497" v="15"/>
            <ac:spMkLst>
              <pc:docMk/>
              <pc:sldMasterMk cId="1476218497" sldId="2147483648"/>
              <pc:sldLayoutMk cId="3290551902" sldId="2147483659"/>
              <ac:spMk id="3" creationId="{79B13C64-097A-9D49-FB8F-C4DF6840CCF1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A082-4660-4DE1-9B64-7BCF4CEC983C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208D-4014-45D4-A4FC-EE8B79036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65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A082-4660-4DE1-9B64-7BCF4CEC983C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208D-4014-45D4-A4FC-EE8B79036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04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A082-4660-4DE1-9B64-7BCF4CEC983C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208D-4014-45D4-A4FC-EE8B79036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94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A082-4660-4DE1-9B64-7BCF4CEC983C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208D-4014-45D4-A4FC-EE8B79036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93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A082-4660-4DE1-9B64-7BCF4CEC983C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208D-4014-45D4-A4FC-EE8B79036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22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A082-4660-4DE1-9B64-7BCF4CEC983C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208D-4014-45D4-A4FC-EE8B79036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94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A082-4660-4DE1-9B64-7BCF4CEC983C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208D-4014-45D4-A4FC-EE8B79036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79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A082-4660-4DE1-9B64-7BCF4CEC983C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208D-4014-45D4-A4FC-EE8B79036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54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A082-4660-4DE1-9B64-7BCF4CEC983C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208D-4014-45D4-A4FC-EE8B79036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43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A082-4660-4DE1-9B64-7BCF4CEC983C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208D-4014-45D4-A4FC-EE8B79036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23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A082-4660-4DE1-9B64-7BCF4CEC983C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208D-4014-45D4-A4FC-EE8B79036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6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2A082-4660-4DE1-9B64-7BCF4CEC983C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3208D-4014-45D4-A4FC-EE8B79036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32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28427-C4A6-7B4B-8658-906FA69CE8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6D8BE7-F98A-8B10-616C-B414A9385D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94988FFD-505E-7DE6-B5D6-D1DA25915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3" y="1371596"/>
            <a:ext cx="6858014" cy="4114808"/>
          </a:xfrm>
          <a:prstGeom prst="rect">
            <a:avLst/>
          </a:prstGeom>
        </p:spPr>
      </p:pic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B219829D-0D06-24AE-CD91-77CE4E74780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3" y="1371596"/>
            <a:ext cx="6858014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F623C9EB-973F-52B3-B92B-C4FF2DAAD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3" y="1371596"/>
            <a:ext cx="6858014" cy="4114808"/>
          </a:xfrm>
          <a:prstGeom prst="rect">
            <a:avLst/>
          </a:prstGeom>
        </p:spPr>
      </p:pic>
      <p:pic>
        <p:nvPicPr>
          <p:cNvPr id="9" name="图片 8" descr="图表, 直方图&#10;&#10;描述已自动生成">
            <a:extLst>
              <a:ext uri="{FF2B5EF4-FFF2-40B4-BE49-F238E27FC236}">
                <a16:creationId xmlns:a16="http://schemas.microsoft.com/office/drawing/2014/main" id="{EB38437B-E8E6-CEC9-13A1-9EAAE802340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3" y="1371596"/>
            <a:ext cx="6858014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23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表, 折线图&#10;&#10;描述已自动生成">
            <a:extLst>
              <a:ext uri="{FF2B5EF4-FFF2-40B4-BE49-F238E27FC236}">
                <a16:creationId xmlns:a16="http://schemas.microsoft.com/office/drawing/2014/main" id="{73AAF824-20D0-6F4E-7489-2B6DB7A0A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74" y="256996"/>
            <a:ext cx="2849980" cy="2137485"/>
          </a:xfrm>
          <a:prstGeom prst="rect">
            <a:avLst/>
          </a:prstGeom>
        </p:spPr>
      </p:pic>
      <p:pic>
        <p:nvPicPr>
          <p:cNvPr id="11" name="图片 10" descr="图表, 折线图&#10;&#10;描述已自动生成">
            <a:extLst>
              <a:ext uri="{FF2B5EF4-FFF2-40B4-BE49-F238E27FC236}">
                <a16:creationId xmlns:a16="http://schemas.microsoft.com/office/drawing/2014/main" id="{9D4943BE-C06F-9F2F-7CEE-CF1661658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254" y="256996"/>
            <a:ext cx="2849981" cy="2137486"/>
          </a:xfrm>
          <a:prstGeom prst="rect">
            <a:avLst/>
          </a:prstGeom>
        </p:spPr>
      </p:pic>
      <p:pic>
        <p:nvPicPr>
          <p:cNvPr id="13" name="图片 12" descr="图表, 折线图&#10;&#10;描述已自动生成">
            <a:extLst>
              <a:ext uri="{FF2B5EF4-FFF2-40B4-BE49-F238E27FC236}">
                <a16:creationId xmlns:a16="http://schemas.microsoft.com/office/drawing/2014/main" id="{9F5A3B92-6AF3-9897-A8A1-57B19BCDF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235" y="256996"/>
            <a:ext cx="2849980" cy="2137485"/>
          </a:xfrm>
          <a:prstGeom prst="rect">
            <a:avLst/>
          </a:prstGeom>
        </p:spPr>
      </p:pic>
      <p:pic>
        <p:nvPicPr>
          <p:cNvPr id="15" name="图片 14" descr="图表&#10;&#10;描述已自动生成">
            <a:extLst>
              <a:ext uri="{FF2B5EF4-FFF2-40B4-BE49-F238E27FC236}">
                <a16:creationId xmlns:a16="http://schemas.microsoft.com/office/drawing/2014/main" id="{3C5086EB-D9B7-F707-88AD-AC1528F5D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73" y="2394481"/>
            <a:ext cx="2849978" cy="2137484"/>
          </a:xfrm>
          <a:prstGeom prst="rect">
            <a:avLst/>
          </a:prstGeom>
        </p:spPr>
      </p:pic>
      <p:pic>
        <p:nvPicPr>
          <p:cNvPr id="17" name="图片 16" descr="图表&#10;&#10;描述已自动生成">
            <a:extLst>
              <a:ext uri="{FF2B5EF4-FFF2-40B4-BE49-F238E27FC236}">
                <a16:creationId xmlns:a16="http://schemas.microsoft.com/office/drawing/2014/main" id="{B5C2C925-6F8E-4284-05F4-A3835CD7A7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253" y="2395956"/>
            <a:ext cx="2849982" cy="2137486"/>
          </a:xfrm>
          <a:prstGeom prst="rect">
            <a:avLst/>
          </a:prstGeom>
        </p:spPr>
      </p:pic>
      <p:pic>
        <p:nvPicPr>
          <p:cNvPr id="19" name="图片 18" descr="图表, 折线图&#10;&#10;描述已自动生成">
            <a:extLst>
              <a:ext uri="{FF2B5EF4-FFF2-40B4-BE49-F238E27FC236}">
                <a16:creationId xmlns:a16="http://schemas.microsoft.com/office/drawing/2014/main" id="{B11B2509-53F5-8CDC-7AA0-B2A307A638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234" y="2395956"/>
            <a:ext cx="2849981" cy="213748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188744D-FE9D-62C2-6B06-E5A599AF64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785" y="4531963"/>
            <a:ext cx="2849983" cy="213748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C788463-AFCC-ED35-7FB4-E46D26507E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3255" y="4531964"/>
            <a:ext cx="2849977" cy="213748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CB29E08-E0CE-4CC3-53F4-402879BA3A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3233" y="4536125"/>
            <a:ext cx="2849981" cy="213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7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0908133E-FFA9-5D39-9F2C-A557F48D0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95" y="1892804"/>
            <a:ext cx="3777088" cy="2832816"/>
          </a:xfrm>
          <a:prstGeom prst="rect">
            <a:avLst/>
          </a:prstGeom>
        </p:spPr>
      </p:pic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A3D302F0-C883-EB12-BBBA-F00FB2052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016" y="1892803"/>
            <a:ext cx="3777089" cy="28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58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39</TotalTime>
  <Words>0</Words>
  <Application>Microsoft Office PowerPoint</Application>
  <PresentationFormat>全屏显示(4:3)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Hongrui Zhang</dc:creator>
  <cp:lastModifiedBy>Hongrui Zhang</cp:lastModifiedBy>
  <cp:revision>1</cp:revision>
  <dcterms:created xsi:type="dcterms:W3CDTF">2023-07-28T18:19:53Z</dcterms:created>
  <dcterms:modified xsi:type="dcterms:W3CDTF">2023-08-14T00:17:59Z</dcterms:modified>
</cp:coreProperties>
</file>