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58" r:id="rId6"/>
    <p:sldId id="259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0DA77-E7BD-4860-B30A-F2308B829033}" v="532" dt="2024-07-07T07:01:36.413"/>
    <p1510:client id="{702B2D95-CC18-4CD0-B8ED-62D71230C398}" v="14" dt="2024-07-07T06:35:17.308"/>
    <p1510:client id="{CFA5365F-770A-4389-AB70-BAD786797668}" v="23" dt="2024-07-07T07:12:21.953"/>
    <p1510:client id="{EEBE066F-CD30-4B6A-95E4-6A94576DE2AA}" v="152" dt="2024-07-07T06:43:0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許 茗竣" userId="7ebc302ddce55ac7" providerId="Windows Live" clId="Web-{702B2D95-CC18-4CD0-B8ED-62D71230C398}"/>
    <pc:docChg chg="addSld modSld">
      <pc:chgData name="許 茗竣" userId="7ebc302ddce55ac7" providerId="Windows Live" clId="Web-{702B2D95-CC18-4CD0-B8ED-62D71230C398}" dt="2024-07-07T06:35:17.308" v="12"/>
      <pc:docMkLst>
        <pc:docMk/>
      </pc:docMkLst>
      <pc:sldChg chg="addSp delSp modSp">
        <pc:chgData name="許 茗竣" userId="7ebc302ddce55ac7" providerId="Windows Live" clId="Web-{702B2D95-CC18-4CD0-B8ED-62D71230C398}" dt="2024-07-07T06:35:17.308" v="12"/>
        <pc:sldMkLst>
          <pc:docMk/>
          <pc:sldMk cId="970267094" sldId="257"/>
        </pc:sldMkLst>
        <pc:spChg chg="mod">
          <ac:chgData name="許 茗竣" userId="7ebc302ddce55ac7" providerId="Windows Live" clId="Web-{702B2D95-CC18-4CD0-B8ED-62D71230C398}" dt="2024-07-07T06:34:57.041" v="7" actId="1076"/>
          <ac:spMkLst>
            <pc:docMk/>
            <pc:sldMk cId="970267094" sldId="257"/>
            <ac:spMk id="2" creationId="{EC1F3A1A-6BAD-180B-D985-1AAA9BB98FB8}"/>
          </ac:spMkLst>
        </pc:spChg>
        <pc:spChg chg="del">
          <ac:chgData name="許 茗竣" userId="7ebc302ddce55ac7" providerId="Windows Live" clId="Web-{702B2D95-CC18-4CD0-B8ED-62D71230C398}" dt="2024-07-07T06:34:59.135" v="8"/>
          <ac:spMkLst>
            <pc:docMk/>
            <pc:sldMk cId="970267094" sldId="257"/>
            <ac:spMk id="48" creationId="{665027A8-4740-AE71-E0E4-A3D026925200}"/>
          </ac:spMkLst>
        </pc:spChg>
        <pc:picChg chg="add del mod">
          <ac:chgData name="許 茗竣" userId="7ebc302ddce55ac7" providerId="Windows Live" clId="Web-{702B2D95-CC18-4CD0-B8ED-62D71230C398}" dt="2024-07-07T06:35:17.308" v="12"/>
          <ac:picMkLst>
            <pc:docMk/>
            <pc:sldMk cId="970267094" sldId="257"/>
            <ac:picMk id="3" creationId="{DF02C42B-EACB-F227-2156-B2F3AD4311E3}"/>
          </ac:picMkLst>
        </pc:picChg>
      </pc:sldChg>
      <pc:sldChg chg="add replId">
        <pc:chgData name="許 茗竣" userId="7ebc302ddce55ac7" providerId="Windows Live" clId="Web-{702B2D95-CC18-4CD0-B8ED-62D71230C398}" dt="2024-07-07T06:34:36.695" v="0"/>
        <pc:sldMkLst>
          <pc:docMk/>
          <pc:sldMk cId="1982489872" sldId="260"/>
        </pc:sldMkLst>
      </pc:sldChg>
    </pc:docChg>
  </pc:docChgLst>
  <pc:docChgLst>
    <pc:chgData name="merlyn cia" userId="db2d4553d1897aa9" providerId="Windows Live" clId="Web-{EEBE066F-CD30-4B6A-95E4-6A94576DE2AA}"/>
    <pc:docChg chg="addSld modSld">
      <pc:chgData name="merlyn cia" userId="db2d4553d1897aa9" providerId="Windows Live" clId="Web-{EEBE066F-CD30-4B6A-95E4-6A94576DE2AA}" dt="2024-07-07T06:43:04.500" v="133" actId="20577"/>
      <pc:docMkLst>
        <pc:docMk/>
      </pc:docMkLst>
      <pc:sldChg chg="addSp delSp modSp add replId">
        <pc:chgData name="merlyn cia" userId="db2d4553d1897aa9" providerId="Windows Live" clId="Web-{EEBE066F-CD30-4B6A-95E4-6A94576DE2AA}" dt="2024-07-07T06:39:05.429" v="69" actId="1076"/>
        <pc:sldMkLst>
          <pc:docMk/>
          <pc:sldMk cId="617369067" sldId="259"/>
        </pc:sldMkLst>
        <pc:spChg chg="mod">
          <ac:chgData name="merlyn cia" userId="db2d4553d1897aa9" providerId="Windows Live" clId="Web-{EEBE066F-CD30-4B6A-95E4-6A94576DE2AA}" dt="2024-07-07T06:34:55.171" v="3" actId="1076"/>
          <ac:spMkLst>
            <pc:docMk/>
            <pc:sldMk cId="617369067" sldId="259"/>
            <ac:spMk id="2" creationId="{EC1F3A1A-6BAD-180B-D985-1AAA9BB98FB8}"/>
          </ac:spMkLst>
        </pc:spChg>
        <pc:spChg chg="add mod">
          <ac:chgData name="merlyn cia" userId="db2d4553d1897aa9" providerId="Windows Live" clId="Web-{EEBE066F-CD30-4B6A-95E4-6A94576DE2AA}" dt="2024-07-07T06:39:05.429" v="69" actId="1076"/>
          <ac:spMkLst>
            <pc:docMk/>
            <pc:sldMk cId="617369067" sldId="259"/>
            <ac:spMk id="5" creationId="{FDD8E366-0ADE-348A-51C6-131265EEF500}"/>
          </ac:spMkLst>
        </pc:spChg>
        <pc:spChg chg="add mod">
          <ac:chgData name="merlyn cia" userId="db2d4553d1897aa9" providerId="Windows Live" clId="Web-{EEBE066F-CD30-4B6A-95E4-6A94576DE2AA}" dt="2024-07-07T06:37:46.286" v="41" actId="14100"/>
          <ac:spMkLst>
            <pc:docMk/>
            <pc:sldMk cId="617369067" sldId="259"/>
            <ac:spMk id="7" creationId="{F6BCBD45-01FF-95D8-4C20-B0439B931B56}"/>
          </ac:spMkLst>
        </pc:spChg>
        <pc:spChg chg="add mod">
          <ac:chgData name="merlyn cia" userId="db2d4553d1897aa9" providerId="Windows Live" clId="Web-{EEBE066F-CD30-4B6A-95E4-6A94576DE2AA}" dt="2024-07-07T06:37:51.958" v="44" actId="14100"/>
          <ac:spMkLst>
            <pc:docMk/>
            <pc:sldMk cId="617369067" sldId="259"/>
            <ac:spMk id="8" creationId="{8E1FC390-3AC2-3341-6A3B-BF693BB1FB97}"/>
          </ac:spMkLst>
        </pc:spChg>
        <pc:spChg chg="add mod">
          <ac:chgData name="merlyn cia" userId="db2d4553d1897aa9" providerId="Windows Live" clId="Web-{EEBE066F-CD30-4B6A-95E4-6A94576DE2AA}" dt="2024-07-07T06:37:56.787" v="46" actId="14100"/>
          <ac:spMkLst>
            <pc:docMk/>
            <pc:sldMk cId="617369067" sldId="259"/>
            <ac:spMk id="9" creationId="{EE056C57-F700-8B9E-DD0C-3E4245A14EA9}"/>
          </ac:spMkLst>
        </pc:spChg>
        <pc:spChg chg="add mod">
          <ac:chgData name="merlyn cia" userId="db2d4553d1897aa9" providerId="Windows Live" clId="Web-{EEBE066F-CD30-4B6A-95E4-6A94576DE2AA}" dt="2024-07-07T06:38:00.755" v="48" actId="14100"/>
          <ac:spMkLst>
            <pc:docMk/>
            <pc:sldMk cId="617369067" sldId="259"/>
            <ac:spMk id="10" creationId="{8C64CAFE-6499-ECBD-240F-3C9A938F791A}"/>
          </ac:spMkLst>
        </pc:spChg>
        <pc:spChg chg="add mod">
          <ac:chgData name="merlyn cia" userId="db2d4553d1897aa9" providerId="Windows Live" clId="Web-{EEBE066F-CD30-4B6A-95E4-6A94576DE2AA}" dt="2024-07-07T06:37:53.771" v="45" actId="1076"/>
          <ac:spMkLst>
            <pc:docMk/>
            <pc:sldMk cId="617369067" sldId="259"/>
            <ac:spMk id="11" creationId="{DDEAB010-FBA3-7182-C370-9C1BDAA95E62}"/>
          </ac:spMkLst>
        </pc:spChg>
        <pc:spChg chg="add mod">
          <ac:chgData name="merlyn cia" userId="db2d4553d1897aa9" providerId="Windows Live" clId="Web-{EEBE066F-CD30-4B6A-95E4-6A94576DE2AA}" dt="2024-07-07T06:37:58.380" v="47" actId="1076"/>
          <ac:spMkLst>
            <pc:docMk/>
            <pc:sldMk cId="617369067" sldId="259"/>
            <ac:spMk id="12" creationId="{F4F5A868-7484-1F77-A8B3-B064CB077BD9}"/>
          </ac:spMkLst>
        </pc:spChg>
        <pc:spChg chg="add mod">
          <ac:chgData name="merlyn cia" userId="db2d4553d1897aa9" providerId="Windows Live" clId="Web-{EEBE066F-CD30-4B6A-95E4-6A94576DE2AA}" dt="2024-07-07T06:38:20.740" v="55" actId="1076"/>
          <ac:spMkLst>
            <pc:docMk/>
            <pc:sldMk cId="617369067" sldId="259"/>
            <ac:spMk id="14" creationId="{E63A69D2-D504-B35F-F2AB-B2332D765435}"/>
          </ac:spMkLst>
        </pc:spChg>
        <pc:spChg chg="add mod">
          <ac:chgData name="merlyn cia" userId="db2d4553d1897aa9" providerId="Windows Live" clId="Web-{EEBE066F-CD30-4B6A-95E4-6A94576DE2AA}" dt="2024-07-07T06:38:43.397" v="67" actId="20577"/>
          <ac:spMkLst>
            <pc:docMk/>
            <pc:sldMk cId="617369067" sldId="259"/>
            <ac:spMk id="15" creationId="{88A1207E-CC5C-1316-CD0D-B823AA016967}"/>
          </ac:spMkLst>
        </pc:spChg>
        <pc:spChg chg="del mod">
          <ac:chgData name="merlyn cia" userId="db2d4553d1897aa9" providerId="Windows Live" clId="Web-{EEBE066F-CD30-4B6A-95E4-6A94576DE2AA}" dt="2024-07-07T06:35:08.953" v="6"/>
          <ac:spMkLst>
            <pc:docMk/>
            <pc:sldMk cId="617369067" sldId="259"/>
            <ac:spMk id="48" creationId="{665027A8-4740-AE71-E0E4-A3D026925200}"/>
          </ac:spMkLst>
        </pc:spChg>
        <pc:picChg chg="add mod ord">
          <ac:chgData name="merlyn cia" userId="db2d4553d1897aa9" providerId="Windows Live" clId="Web-{EEBE066F-CD30-4B6A-95E4-6A94576DE2AA}" dt="2024-07-07T06:39:03.820" v="68" actId="1076"/>
          <ac:picMkLst>
            <pc:docMk/>
            <pc:sldMk cId="617369067" sldId="259"/>
            <ac:picMk id="3" creationId="{310FA518-7177-3A0D-EF9D-DDB35444B914}"/>
          </ac:picMkLst>
        </pc:picChg>
        <pc:picChg chg="add mod">
          <ac:chgData name="merlyn cia" userId="db2d4553d1897aa9" providerId="Windows Live" clId="Web-{EEBE066F-CD30-4B6A-95E4-6A94576DE2AA}" dt="2024-07-07T06:36:16.877" v="23" actId="1076"/>
          <ac:picMkLst>
            <pc:docMk/>
            <pc:sldMk cId="617369067" sldId="259"/>
            <ac:picMk id="6" creationId="{3C10B864-FCC4-0951-6AE0-757C11C5940A}"/>
          </ac:picMkLst>
        </pc:picChg>
        <pc:picChg chg="add mod">
          <ac:chgData name="merlyn cia" userId="db2d4553d1897aa9" providerId="Windows Live" clId="Web-{EEBE066F-CD30-4B6A-95E4-6A94576DE2AA}" dt="2024-07-07T06:38:15.631" v="53" actId="1076"/>
          <ac:picMkLst>
            <pc:docMk/>
            <pc:sldMk cId="617369067" sldId="259"/>
            <ac:picMk id="13" creationId="{897249A4-8126-3DE0-7450-99A9B17011E2}"/>
          </ac:picMkLst>
        </pc:picChg>
        <pc:cxnChg chg="add del mod">
          <ac:chgData name="merlyn cia" userId="db2d4553d1897aa9" providerId="Windows Live" clId="Web-{EEBE066F-CD30-4B6A-95E4-6A94576DE2AA}" dt="2024-07-07T06:35:44.423" v="15"/>
          <ac:cxnSpMkLst>
            <pc:docMk/>
            <pc:sldMk cId="617369067" sldId="259"/>
            <ac:cxnSpMk id="4" creationId="{546EFFF2-8F7B-9D58-1A90-98A08B379DC7}"/>
          </ac:cxnSpMkLst>
        </pc:cxnChg>
      </pc:sldChg>
      <pc:sldChg chg="addSp delSp modSp add replId">
        <pc:chgData name="merlyn cia" userId="db2d4553d1897aa9" providerId="Windows Live" clId="Web-{EEBE066F-CD30-4B6A-95E4-6A94576DE2AA}" dt="2024-07-07T06:43:04.500" v="133" actId="20577"/>
        <pc:sldMkLst>
          <pc:docMk/>
          <pc:sldMk cId="223361953" sldId="265"/>
        </pc:sldMkLst>
        <pc:spChg chg="mod">
          <ac:chgData name="merlyn cia" userId="db2d4553d1897aa9" providerId="Windows Live" clId="Web-{EEBE066F-CD30-4B6A-95E4-6A94576DE2AA}" dt="2024-07-07T06:43:04.500" v="133" actId="20577"/>
          <ac:spMkLst>
            <pc:docMk/>
            <pc:sldMk cId="223361953" sldId="265"/>
            <ac:spMk id="2" creationId="{EC1F3A1A-6BAD-180B-D985-1AAA9BB98FB8}"/>
          </ac:spMkLst>
        </pc:spChg>
        <pc:spChg chg="del">
          <ac:chgData name="merlyn cia" userId="db2d4553d1897aa9" providerId="Windows Live" clId="Web-{EEBE066F-CD30-4B6A-95E4-6A94576DE2AA}" dt="2024-07-07T06:39:45.509" v="82"/>
          <ac:spMkLst>
            <pc:docMk/>
            <pc:sldMk cId="223361953" sldId="265"/>
            <ac:spMk id="5" creationId="{FDD8E366-0ADE-348A-51C6-131265EEF500}"/>
          </ac:spMkLst>
        </pc:spChg>
        <pc:spChg chg="del">
          <ac:chgData name="merlyn cia" userId="db2d4553d1897aa9" providerId="Windows Live" clId="Web-{EEBE066F-CD30-4B6A-95E4-6A94576DE2AA}" dt="2024-07-07T06:39:45.509" v="80"/>
          <ac:spMkLst>
            <pc:docMk/>
            <pc:sldMk cId="223361953" sldId="265"/>
            <ac:spMk id="7" creationId="{F6BCBD45-01FF-95D8-4C20-B0439B931B56}"/>
          </ac:spMkLst>
        </pc:spChg>
        <pc:spChg chg="del">
          <ac:chgData name="merlyn cia" userId="db2d4553d1897aa9" providerId="Windows Live" clId="Web-{EEBE066F-CD30-4B6A-95E4-6A94576DE2AA}" dt="2024-07-07T06:39:45.509" v="79"/>
          <ac:spMkLst>
            <pc:docMk/>
            <pc:sldMk cId="223361953" sldId="265"/>
            <ac:spMk id="8" creationId="{8E1FC390-3AC2-3341-6A3B-BF693BB1FB97}"/>
          </ac:spMkLst>
        </pc:spChg>
        <pc:spChg chg="del">
          <ac:chgData name="merlyn cia" userId="db2d4553d1897aa9" providerId="Windows Live" clId="Web-{EEBE066F-CD30-4B6A-95E4-6A94576DE2AA}" dt="2024-07-07T06:39:45.493" v="78"/>
          <ac:spMkLst>
            <pc:docMk/>
            <pc:sldMk cId="223361953" sldId="265"/>
            <ac:spMk id="9" creationId="{EE056C57-F700-8B9E-DD0C-3E4245A14EA9}"/>
          </ac:spMkLst>
        </pc:spChg>
        <pc:spChg chg="del">
          <ac:chgData name="merlyn cia" userId="db2d4553d1897aa9" providerId="Windows Live" clId="Web-{EEBE066F-CD30-4B6A-95E4-6A94576DE2AA}" dt="2024-07-07T06:39:45.493" v="77"/>
          <ac:spMkLst>
            <pc:docMk/>
            <pc:sldMk cId="223361953" sldId="265"/>
            <ac:spMk id="10" creationId="{8C64CAFE-6499-ECBD-240F-3C9A938F791A}"/>
          </ac:spMkLst>
        </pc:spChg>
        <pc:spChg chg="del">
          <ac:chgData name="merlyn cia" userId="db2d4553d1897aa9" providerId="Windows Live" clId="Web-{EEBE066F-CD30-4B6A-95E4-6A94576DE2AA}" dt="2024-07-07T06:39:45.493" v="76"/>
          <ac:spMkLst>
            <pc:docMk/>
            <pc:sldMk cId="223361953" sldId="265"/>
            <ac:spMk id="11" creationId="{DDEAB010-FBA3-7182-C370-9C1BDAA95E62}"/>
          </ac:spMkLst>
        </pc:spChg>
        <pc:spChg chg="del">
          <ac:chgData name="merlyn cia" userId="db2d4553d1897aa9" providerId="Windows Live" clId="Web-{EEBE066F-CD30-4B6A-95E4-6A94576DE2AA}" dt="2024-07-07T06:39:45.493" v="75"/>
          <ac:spMkLst>
            <pc:docMk/>
            <pc:sldMk cId="223361953" sldId="265"/>
            <ac:spMk id="12" creationId="{F4F5A868-7484-1F77-A8B3-B064CB077BD9}"/>
          </ac:spMkLst>
        </pc:spChg>
        <pc:spChg chg="del">
          <ac:chgData name="merlyn cia" userId="db2d4553d1897aa9" providerId="Windows Live" clId="Web-{EEBE066F-CD30-4B6A-95E4-6A94576DE2AA}" dt="2024-07-07T06:39:45.493" v="73"/>
          <ac:spMkLst>
            <pc:docMk/>
            <pc:sldMk cId="223361953" sldId="265"/>
            <ac:spMk id="14" creationId="{E63A69D2-D504-B35F-F2AB-B2332D765435}"/>
          </ac:spMkLst>
        </pc:spChg>
        <pc:spChg chg="del">
          <ac:chgData name="merlyn cia" userId="db2d4553d1897aa9" providerId="Windows Live" clId="Web-{EEBE066F-CD30-4B6A-95E4-6A94576DE2AA}" dt="2024-07-07T06:39:45.493" v="72"/>
          <ac:spMkLst>
            <pc:docMk/>
            <pc:sldMk cId="223361953" sldId="265"/>
            <ac:spMk id="15" creationId="{88A1207E-CC5C-1316-CD0D-B823AA016967}"/>
          </ac:spMkLst>
        </pc:spChg>
        <pc:spChg chg="add del mod">
          <ac:chgData name="merlyn cia" userId="db2d4553d1897aa9" providerId="Windows Live" clId="Web-{EEBE066F-CD30-4B6A-95E4-6A94576DE2AA}" dt="2024-07-07T06:40:18.979" v="86"/>
          <ac:spMkLst>
            <pc:docMk/>
            <pc:sldMk cId="223361953" sldId="265"/>
            <ac:spMk id="16" creationId="{89169F64-1944-DD6A-C1D7-1686F9BB01E9}"/>
          </ac:spMkLst>
        </pc:spChg>
        <pc:spChg chg="add del mod">
          <ac:chgData name="merlyn cia" userId="db2d4553d1897aa9" providerId="Windows Live" clId="Web-{EEBE066F-CD30-4B6A-95E4-6A94576DE2AA}" dt="2024-07-07T06:41:18.090" v="96"/>
          <ac:spMkLst>
            <pc:docMk/>
            <pc:sldMk cId="223361953" sldId="265"/>
            <ac:spMk id="20" creationId="{257D8CD3-6A4B-EB32-1BC7-68531067527B}"/>
          </ac:spMkLst>
        </pc:spChg>
        <pc:spChg chg="del">
          <ac:chgData name="merlyn cia" userId="db2d4553d1897aa9" providerId="Windows Live" clId="Web-{EEBE066F-CD30-4B6A-95E4-6A94576DE2AA}" dt="2024-07-07T06:39:45.540" v="85"/>
          <ac:spMkLst>
            <pc:docMk/>
            <pc:sldMk cId="223361953" sldId="265"/>
            <ac:spMk id="53" creationId="{72526924-84D3-45FB-A5FE-62D8FCBF53B6}"/>
          </ac:spMkLst>
        </pc:spChg>
        <pc:spChg chg="del">
          <ac:chgData name="merlyn cia" userId="db2d4553d1897aa9" providerId="Windows Live" clId="Web-{EEBE066F-CD30-4B6A-95E4-6A94576DE2AA}" dt="2024-07-07T06:39:45.540" v="84"/>
          <ac:spMkLst>
            <pc:docMk/>
            <pc:sldMk cId="223361953" sldId="265"/>
            <ac:spMk id="55" creationId="{5C2A6256-1DD0-4E4B-A8B3-9A711B4DBE0C}"/>
          </ac:spMkLst>
        </pc:spChg>
        <pc:spChg chg="del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57" creationId="{41760540-185E-4652-BFD2-9B362EF3BC99}"/>
          </ac:spMkLst>
        </pc:spChg>
        <pc:spChg chg="del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59" creationId="{729789F4-85C1-41A0-83EB-992E22210CB9}"/>
          </ac:spMkLst>
        </pc:spChg>
        <pc:spChg chg="del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61" creationId="{9D9D367D-6DD2-4A7C-8918-0DCAC297559A}"/>
          </ac:spMkLst>
        </pc:spChg>
        <pc:spChg chg="add del">
          <ac:chgData name="merlyn cia" userId="db2d4553d1897aa9" providerId="Windows Live" clId="Web-{EEBE066F-CD30-4B6A-95E4-6A94576DE2AA}" dt="2024-07-07T06:40:51.417" v="89"/>
          <ac:spMkLst>
            <pc:docMk/>
            <pc:sldMk cId="223361953" sldId="265"/>
            <ac:spMk id="65" creationId="{1F8A41CA-2553-5AB6-8ECD-B9ED2DDB6F81}"/>
          </ac:spMkLst>
        </pc:spChg>
        <pc:spChg chg="add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68" creationId="{72526924-84D3-45FB-A5FE-62D8FCBF53B6}"/>
          </ac:spMkLst>
        </pc:spChg>
        <pc:spChg chg="add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70" creationId="{5C2A6256-1DD0-4E4B-A8B3-9A711B4DBE0C}"/>
          </ac:spMkLst>
        </pc:spChg>
        <pc:spChg chg="add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72" creationId="{41760540-185E-4652-BFD2-9B362EF3BC99}"/>
          </ac:spMkLst>
        </pc:spChg>
        <pc:spChg chg="add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74" creationId="{729789F4-85C1-41A0-83EB-992E22210CB9}"/>
          </ac:spMkLst>
        </pc:spChg>
        <pc:spChg chg="add">
          <ac:chgData name="merlyn cia" userId="db2d4553d1897aa9" providerId="Windows Live" clId="Web-{EEBE066F-CD30-4B6A-95E4-6A94576DE2AA}" dt="2024-07-07T06:40:22.869" v="88"/>
          <ac:spMkLst>
            <pc:docMk/>
            <pc:sldMk cId="223361953" sldId="265"/>
            <ac:spMk id="76" creationId="{9D9D367D-6DD2-4A7C-8918-0DCAC297559A}"/>
          </ac:spMkLst>
        </pc:spChg>
        <pc:picChg chg="del">
          <ac:chgData name="merlyn cia" userId="db2d4553d1897aa9" providerId="Windows Live" clId="Web-{EEBE066F-CD30-4B6A-95E4-6A94576DE2AA}" dt="2024-07-07T06:39:45.540" v="83"/>
          <ac:picMkLst>
            <pc:docMk/>
            <pc:sldMk cId="223361953" sldId="265"/>
            <ac:picMk id="3" creationId="{310FA518-7177-3A0D-EF9D-DDB35444B914}"/>
          </ac:picMkLst>
        </pc:picChg>
        <pc:picChg chg="del">
          <ac:chgData name="merlyn cia" userId="db2d4553d1897aa9" providerId="Windows Live" clId="Web-{EEBE066F-CD30-4B6A-95E4-6A94576DE2AA}" dt="2024-07-07T06:39:45.509" v="81"/>
          <ac:picMkLst>
            <pc:docMk/>
            <pc:sldMk cId="223361953" sldId="265"/>
            <ac:picMk id="6" creationId="{3C10B864-FCC4-0951-6AE0-757C11C5940A}"/>
          </ac:picMkLst>
        </pc:picChg>
        <pc:picChg chg="del">
          <ac:chgData name="merlyn cia" userId="db2d4553d1897aa9" providerId="Windows Live" clId="Web-{EEBE066F-CD30-4B6A-95E4-6A94576DE2AA}" dt="2024-07-07T06:39:45.493" v="74"/>
          <ac:picMkLst>
            <pc:docMk/>
            <pc:sldMk cId="223361953" sldId="265"/>
            <ac:picMk id="13" creationId="{897249A4-8126-3DE0-7450-99A9B17011E2}"/>
          </ac:picMkLst>
        </pc:picChg>
        <pc:picChg chg="add mod ord">
          <ac:chgData name="merlyn cia" userId="db2d4553d1897aa9" providerId="Windows Live" clId="Web-{EEBE066F-CD30-4B6A-95E4-6A94576DE2AA}" dt="2024-07-07T06:40:22.869" v="88"/>
          <ac:picMkLst>
            <pc:docMk/>
            <pc:sldMk cId="223361953" sldId="265"/>
            <ac:picMk id="17" creationId="{71F6C9AF-F442-A020-74CE-F965A8FDCAF8}"/>
          </ac:picMkLst>
        </pc:picChg>
        <pc:picChg chg="add del mod ord">
          <ac:chgData name="merlyn cia" userId="db2d4553d1897aa9" providerId="Windows Live" clId="Web-{EEBE066F-CD30-4B6A-95E4-6A94576DE2AA}" dt="2024-07-07T06:41:04.308" v="95"/>
          <ac:picMkLst>
            <pc:docMk/>
            <pc:sldMk cId="223361953" sldId="265"/>
            <ac:picMk id="18" creationId="{77FC9BE8-80C2-8B67-36D1-F3D7AC70C255}"/>
          </ac:picMkLst>
        </pc:picChg>
        <pc:picChg chg="add mod ord">
          <ac:chgData name="merlyn cia" userId="db2d4553d1897aa9" providerId="Windows Live" clId="Web-{EEBE066F-CD30-4B6A-95E4-6A94576DE2AA}" dt="2024-07-07T06:41:25.153" v="99" actId="1076"/>
          <ac:picMkLst>
            <pc:docMk/>
            <pc:sldMk cId="223361953" sldId="265"/>
            <ac:picMk id="21" creationId="{75C6D066-37A0-45BF-05FE-DD4D9ABD92BC}"/>
          </ac:picMkLst>
        </pc:picChg>
      </pc:sldChg>
      <pc:sldChg chg="addSp delSp modSp add replId">
        <pc:chgData name="merlyn cia" userId="db2d4553d1897aa9" providerId="Windows Live" clId="Web-{EEBE066F-CD30-4B6A-95E4-6A94576DE2AA}" dt="2024-07-07T06:42:36.561" v="126"/>
        <pc:sldMkLst>
          <pc:docMk/>
          <pc:sldMk cId="870856025" sldId="266"/>
        </pc:sldMkLst>
        <pc:spChg chg="mod or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2" creationId="{EC1F3A1A-6BAD-180B-D985-1AAA9BB98FB8}"/>
          </ac:spMkLst>
        </pc:spChg>
        <pc:spChg chg="del">
          <ac:chgData name="merlyn cia" userId="db2d4553d1897aa9" providerId="Windows Live" clId="Web-{EEBE066F-CD30-4B6A-95E4-6A94576DE2AA}" dt="2024-07-07T06:41:41.450" v="111"/>
          <ac:spMkLst>
            <pc:docMk/>
            <pc:sldMk cId="870856025" sldId="266"/>
            <ac:spMk id="5" creationId="{FDD8E366-0ADE-348A-51C6-131265EEF500}"/>
          </ac:spMkLst>
        </pc:spChg>
        <pc:spChg chg="del">
          <ac:chgData name="merlyn cia" userId="db2d4553d1897aa9" providerId="Windows Live" clId="Web-{EEBE066F-CD30-4B6A-95E4-6A94576DE2AA}" dt="2024-07-07T06:41:41.450" v="109"/>
          <ac:spMkLst>
            <pc:docMk/>
            <pc:sldMk cId="870856025" sldId="266"/>
            <ac:spMk id="7" creationId="{F6BCBD45-01FF-95D8-4C20-B0439B931B56}"/>
          </ac:spMkLst>
        </pc:spChg>
        <pc:spChg chg="del">
          <ac:chgData name="merlyn cia" userId="db2d4553d1897aa9" providerId="Windows Live" clId="Web-{EEBE066F-CD30-4B6A-95E4-6A94576DE2AA}" dt="2024-07-07T06:41:41.450" v="108"/>
          <ac:spMkLst>
            <pc:docMk/>
            <pc:sldMk cId="870856025" sldId="266"/>
            <ac:spMk id="8" creationId="{8E1FC390-3AC2-3341-6A3B-BF693BB1FB97}"/>
          </ac:spMkLst>
        </pc:spChg>
        <pc:spChg chg="del">
          <ac:chgData name="merlyn cia" userId="db2d4553d1897aa9" providerId="Windows Live" clId="Web-{EEBE066F-CD30-4B6A-95E4-6A94576DE2AA}" dt="2024-07-07T06:41:41.450" v="107"/>
          <ac:spMkLst>
            <pc:docMk/>
            <pc:sldMk cId="870856025" sldId="266"/>
            <ac:spMk id="9" creationId="{EE056C57-F700-8B9E-DD0C-3E4245A14EA9}"/>
          </ac:spMkLst>
        </pc:spChg>
        <pc:spChg chg="del">
          <ac:chgData name="merlyn cia" userId="db2d4553d1897aa9" providerId="Windows Live" clId="Web-{EEBE066F-CD30-4B6A-95E4-6A94576DE2AA}" dt="2024-07-07T06:41:41.450" v="106"/>
          <ac:spMkLst>
            <pc:docMk/>
            <pc:sldMk cId="870856025" sldId="266"/>
            <ac:spMk id="10" creationId="{8C64CAFE-6499-ECBD-240F-3C9A938F791A}"/>
          </ac:spMkLst>
        </pc:spChg>
        <pc:spChg chg="del">
          <ac:chgData name="merlyn cia" userId="db2d4553d1897aa9" providerId="Windows Live" clId="Web-{EEBE066F-CD30-4B6A-95E4-6A94576DE2AA}" dt="2024-07-07T06:41:41.450" v="105"/>
          <ac:spMkLst>
            <pc:docMk/>
            <pc:sldMk cId="870856025" sldId="266"/>
            <ac:spMk id="11" creationId="{DDEAB010-FBA3-7182-C370-9C1BDAA95E62}"/>
          </ac:spMkLst>
        </pc:spChg>
        <pc:spChg chg="del">
          <ac:chgData name="merlyn cia" userId="db2d4553d1897aa9" providerId="Windows Live" clId="Web-{EEBE066F-CD30-4B6A-95E4-6A94576DE2AA}" dt="2024-07-07T06:41:41.450" v="104"/>
          <ac:spMkLst>
            <pc:docMk/>
            <pc:sldMk cId="870856025" sldId="266"/>
            <ac:spMk id="12" creationId="{F4F5A868-7484-1F77-A8B3-B064CB077BD9}"/>
          </ac:spMkLst>
        </pc:spChg>
        <pc:spChg chg="del">
          <ac:chgData name="merlyn cia" userId="db2d4553d1897aa9" providerId="Windows Live" clId="Web-{EEBE066F-CD30-4B6A-95E4-6A94576DE2AA}" dt="2024-07-07T06:41:41.450" v="102"/>
          <ac:spMkLst>
            <pc:docMk/>
            <pc:sldMk cId="870856025" sldId="266"/>
            <ac:spMk id="14" creationId="{E63A69D2-D504-B35F-F2AB-B2332D765435}"/>
          </ac:spMkLst>
        </pc:spChg>
        <pc:spChg chg="del">
          <ac:chgData name="merlyn cia" userId="db2d4553d1897aa9" providerId="Windows Live" clId="Web-{EEBE066F-CD30-4B6A-95E4-6A94576DE2AA}" dt="2024-07-07T06:41:41.450" v="101"/>
          <ac:spMkLst>
            <pc:docMk/>
            <pc:sldMk cId="870856025" sldId="266"/>
            <ac:spMk id="15" creationId="{88A1207E-CC5C-1316-CD0D-B823AA016967}"/>
          </ac:spMkLst>
        </pc:spChg>
        <pc:spChg chg="add del mod">
          <ac:chgData name="merlyn cia" userId="db2d4553d1897aa9" providerId="Windows Live" clId="Web-{EEBE066F-CD30-4B6A-95E4-6A94576DE2AA}" dt="2024-07-07T06:42:20.092" v="120"/>
          <ac:spMkLst>
            <pc:docMk/>
            <pc:sldMk cId="870856025" sldId="266"/>
            <ac:spMk id="16" creationId="{E2A3321D-7569-A1B7-F935-E6CF22D9837E}"/>
          </ac:spMkLst>
        </pc:spChg>
        <pc:spChg chg="del">
          <ac:chgData name="merlyn cia" userId="db2d4553d1897aa9" providerId="Windows Live" clId="Web-{EEBE066F-CD30-4B6A-95E4-6A94576DE2AA}" dt="2024-07-07T06:41:41.482" v="114"/>
          <ac:spMkLst>
            <pc:docMk/>
            <pc:sldMk cId="870856025" sldId="266"/>
            <ac:spMk id="53" creationId="{72526924-84D3-45FB-A5FE-62D8FCBF53B6}"/>
          </ac:spMkLst>
        </pc:spChg>
        <pc:spChg chg="del">
          <ac:chgData name="merlyn cia" userId="db2d4553d1897aa9" providerId="Windows Live" clId="Web-{EEBE066F-CD30-4B6A-95E4-6A94576DE2AA}" dt="2024-07-07T06:41:41.482" v="113"/>
          <ac:spMkLst>
            <pc:docMk/>
            <pc:sldMk cId="870856025" sldId="266"/>
            <ac:spMk id="55" creationId="{5C2A6256-1DD0-4E4B-A8B3-9A711B4DBE0C}"/>
          </ac:spMkLst>
        </pc:spChg>
        <pc:spChg chg="add del">
          <ac:chgData name="merlyn cia" userId="db2d4553d1897aa9" providerId="Windows Live" clId="Web-{EEBE066F-CD30-4B6A-95E4-6A94576DE2AA}" dt="2024-07-07T06:42:28.342" v="124"/>
          <ac:spMkLst>
            <pc:docMk/>
            <pc:sldMk cId="870856025" sldId="266"/>
            <ac:spMk id="57" creationId="{41760540-185E-4652-BFD2-9B362EF3BC99}"/>
          </ac:spMkLst>
        </pc:spChg>
        <pc:spChg chg="add del">
          <ac:chgData name="merlyn cia" userId="db2d4553d1897aa9" providerId="Windows Live" clId="Web-{EEBE066F-CD30-4B6A-95E4-6A94576DE2AA}" dt="2024-07-07T06:42:28.342" v="124"/>
          <ac:spMkLst>
            <pc:docMk/>
            <pc:sldMk cId="870856025" sldId="266"/>
            <ac:spMk id="59" creationId="{729789F4-85C1-41A0-83EB-992E22210CB9}"/>
          </ac:spMkLst>
        </pc:spChg>
        <pc:spChg chg="add del">
          <ac:chgData name="merlyn cia" userId="db2d4553d1897aa9" providerId="Windows Live" clId="Web-{EEBE066F-CD30-4B6A-95E4-6A94576DE2AA}" dt="2024-07-07T06:42:28.342" v="124"/>
          <ac:spMkLst>
            <pc:docMk/>
            <pc:sldMk cId="870856025" sldId="266"/>
            <ac:spMk id="61" creationId="{9D9D367D-6DD2-4A7C-8918-0DCAC297559A}"/>
          </ac:spMkLst>
        </pc:spChg>
        <pc:spChg chg="add del">
          <ac:chgData name="merlyn cia" userId="db2d4553d1897aa9" providerId="Windows Live" clId="Web-{EEBE066F-CD30-4B6A-95E4-6A94576DE2AA}" dt="2024-07-07T06:42:33.358" v="125"/>
          <ac:spMkLst>
            <pc:docMk/>
            <pc:sldMk cId="870856025" sldId="266"/>
            <ac:spMk id="65" creationId="{76C0A679-B8B2-346F-49A5-5A5537F44D94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66" creationId="{1ED69555-EE48-4B19-812B-4E1068DBF976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68" creationId="{57AEB73D-F521-4B19-820F-12DB6BCC8406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70" creationId="{6B72EEBA-3A5D-41CE-8465-A45A0F65674E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72" creationId="{CA22F210-7186-4074-94C5-FAD2C2EB15B2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74" creationId="{7ED93057-B056-4D1D-B0DA-F1619DAAF5A1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76" creationId="{F5B41592-BC5E-4AE2-8CA7-91C73FD8F744}"/>
          </ac:spMkLst>
        </pc:spChg>
        <pc:spChg chg="add del">
          <ac:chgData name="merlyn cia" userId="db2d4553d1897aa9" providerId="Windows Live" clId="Web-{EEBE066F-CD30-4B6A-95E4-6A94576DE2AA}" dt="2024-07-07T06:42:28.327" v="123"/>
          <ac:spMkLst>
            <pc:docMk/>
            <pc:sldMk cId="870856025" sldId="266"/>
            <ac:spMk id="78" creationId="{CB574A3D-9991-4D4A-91DF-0D0DE47DB31E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0" creationId="{988521F4-D44A-42C5-9BDB-5CA25554098B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1" creationId="{099405E2-1A96-4DBA-A9DC-4C2A1B421CA9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2" creationId="{5E6738EB-6FF0-4AF9-8462-57F4494B88B2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3" creationId="{79855050-A75B-4DD0-9B56-8B1C7722D884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4" creationId="{2060C0F7-61A6-4E64-A77E-AFBD81127352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5" creationId="{BCF4857D-F003-4CA1-82AB-00900B1008BA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6" creationId="{DB791336-FCAA-4174-9303-B3F374861110}"/>
          </ac:spMkLst>
        </pc:spChg>
        <pc:spChg chg="add del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87" creationId="{CA212158-300D-44D0-9CCE-472C3F669EE1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92" creationId="{1ED69555-EE48-4B19-812B-4E1068DBF976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94" creationId="{57AEB73D-F521-4B19-820F-12DB6BCC8406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96" creationId="{6B72EEBA-3A5D-41CE-8465-A45A0F65674E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98" creationId="{EA164D6B-6878-4B9F-A2D0-985D39B17B46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100" creationId="{064738AB-B6BE-4867-889A-52CE4AC8DBD0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102" creationId="{BBD49B71-B686-4DFD-93AD-40CB19B626B9}"/>
          </ac:spMkLst>
        </pc:spChg>
        <pc:spChg chg="add">
          <ac:chgData name="merlyn cia" userId="db2d4553d1897aa9" providerId="Windows Live" clId="Web-{EEBE066F-CD30-4B6A-95E4-6A94576DE2AA}" dt="2024-07-07T06:42:36.561" v="126"/>
          <ac:spMkLst>
            <pc:docMk/>
            <pc:sldMk cId="870856025" sldId="266"/>
            <ac:spMk id="104" creationId="{7C60369F-A41B-4D6E-8990-30E2715C5730}"/>
          </ac:spMkLst>
        </pc:spChg>
        <pc:picChg chg="del">
          <ac:chgData name="merlyn cia" userId="db2d4553d1897aa9" providerId="Windows Live" clId="Web-{EEBE066F-CD30-4B6A-95E4-6A94576DE2AA}" dt="2024-07-07T06:41:41.482" v="112"/>
          <ac:picMkLst>
            <pc:docMk/>
            <pc:sldMk cId="870856025" sldId="266"/>
            <ac:picMk id="3" creationId="{310FA518-7177-3A0D-EF9D-DDB35444B914}"/>
          </ac:picMkLst>
        </pc:picChg>
        <pc:picChg chg="del">
          <ac:chgData name="merlyn cia" userId="db2d4553d1897aa9" providerId="Windows Live" clId="Web-{EEBE066F-CD30-4B6A-95E4-6A94576DE2AA}" dt="2024-07-07T06:41:41.450" v="110"/>
          <ac:picMkLst>
            <pc:docMk/>
            <pc:sldMk cId="870856025" sldId="266"/>
            <ac:picMk id="6" creationId="{3C10B864-FCC4-0951-6AE0-757C11C5940A}"/>
          </ac:picMkLst>
        </pc:picChg>
        <pc:picChg chg="del">
          <ac:chgData name="merlyn cia" userId="db2d4553d1897aa9" providerId="Windows Live" clId="Web-{EEBE066F-CD30-4B6A-95E4-6A94576DE2AA}" dt="2024-07-07T06:41:41.450" v="103"/>
          <ac:picMkLst>
            <pc:docMk/>
            <pc:sldMk cId="870856025" sldId="266"/>
            <ac:picMk id="13" creationId="{897249A4-8126-3DE0-7450-99A9B17011E2}"/>
          </ac:picMkLst>
        </pc:picChg>
        <pc:picChg chg="add mod ord">
          <ac:chgData name="merlyn cia" userId="db2d4553d1897aa9" providerId="Windows Live" clId="Web-{EEBE066F-CD30-4B6A-95E4-6A94576DE2AA}" dt="2024-07-07T06:42:36.561" v="126"/>
          <ac:picMkLst>
            <pc:docMk/>
            <pc:sldMk cId="870856025" sldId="266"/>
            <ac:picMk id="17" creationId="{0275D383-B0BB-2FEE-D012-4D8FFE0312EE}"/>
          </ac:picMkLst>
        </pc:picChg>
      </pc:sldChg>
    </pc:docChg>
  </pc:docChgLst>
  <pc:docChgLst>
    <pc:chgData name="許 茗竣" userId="7ebc302ddce55ac7" providerId="LiveId" clId="{2380DA77-E7BD-4860-B30A-F2308B829033}"/>
    <pc:docChg chg="undo custSel addSld delSld modSld sldOrd addMainMaster delMainMaster">
      <pc:chgData name="許 茗竣" userId="7ebc302ddce55ac7" providerId="LiveId" clId="{2380DA77-E7BD-4860-B30A-F2308B829033}" dt="2024-07-07T07:01:36.413" v="896" actId="14100"/>
      <pc:docMkLst>
        <pc:docMk/>
      </pc:docMkLst>
      <pc:sldChg chg="addSp delSp modSp new mod setBg modClrScheme addAnim delAnim setClrOvrMap delDesignElem chgLayout">
        <pc:chgData name="許 茗竣" userId="7ebc302ddce55ac7" providerId="LiveId" clId="{2380DA77-E7BD-4860-B30A-F2308B829033}" dt="2024-07-07T06:07:03.343" v="447" actId="20577"/>
        <pc:sldMkLst>
          <pc:docMk/>
          <pc:sldMk cId="122841204" sldId="256"/>
        </pc:sldMkLst>
        <pc:spChg chg="add del mod">
          <ac:chgData name="許 茗竣" userId="7ebc302ddce55ac7" providerId="LiveId" clId="{2380DA77-E7BD-4860-B30A-F2308B829033}" dt="2024-07-07T06:07:03.343" v="447" actId="20577"/>
          <ac:spMkLst>
            <pc:docMk/>
            <pc:sldMk cId="122841204" sldId="256"/>
            <ac:spMk id="2" creationId="{FEF958F7-2976-F870-A41B-B1A699336F37}"/>
          </ac:spMkLst>
        </pc:spChg>
        <pc:spChg chg="add del mod">
          <ac:chgData name="許 茗竣" userId="7ebc302ddce55ac7" providerId="LiveId" clId="{2380DA77-E7BD-4860-B30A-F2308B829033}" dt="2024-07-07T05:46:27.479" v="7" actId="478"/>
          <ac:spMkLst>
            <pc:docMk/>
            <pc:sldMk cId="122841204" sldId="256"/>
            <ac:spMk id="3" creationId="{0E83E375-7A2A-BDDE-55EE-01FBDD90E7BB}"/>
          </ac:spMkLst>
        </pc:spChg>
        <pc:spChg chg="add del">
          <ac:chgData name="許 茗竣" userId="7ebc302ddce55ac7" providerId="LiveId" clId="{2380DA77-E7BD-4860-B30A-F2308B829033}" dt="2024-07-07T05:49:55.201" v="99"/>
          <ac:spMkLst>
            <pc:docMk/>
            <pc:sldMk cId="122841204" sldId="256"/>
            <ac:spMk id="5" creationId="{4AA13AD3-0A4F-475A-BEBB-DEEFF5C096C3}"/>
          </ac:spMkLst>
        </pc:spChg>
        <pc:spChg chg="add del">
          <ac:chgData name="許 茗竣" userId="7ebc302ddce55ac7" providerId="LiveId" clId="{2380DA77-E7BD-4860-B30A-F2308B829033}" dt="2024-07-07T05:49:55.201" v="99"/>
          <ac:spMkLst>
            <pc:docMk/>
            <pc:sldMk cId="122841204" sldId="256"/>
            <ac:spMk id="6" creationId="{205BB74C-33FB-4335-8808-49E247F7BF75}"/>
          </ac:spMkLst>
        </pc:spChg>
        <pc:spChg chg="add del">
          <ac:chgData name="許 茗竣" userId="7ebc302ddce55ac7" providerId="LiveId" clId="{2380DA77-E7BD-4860-B30A-F2308B829033}" dt="2024-07-07T05:48:41.192" v="78" actId="26606"/>
          <ac:spMkLst>
            <pc:docMk/>
            <pc:sldMk cId="122841204" sldId="256"/>
            <ac:spMk id="8" creationId="{B1C3281D-A46F-4842-9340-4CBC29E1B260}"/>
          </ac:spMkLst>
        </pc:spChg>
        <pc:spChg chg="add del">
          <ac:chgData name="許 茗竣" userId="7ebc302ddce55ac7" providerId="LiveId" clId="{2380DA77-E7BD-4860-B30A-F2308B829033}" dt="2024-07-07T05:48:46.637" v="83" actId="26606"/>
          <ac:spMkLst>
            <pc:docMk/>
            <pc:sldMk cId="122841204" sldId="256"/>
            <ac:spMk id="9" creationId="{DA9B06D8-F0B8-433D-814C-0A14E9E87025}"/>
          </ac:spMkLst>
        </pc:spChg>
        <pc:spChg chg="add del">
          <ac:chgData name="許 茗竣" userId="7ebc302ddce55ac7" providerId="LiveId" clId="{2380DA77-E7BD-4860-B30A-F2308B829033}" dt="2024-07-07T05:50:37.046" v="103" actId="26606"/>
          <ac:spMkLst>
            <pc:docMk/>
            <pc:sldMk cId="122841204" sldId="256"/>
            <ac:spMk id="11" creationId="{8EF32ACB-37F7-4E27-BDBC-67A94864F506}"/>
          </ac:spMkLst>
        </pc:spChg>
        <pc:spChg chg="add del">
          <ac:chgData name="許 茗竣" userId="7ebc302ddce55ac7" providerId="LiveId" clId="{2380DA77-E7BD-4860-B30A-F2308B829033}" dt="2024-07-07T05:48:45.487" v="81" actId="26606"/>
          <ac:spMkLst>
            <pc:docMk/>
            <pc:sldMk cId="122841204" sldId="256"/>
            <ac:spMk id="12" creationId="{673313D8-D259-4D89-9CE5-14884FB40DB4}"/>
          </ac:spMkLst>
        </pc:spChg>
        <pc:spChg chg="add del">
          <ac:chgData name="許 茗竣" userId="7ebc302ddce55ac7" providerId="LiveId" clId="{2380DA77-E7BD-4860-B30A-F2308B829033}" dt="2024-07-07T05:48:45.487" v="81" actId="26606"/>
          <ac:spMkLst>
            <pc:docMk/>
            <pc:sldMk cId="122841204" sldId="256"/>
            <ac:spMk id="13" creationId="{85A71294-C247-450A-BB34-6E68648C95D8}"/>
          </ac:spMkLst>
        </pc:spChg>
        <pc:spChg chg="add del">
          <ac:chgData name="許 茗竣" userId="7ebc302ddce55ac7" providerId="LiveId" clId="{2380DA77-E7BD-4860-B30A-F2308B829033}" dt="2024-07-07T05:48:45.487" v="81" actId="26606"/>
          <ac:spMkLst>
            <pc:docMk/>
            <pc:sldMk cId="122841204" sldId="256"/>
            <ac:spMk id="14" creationId="{D36A0BA4-6A63-41D3-B0FA-43799ABC4AA0}"/>
          </ac:spMkLst>
        </pc:spChg>
        <pc:spChg chg="add del">
          <ac:chgData name="許 茗竣" userId="7ebc302ddce55ac7" providerId="LiveId" clId="{2380DA77-E7BD-4860-B30A-F2308B829033}" dt="2024-07-07T05:50:37.046" v="103" actId="26606"/>
          <ac:spMkLst>
            <pc:docMk/>
            <pc:sldMk cId="122841204" sldId="256"/>
            <ac:spMk id="19" creationId="{640449D5-DE6C-45AB-811E-29321C591CD6}"/>
          </ac:spMkLst>
        </pc:spChg>
        <pc:spChg chg="add del">
          <ac:chgData name="許 茗竣" userId="7ebc302ddce55ac7" providerId="LiveId" clId="{2380DA77-E7BD-4860-B30A-F2308B829033}" dt="2024-07-07T05:48:50.732" v="86" actId="26606"/>
          <ac:spMkLst>
            <pc:docMk/>
            <pc:sldMk cId="122841204" sldId="256"/>
            <ac:spMk id="20" creationId="{85A71294-C247-450A-BB34-6E68648C95D8}"/>
          </ac:spMkLst>
        </pc:spChg>
        <pc:spChg chg="add del">
          <ac:chgData name="許 茗竣" userId="7ebc302ddce55ac7" providerId="LiveId" clId="{2380DA77-E7BD-4860-B30A-F2308B829033}" dt="2024-07-07T05:48:50.732" v="86" actId="26606"/>
          <ac:spMkLst>
            <pc:docMk/>
            <pc:sldMk cId="122841204" sldId="256"/>
            <ac:spMk id="21" creationId="{D36A0BA4-6A63-41D3-B0FA-43799ABC4AA0}"/>
          </ac:spMkLst>
        </pc:spChg>
        <pc:spChg chg="add del">
          <ac:chgData name="許 茗竣" userId="7ebc302ddce55ac7" providerId="LiveId" clId="{2380DA77-E7BD-4860-B30A-F2308B829033}" dt="2024-07-07T05:48:50.732" v="86" actId="26606"/>
          <ac:spMkLst>
            <pc:docMk/>
            <pc:sldMk cId="122841204" sldId="256"/>
            <ac:spMk id="22" creationId="{673313D8-D259-4D89-9CE5-14884FB40DB4}"/>
          </ac:spMkLst>
        </pc:spChg>
        <pc:spChg chg="add del">
          <ac:chgData name="許 茗竣" userId="7ebc302ddce55ac7" providerId="LiveId" clId="{2380DA77-E7BD-4860-B30A-F2308B829033}" dt="2024-07-07T05:50:37.046" v="103" actId="26606"/>
          <ac:spMkLst>
            <pc:docMk/>
            <pc:sldMk cId="122841204" sldId="256"/>
            <ac:spMk id="24" creationId="{212462C2-E3DB-4837-B94D-BC580B18384B}"/>
          </ac:spMkLst>
        </pc:spChg>
        <pc:spChg chg="add del">
          <ac:chgData name="許 茗竣" userId="7ebc302ddce55ac7" providerId="LiveId" clId="{2380DA77-E7BD-4860-B30A-F2308B829033}" dt="2024-07-07T05:48:58.126" v="91" actId="26606"/>
          <ac:spMkLst>
            <pc:docMk/>
            <pc:sldMk cId="122841204" sldId="256"/>
            <ac:spMk id="25" creationId="{82950D9A-4705-4314-961A-4F88B2CE412D}"/>
          </ac:spMkLst>
        </pc:spChg>
        <pc:spChg chg="add del">
          <ac:chgData name="許 茗竣" userId="7ebc302ddce55ac7" providerId="LiveId" clId="{2380DA77-E7BD-4860-B30A-F2308B829033}" dt="2024-07-07T05:48:58.126" v="91" actId="26606"/>
          <ac:spMkLst>
            <pc:docMk/>
            <pc:sldMk cId="122841204" sldId="256"/>
            <ac:spMk id="26" creationId="{B13969F2-ED52-4E5C-B3FC-01E01B8B9FBC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29" creationId="{EA164D6B-6878-4B9F-A2D0-985D39B17B46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0" creationId="{362F176A-9349-4CD7-8042-59C0200C8CE9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2" creationId="{4E9A171F-91A7-42F8-B25C-E38B244E757C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3" creationId="{064738AB-B6BE-4867-889A-52CE4AC8DBD0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4" creationId="{57851D67-7085-40E2-B146-F91433A28E08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5" creationId="{9C969C2C-E7E3-4052-87D4-61E733EC1BBD}"/>
          </ac:spMkLst>
        </pc:spChg>
        <pc:spChg chg="add del">
          <ac:chgData name="許 茗竣" userId="7ebc302ddce55ac7" providerId="LiveId" clId="{2380DA77-E7BD-4860-B30A-F2308B829033}" dt="2024-07-07T05:59:36.792" v="346"/>
          <ac:spMkLst>
            <pc:docMk/>
            <pc:sldMk cId="122841204" sldId="256"/>
            <ac:spMk id="36" creationId="{7C60369F-A41B-4D6E-8990-30E2715C5730}"/>
          </ac:spMkLst>
        </pc:spChg>
        <pc:spChg chg="add del">
          <ac:chgData name="許 茗竣" userId="7ebc302ddce55ac7" providerId="LiveId" clId="{2380DA77-E7BD-4860-B30A-F2308B829033}" dt="2024-07-07T05:59:26.718" v="343" actId="26606"/>
          <ac:spMkLst>
            <pc:docMk/>
            <pc:sldMk cId="122841204" sldId="256"/>
            <ac:spMk id="37" creationId="{0671A8AE-40A1-4631-A6B8-581AFF065482}"/>
          </ac:spMkLst>
        </pc:spChg>
        <pc:spChg chg="add del">
          <ac:chgData name="許 茗竣" userId="7ebc302ddce55ac7" providerId="LiveId" clId="{2380DA77-E7BD-4860-B30A-F2308B829033}" dt="2024-07-07T05:59:26.718" v="343" actId="26606"/>
          <ac:spMkLst>
            <pc:docMk/>
            <pc:sldMk cId="122841204" sldId="256"/>
            <ac:spMk id="38" creationId="{A44CD100-6267-4E62-AA64-2182A3A6A1C0}"/>
          </ac:spMkLst>
        </pc:spChg>
        <pc:spChg chg="add del">
          <ac:chgData name="許 茗竣" userId="7ebc302ddce55ac7" providerId="LiveId" clId="{2380DA77-E7BD-4860-B30A-F2308B829033}" dt="2024-07-07T05:59:26.718" v="343" actId="26606"/>
          <ac:spMkLst>
            <pc:docMk/>
            <pc:sldMk cId="122841204" sldId="256"/>
            <ac:spMk id="40" creationId="{AF2F604E-43BE-4DC3-B983-E071523364F8}"/>
          </ac:spMkLst>
        </pc:spChg>
        <pc:spChg chg="add del">
          <ac:chgData name="許 茗竣" userId="7ebc302ddce55ac7" providerId="LiveId" clId="{2380DA77-E7BD-4860-B30A-F2308B829033}" dt="2024-07-07T05:59:26.718" v="343" actId="26606"/>
          <ac:spMkLst>
            <pc:docMk/>
            <pc:sldMk cId="122841204" sldId="256"/>
            <ac:spMk id="42" creationId="{08C9B587-E65E-4B52-B37C-ABEBB6E87928}"/>
          </ac:spMkLst>
        </pc:spChg>
        <pc:picChg chg="add del">
          <ac:chgData name="許 茗竣" userId="7ebc302ddce55ac7" providerId="LiveId" clId="{2380DA77-E7BD-4860-B30A-F2308B829033}" dt="2024-07-07T05:48:41.192" v="78" actId="26606"/>
          <ac:picMkLst>
            <pc:docMk/>
            <pc:sldMk cId="122841204" sldId="256"/>
            <ac:picMk id="4" creationId="{3FE60401-3A8A-B426-05E5-C21DF7F81D6C}"/>
          </ac:picMkLst>
        </pc:picChg>
        <pc:picChg chg="add del mod">
          <ac:chgData name="許 茗竣" userId="7ebc302ddce55ac7" providerId="LiveId" clId="{2380DA77-E7BD-4860-B30A-F2308B829033}" dt="2024-07-07T05:50:23.603" v="100" actId="478"/>
          <ac:picMkLst>
            <pc:docMk/>
            <pc:sldMk cId="122841204" sldId="256"/>
            <ac:picMk id="7" creationId="{9BC7BB48-A5E5-72B4-35CC-BB27AF9DDB86}"/>
          </ac:picMkLst>
        </pc:picChg>
        <pc:picChg chg="add del">
          <ac:chgData name="許 茗竣" userId="7ebc302ddce55ac7" providerId="LiveId" clId="{2380DA77-E7BD-4860-B30A-F2308B829033}" dt="2024-07-07T05:48:45.487" v="81" actId="26606"/>
          <ac:picMkLst>
            <pc:docMk/>
            <pc:sldMk cId="122841204" sldId="256"/>
            <ac:picMk id="15" creationId="{28C924FB-EFBF-6FDD-F381-78FC19CF2451}"/>
          </ac:picMkLst>
        </pc:picChg>
        <pc:picChg chg="add del">
          <ac:chgData name="許 茗竣" userId="7ebc302ddce55ac7" providerId="LiveId" clId="{2380DA77-E7BD-4860-B30A-F2308B829033}" dt="2024-07-07T05:50:37.046" v="103" actId="26606"/>
          <ac:picMkLst>
            <pc:docMk/>
            <pc:sldMk cId="122841204" sldId="256"/>
            <ac:picMk id="16" creationId="{0C8F24A6-7053-D246-8817-D023EFEFA10B}"/>
          </ac:picMkLst>
        </pc:picChg>
        <pc:picChg chg="add del">
          <ac:chgData name="許 茗竣" userId="7ebc302ddce55ac7" providerId="LiveId" clId="{2380DA77-E7BD-4860-B30A-F2308B829033}" dt="2024-07-07T05:48:46.637" v="83" actId="26606"/>
          <ac:picMkLst>
            <pc:docMk/>
            <pc:sldMk cId="122841204" sldId="256"/>
            <ac:picMk id="17" creationId="{75103464-F749-E178-9354-D999CD7AD49B}"/>
          </ac:picMkLst>
        </pc:picChg>
        <pc:picChg chg="add del">
          <ac:chgData name="許 茗竣" userId="7ebc302ddce55ac7" providerId="LiveId" clId="{2380DA77-E7BD-4860-B30A-F2308B829033}" dt="2024-07-07T05:48:46.637" v="83" actId="26606"/>
          <ac:picMkLst>
            <pc:docMk/>
            <pc:sldMk cId="122841204" sldId="256"/>
            <ac:picMk id="18" creationId="{2F7F10EC-2AC2-6677-A36B-4FD25C9A282C}"/>
          </ac:picMkLst>
        </pc:picChg>
        <pc:picChg chg="add del">
          <ac:chgData name="許 茗竣" userId="7ebc302ddce55ac7" providerId="LiveId" clId="{2380DA77-E7BD-4860-B30A-F2308B829033}" dt="2024-07-07T05:48:50.732" v="86" actId="26606"/>
          <ac:picMkLst>
            <pc:docMk/>
            <pc:sldMk cId="122841204" sldId="256"/>
            <ac:picMk id="23" creationId="{28C924FB-EFBF-6FDD-F381-78FC19CF2451}"/>
          </ac:picMkLst>
        </pc:picChg>
        <pc:picChg chg="add del mod">
          <ac:chgData name="許 茗竣" userId="7ebc302ddce55ac7" providerId="LiveId" clId="{2380DA77-E7BD-4860-B30A-F2308B829033}" dt="2024-07-07T05:48:58.126" v="91" actId="26606"/>
          <ac:picMkLst>
            <pc:docMk/>
            <pc:sldMk cId="122841204" sldId="256"/>
            <ac:picMk id="27" creationId="{54AF9C42-A1D2-D923-8C6B-0D99F8DCF4A6}"/>
          </ac:picMkLst>
        </pc:picChg>
        <pc:picChg chg="add mod">
          <ac:chgData name="許 茗竣" userId="7ebc302ddce55ac7" providerId="LiveId" clId="{2380DA77-E7BD-4860-B30A-F2308B829033}" dt="2024-07-07T05:59:36.410" v="345" actId="1076"/>
          <ac:picMkLst>
            <pc:docMk/>
            <pc:sldMk cId="122841204" sldId="256"/>
            <ac:picMk id="31" creationId="{E6D7773B-E046-F003-53E0-4A1854893C1A}"/>
          </ac:picMkLst>
        </pc:picChg>
        <pc:cxnChg chg="add del">
          <ac:chgData name="許 茗竣" userId="7ebc302ddce55ac7" providerId="LiveId" clId="{2380DA77-E7BD-4860-B30A-F2308B829033}" dt="2024-07-07T05:48:41.192" v="78" actId="26606"/>
          <ac:cxnSpMkLst>
            <pc:docMk/>
            <pc:sldMk cId="122841204" sldId="256"/>
            <ac:cxnSpMk id="10" creationId="{D4EDB048-C82F-4E9B-BCE9-3D1DBE5D59CE}"/>
          </ac:cxnSpMkLst>
        </pc:cxnChg>
        <pc:cxnChg chg="add del">
          <ac:chgData name="許 茗竣" userId="7ebc302ddce55ac7" providerId="LiveId" clId="{2380DA77-E7BD-4860-B30A-F2308B829033}" dt="2024-07-07T05:48:58.126" v="91" actId="26606"/>
          <ac:cxnSpMkLst>
            <pc:docMk/>
            <pc:sldMk cId="122841204" sldId="256"/>
            <ac:cxnSpMk id="28" creationId="{13AC671C-E66F-43C5-A66A-C477339DD232}"/>
          </ac:cxnSpMkLst>
        </pc:cxnChg>
      </pc:sldChg>
      <pc:sldChg chg="addSp delSp modSp new mod setBg">
        <pc:chgData name="許 茗竣" userId="7ebc302ddce55ac7" providerId="LiveId" clId="{2380DA77-E7BD-4860-B30A-F2308B829033}" dt="2024-07-07T06:37:06.159" v="635" actId="2711"/>
        <pc:sldMkLst>
          <pc:docMk/>
          <pc:sldMk cId="970267094" sldId="257"/>
        </pc:sldMkLst>
        <pc:spChg chg="mod">
          <ac:chgData name="許 茗竣" userId="7ebc302ddce55ac7" providerId="LiveId" clId="{2380DA77-E7BD-4860-B30A-F2308B829033}" dt="2024-07-07T06:37:06.159" v="635" actId="2711"/>
          <ac:spMkLst>
            <pc:docMk/>
            <pc:sldMk cId="970267094" sldId="257"/>
            <ac:spMk id="2" creationId="{EC1F3A1A-6BAD-180B-D985-1AAA9BB98FB8}"/>
          </ac:spMkLst>
        </pc:spChg>
        <pc:spChg chg="add del">
          <ac:chgData name="許 茗竣" userId="7ebc302ddce55ac7" providerId="LiveId" clId="{2380DA77-E7BD-4860-B30A-F2308B829033}" dt="2024-07-07T06:00:53.688" v="352" actId="26606"/>
          <ac:spMkLst>
            <pc:docMk/>
            <pc:sldMk cId="970267094" sldId="257"/>
            <ac:spMk id="3" creationId="{665027A8-4740-AE71-E0E4-A3D026925200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8" creationId="{1ED69555-EE48-4B19-812B-4E1068DBF976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10" creationId="{57AEB73D-F521-4B19-820F-12DB6BCC8406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12" creationId="{6B72EEBA-3A5D-41CE-8465-A45A0F65674E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14" creationId="{EA164D6B-6878-4B9F-A2D0-985D39B17B46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16" creationId="{362F176A-9349-4CD7-8042-59C0200C8CE9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18" creationId="{064738AB-B6BE-4867-889A-52CE4AC8DBD0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20" creationId="{57851D67-7085-40E2-B146-F91433A28E08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22" creationId="{91DF095C-665A-4B22-A777-D3196F49510F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24" creationId="{4E9A171F-91A7-42F8-B25C-E38B244E757C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26" creationId="{985AAE23-FCB6-4663-907C-0110B0FDC58E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28" creationId="{9C969C2C-E7E3-4052-87D4-61E733EC1BBD}"/>
          </ac:spMkLst>
        </pc:spChg>
        <pc:spChg chg="add del">
          <ac:chgData name="許 茗竣" userId="7ebc302ddce55ac7" providerId="LiveId" clId="{2380DA77-E7BD-4860-B30A-F2308B829033}" dt="2024-07-07T06:00:49.433" v="349" actId="26606"/>
          <ac:spMkLst>
            <pc:docMk/>
            <pc:sldMk cId="970267094" sldId="257"/>
            <ac:spMk id="30" creationId="{7C60369F-A41B-4D6E-8990-30E2715C5730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2" creationId="{099405E2-1A96-4DBA-A9DC-4C2A1B421CA9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3" creationId="{61363234-E0BA-4476-B051-D8D9FA506B5A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4" creationId="{932FF329-3A87-4F66-BA01-91CD63C8119F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5" creationId="{10C9F0E8-EF8B-43C1-9C77-E9DDAF1A0FDD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6" creationId="{379DC473-98F8-45DF-B136-EC0F0F4C6B23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7" creationId="{79855050-A75B-4DD0-9B56-8B1C7722D884}"/>
          </ac:spMkLst>
        </pc:spChg>
        <pc:spChg chg="add del">
          <ac:chgData name="許 茗竣" userId="7ebc302ddce55ac7" providerId="LiveId" clId="{2380DA77-E7BD-4860-B30A-F2308B829033}" dt="2024-07-07T06:00:53.688" v="351" actId="26606"/>
          <ac:spMkLst>
            <pc:docMk/>
            <pc:sldMk cId="970267094" sldId="257"/>
            <ac:spMk id="38" creationId="{665027A8-4740-AE71-E0E4-A3D026925200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0" creationId="{099405E2-1A96-4DBA-A9DC-4C2A1B421CA9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1" creationId="{6186DD79-F4CA-4DD7-9C78-AC180665FA3C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2" creationId="{BCF4857D-F003-4CA1-82AB-00900B1008BA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3" creationId="{79855050-A75B-4DD0-9B56-8B1C7722D884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4" creationId="{5E6738EB-6FF0-4AF9-8462-57F4494B88B2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5" creationId="{DB791336-FCAA-4174-9303-B3F374861110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6" creationId="{CA212158-300D-44D0-9CCE-472C3F669EE1}"/>
          </ac:spMkLst>
        </pc:spChg>
        <pc:spChg chg="add del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7" creationId="{988521F4-D44A-42C5-9BDB-5CA25554098B}"/>
          </ac:spMkLst>
        </pc:spChg>
        <pc:spChg chg="add mod">
          <ac:chgData name="許 茗竣" userId="7ebc302ddce55ac7" providerId="LiveId" clId="{2380DA77-E7BD-4860-B30A-F2308B829033}" dt="2024-07-07T06:01:22.933" v="354" actId="26606"/>
          <ac:spMkLst>
            <pc:docMk/>
            <pc:sldMk cId="970267094" sldId="257"/>
            <ac:spMk id="48" creationId="{665027A8-4740-AE71-E0E4-A3D026925200}"/>
          </ac:spMkLst>
        </pc:spChg>
        <pc:spChg chg="add del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53" creationId="{72526924-84D3-45FB-A5FE-62D8FCBF53B6}"/>
          </ac:spMkLst>
        </pc:spChg>
        <pc:spChg chg="add del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55" creationId="{5C2A6256-1DD0-4E4B-A8B3-9A711B4DBE0C}"/>
          </ac:spMkLst>
        </pc:spChg>
        <pc:spChg chg="add del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57" creationId="{41760540-185E-4652-BFD2-9B362EF3BC99}"/>
          </ac:spMkLst>
        </pc:spChg>
        <pc:spChg chg="add del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59" creationId="{729789F4-85C1-41A0-83EB-992E22210CB9}"/>
          </ac:spMkLst>
        </pc:spChg>
        <pc:spChg chg="add del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61" creationId="{9D9D367D-6DD2-4A7C-8918-0DCAC297559A}"/>
          </ac:spMkLst>
        </pc:spChg>
        <pc:spChg chg="add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66" creationId="{72526924-84D3-45FB-A5FE-62D8FCBF53B6}"/>
          </ac:spMkLst>
        </pc:spChg>
        <pc:spChg chg="add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68" creationId="{5C2A6256-1DD0-4E4B-A8B3-9A711B4DBE0C}"/>
          </ac:spMkLst>
        </pc:spChg>
        <pc:spChg chg="add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70" creationId="{41760540-185E-4652-BFD2-9B362EF3BC99}"/>
          </ac:spMkLst>
        </pc:spChg>
        <pc:spChg chg="add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72" creationId="{729789F4-85C1-41A0-83EB-992E22210CB9}"/>
          </ac:spMkLst>
        </pc:spChg>
        <pc:spChg chg="add">
          <ac:chgData name="許 茗竣" userId="7ebc302ddce55ac7" providerId="LiveId" clId="{2380DA77-E7BD-4860-B30A-F2308B829033}" dt="2024-07-07T06:01:47.236" v="356" actId="26606"/>
          <ac:spMkLst>
            <pc:docMk/>
            <pc:sldMk cId="970267094" sldId="257"/>
            <ac:spMk id="74" creationId="{9D9D367D-6DD2-4A7C-8918-0DCAC297559A}"/>
          </ac:spMkLst>
        </pc:spChg>
      </pc:sldChg>
      <pc:sldChg chg="addSp delSp modSp add mod setBg delDesignElem">
        <pc:chgData name="許 茗竣" userId="7ebc302ddce55ac7" providerId="LiveId" clId="{2380DA77-E7BD-4860-B30A-F2308B829033}" dt="2024-07-07T07:01:30.460" v="893" actId="21"/>
        <pc:sldMkLst>
          <pc:docMk/>
          <pc:sldMk cId="458832983" sldId="258"/>
        </pc:sldMkLst>
        <pc:spChg chg="mod">
          <ac:chgData name="許 茗竣" userId="7ebc302ddce55ac7" providerId="LiveId" clId="{2380DA77-E7BD-4860-B30A-F2308B829033}" dt="2024-07-07T07:01:30.460" v="893" actId="21"/>
          <ac:spMkLst>
            <pc:docMk/>
            <pc:sldMk cId="458832983" sldId="258"/>
            <ac:spMk id="2" creationId="{EC1F3A1A-6BAD-180B-D985-1AAA9BB98FB8}"/>
          </ac:spMkLst>
        </pc:spChg>
        <pc:spChg chg="add">
          <ac:chgData name="許 茗竣" userId="7ebc302ddce55ac7" providerId="LiveId" clId="{2380DA77-E7BD-4860-B30A-F2308B829033}" dt="2024-07-07T06:08:06.251" v="489" actId="26606"/>
          <ac:spMkLst>
            <pc:docMk/>
            <pc:sldMk cId="458832983" sldId="258"/>
            <ac:spMk id="53" creationId="{72526924-84D3-45FB-A5FE-62D8FCBF53B6}"/>
          </ac:spMkLst>
        </pc:spChg>
        <pc:spChg chg="add">
          <ac:chgData name="許 茗竣" userId="7ebc302ddce55ac7" providerId="LiveId" clId="{2380DA77-E7BD-4860-B30A-F2308B829033}" dt="2024-07-07T06:08:06.251" v="489" actId="26606"/>
          <ac:spMkLst>
            <pc:docMk/>
            <pc:sldMk cId="458832983" sldId="258"/>
            <ac:spMk id="55" creationId="{5C2A6256-1DD0-4E4B-A8B3-9A711B4DBE0C}"/>
          </ac:spMkLst>
        </pc:spChg>
        <pc:spChg chg="add">
          <ac:chgData name="許 茗竣" userId="7ebc302ddce55ac7" providerId="LiveId" clId="{2380DA77-E7BD-4860-B30A-F2308B829033}" dt="2024-07-07T06:08:06.251" v="489" actId="26606"/>
          <ac:spMkLst>
            <pc:docMk/>
            <pc:sldMk cId="458832983" sldId="258"/>
            <ac:spMk id="57" creationId="{41760540-185E-4652-BFD2-9B362EF3BC99}"/>
          </ac:spMkLst>
        </pc:spChg>
        <pc:spChg chg="add">
          <ac:chgData name="許 茗竣" userId="7ebc302ddce55ac7" providerId="LiveId" clId="{2380DA77-E7BD-4860-B30A-F2308B829033}" dt="2024-07-07T06:08:06.251" v="489" actId="26606"/>
          <ac:spMkLst>
            <pc:docMk/>
            <pc:sldMk cId="458832983" sldId="258"/>
            <ac:spMk id="59" creationId="{729789F4-85C1-41A0-83EB-992E22210CB9}"/>
          </ac:spMkLst>
        </pc:spChg>
        <pc:spChg chg="add">
          <ac:chgData name="許 茗竣" userId="7ebc302ddce55ac7" providerId="LiveId" clId="{2380DA77-E7BD-4860-B30A-F2308B829033}" dt="2024-07-07T06:08:06.251" v="489" actId="26606"/>
          <ac:spMkLst>
            <pc:docMk/>
            <pc:sldMk cId="458832983" sldId="258"/>
            <ac:spMk id="61" creationId="{9D9D367D-6DD2-4A7C-8918-0DCAC297559A}"/>
          </ac:spMkLst>
        </pc:spChg>
        <pc:spChg chg="del">
          <ac:chgData name="許 茗竣" userId="7ebc302ddce55ac7" providerId="LiveId" clId="{2380DA77-E7BD-4860-B30A-F2308B829033}" dt="2024-07-07T06:08:00.394" v="488"/>
          <ac:spMkLst>
            <pc:docMk/>
            <pc:sldMk cId="458832983" sldId="258"/>
            <ac:spMk id="66" creationId="{72526924-84D3-45FB-A5FE-62D8FCBF53B6}"/>
          </ac:spMkLst>
        </pc:spChg>
        <pc:spChg chg="del">
          <ac:chgData name="許 茗竣" userId="7ebc302ddce55ac7" providerId="LiveId" clId="{2380DA77-E7BD-4860-B30A-F2308B829033}" dt="2024-07-07T06:08:00.394" v="488"/>
          <ac:spMkLst>
            <pc:docMk/>
            <pc:sldMk cId="458832983" sldId="258"/>
            <ac:spMk id="68" creationId="{5C2A6256-1DD0-4E4B-A8B3-9A711B4DBE0C}"/>
          </ac:spMkLst>
        </pc:spChg>
        <pc:spChg chg="del">
          <ac:chgData name="許 茗竣" userId="7ebc302ddce55ac7" providerId="LiveId" clId="{2380DA77-E7BD-4860-B30A-F2308B829033}" dt="2024-07-07T06:08:00.394" v="488"/>
          <ac:spMkLst>
            <pc:docMk/>
            <pc:sldMk cId="458832983" sldId="258"/>
            <ac:spMk id="70" creationId="{41760540-185E-4652-BFD2-9B362EF3BC99}"/>
          </ac:spMkLst>
        </pc:spChg>
        <pc:spChg chg="del">
          <ac:chgData name="許 茗竣" userId="7ebc302ddce55ac7" providerId="LiveId" clId="{2380DA77-E7BD-4860-B30A-F2308B829033}" dt="2024-07-07T06:08:00.394" v="488"/>
          <ac:spMkLst>
            <pc:docMk/>
            <pc:sldMk cId="458832983" sldId="258"/>
            <ac:spMk id="72" creationId="{729789F4-85C1-41A0-83EB-992E22210CB9}"/>
          </ac:spMkLst>
        </pc:spChg>
        <pc:spChg chg="del">
          <ac:chgData name="許 茗竣" userId="7ebc302ddce55ac7" providerId="LiveId" clId="{2380DA77-E7BD-4860-B30A-F2308B829033}" dt="2024-07-07T06:08:00.394" v="488"/>
          <ac:spMkLst>
            <pc:docMk/>
            <pc:sldMk cId="458832983" sldId="258"/>
            <ac:spMk id="74" creationId="{9D9D367D-6DD2-4A7C-8918-0DCAC297559A}"/>
          </ac:spMkLst>
        </pc:spChg>
      </pc:sldChg>
      <pc:sldChg chg="modSp mod">
        <pc:chgData name="許 茗竣" userId="7ebc302ddce55ac7" providerId="LiveId" clId="{2380DA77-E7BD-4860-B30A-F2308B829033}" dt="2024-07-07T07:01:36.413" v="896" actId="14100"/>
        <pc:sldMkLst>
          <pc:docMk/>
          <pc:sldMk cId="1982489872" sldId="260"/>
        </pc:sldMkLst>
        <pc:spChg chg="mod">
          <ac:chgData name="許 茗竣" userId="7ebc302ddce55ac7" providerId="LiveId" clId="{2380DA77-E7BD-4860-B30A-F2308B829033}" dt="2024-07-07T07:01:36.413" v="896" actId="14100"/>
          <ac:spMkLst>
            <pc:docMk/>
            <pc:sldMk cId="1982489872" sldId="260"/>
            <ac:spMk id="2" creationId="{EC1F3A1A-6BAD-180B-D985-1AAA9BB98FB8}"/>
          </ac:spMkLst>
        </pc:spChg>
        <pc:spChg chg="mod">
          <ac:chgData name="許 茗竣" userId="7ebc302ddce55ac7" providerId="LiveId" clId="{2380DA77-E7BD-4860-B30A-F2308B829033}" dt="2024-07-07T06:43:41.708" v="827" actId="20577"/>
          <ac:spMkLst>
            <pc:docMk/>
            <pc:sldMk cId="1982489872" sldId="260"/>
            <ac:spMk id="48" creationId="{665027A8-4740-AE71-E0E4-A3D026925200}"/>
          </ac:spMkLst>
        </pc:spChg>
      </pc:sldChg>
      <pc:sldChg chg="add del">
        <pc:chgData name="許 茗竣" userId="7ebc302ddce55ac7" providerId="LiveId" clId="{2380DA77-E7BD-4860-B30A-F2308B829033}" dt="2024-07-07T06:35:53.732" v="626" actId="47"/>
        <pc:sldMkLst>
          <pc:docMk/>
          <pc:sldMk cId="3561103495" sldId="261"/>
        </pc:sldMkLst>
      </pc:sldChg>
      <pc:sldChg chg="new del">
        <pc:chgData name="許 茗竣" userId="7ebc302ddce55ac7" providerId="LiveId" clId="{2380DA77-E7BD-4860-B30A-F2308B829033}" dt="2024-07-07T06:35:47.848" v="625" actId="47"/>
        <pc:sldMkLst>
          <pc:docMk/>
          <pc:sldMk cId="3762169565" sldId="262"/>
        </pc:sldMkLst>
      </pc:sldChg>
      <pc:sldChg chg="new del">
        <pc:chgData name="許 茗竣" userId="7ebc302ddce55ac7" providerId="LiveId" clId="{2380DA77-E7BD-4860-B30A-F2308B829033}" dt="2024-07-07T06:36:13.300" v="629" actId="47"/>
        <pc:sldMkLst>
          <pc:docMk/>
          <pc:sldMk cId="563107236" sldId="263"/>
        </pc:sldMkLst>
      </pc:sldChg>
      <pc:sldChg chg="addSp delSp modSp add mod ord modClrScheme chgLayout">
        <pc:chgData name="許 茗竣" userId="7ebc302ddce55ac7" providerId="LiveId" clId="{2380DA77-E7BD-4860-B30A-F2308B829033}" dt="2024-07-07T06:40:10.801" v="826" actId="478"/>
        <pc:sldMkLst>
          <pc:docMk/>
          <pc:sldMk cId="3561103495" sldId="264"/>
        </pc:sldMkLst>
        <pc:spChg chg="add del mod">
          <ac:chgData name="許 茗竣" userId="7ebc302ddce55ac7" providerId="LiveId" clId="{2380DA77-E7BD-4860-B30A-F2308B829033}" dt="2024-07-07T06:40:10.801" v="826" actId="478"/>
          <ac:spMkLst>
            <pc:docMk/>
            <pc:sldMk cId="3561103495" sldId="264"/>
            <ac:spMk id="2" creationId="{82BF661D-EC11-CD7F-82E2-5AD1A62A58BE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18" creationId="{208D58F2-B631-DB47-EF7D-8D3DDF53B9A4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31" creationId="{B2D9A68E-724A-771E-9F88-644B1D737BA9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41" creationId="{47401FED-63A1-354C-D520-D991E7D7FC6C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53" creationId="{E8C47831-6AB3-C229-F170-ECA84865270E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54" creationId="{F2FA50DA-5186-3CF3-8ED2-88C750061C8D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55" creationId="{20E67648-4E3C-F859-F91C-D1282980255F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57" creationId="{7039FF1F-EBBD-B6A0-BCBD-A58C143ADEB2}"/>
          </ac:spMkLst>
        </pc:spChg>
        <pc:spChg chg="mod">
          <ac:chgData name="許 茗竣" userId="7ebc302ddce55ac7" providerId="LiveId" clId="{2380DA77-E7BD-4860-B30A-F2308B829033}" dt="2024-07-07T06:38:49.520" v="789" actId="404"/>
          <ac:spMkLst>
            <pc:docMk/>
            <pc:sldMk cId="3561103495" sldId="264"/>
            <ac:spMk id="85" creationId="{F6BBBD83-4EF2-E4EB-9219-51B20BCE8E2A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109" creationId="{7681125B-423A-B388-774E-4EDB286EFA99}"/>
          </ac:spMkLst>
        </pc:spChg>
        <pc:spChg chg="mod">
          <ac:chgData name="許 茗竣" userId="7ebc302ddce55ac7" providerId="LiveId" clId="{2380DA77-E7BD-4860-B30A-F2308B829033}" dt="2024-07-07T06:38:57.590" v="792" actId="2711"/>
          <ac:spMkLst>
            <pc:docMk/>
            <pc:sldMk cId="3561103495" sldId="264"/>
            <ac:spMk id="110" creationId="{5F451B01-DA20-51A8-23E8-4D252B27005B}"/>
          </ac:spMkLst>
        </pc:spChg>
        <pc:spChg chg="mod">
          <ac:chgData name="許 茗竣" userId="7ebc302ddce55ac7" providerId="LiveId" clId="{2380DA77-E7BD-4860-B30A-F2308B829033}" dt="2024-07-07T06:39:09.350" v="797" actId="20577"/>
          <ac:spMkLst>
            <pc:docMk/>
            <pc:sldMk cId="3561103495" sldId="264"/>
            <ac:spMk id="127" creationId="{38479EE2-AA40-32B9-BD1E-4CE90333F729}"/>
          </ac:spMkLst>
        </pc:spChg>
        <pc:spChg chg="mod">
          <ac:chgData name="許 茗竣" userId="7ebc302ddce55ac7" providerId="LiveId" clId="{2380DA77-E7BD-4860-B30A-F2308B829033}" dt="2024-07-07T06:39:16.342" v="801" actId="2711"/>
          <ac:spMkLst>
            <pc:docMk/>
            <pc:sldMk cId="3561103495" sldId="264"/>
            <ac:spMk id="128" creationId="{B4AEBA34-F5C5-F554-6FC6-5F37B623AF5A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156" creationId="{5F572330-7EA4-3880-434C-BF481DDC3B16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158" creationId="{83ED44F8-A61C-1A7D-3307-ACD1272E5133}"/>
          </ac:spMkLst>
        </pc:spChg>
        <pc:spChg chg="mod">
          <ac:chgData name="許 茗竣" userId="7ebc302ddce55ac7" providerId="LiveId" clId="{2380DA77-E7BD-4860-B30A-F2308B829033}" dt="2024-07-07T06:38:10.584" v="742" actId="1036"/>
          <ac:spMkLst>
            <pc:docMk/>
            <pc:sldMk cId="3561103495" sldId="264"/>
            <ac:spMk id="161" creationId="{3ED0F39A-BD33-D43B-BB9E-A8EE86DA1DEB}"/>
          </ac:spMkLst>
        </pc:spChg>
        <pc:spChg chg="mod">
          <ac:chgData name="許 茗竣" userId="7ebc302ddce55ac7" providerId="LiveId" clId="{2380DA77-E7BD-4860-B30A-F2308B829033}" dt="2024-07-07T06:39:31.416" v="802" actId="1076"/>
          <ac:spMkLst>
            <pc:docMk/>
            <pc:sldMk cId="3561103495" sldId="264"/>
            <ac:spMk id="173" creationId="{CD524CC5-9A2D-0296-9917-014DCB370936}"/>
          </ac:spMkLst>
        </pc:spChg>
        <pc:spChg chg="mod">
          <ac:chgData name="許 茗竣" userId="7ebc302ddce55ac7" providerId="LiveId" clId="{2380DA77-E7BD-4860-B30A-F2308B829033}" dt="2024-07-07T06:39:37.806" v="804" actId="1076"/>
          <ac:spMkLst>
            <pc:docMk/>
            <pc:sldMk cId="3561103495" sldId="264"/>
            <ac:spMk id="174" creationId="{80B6C368-9C7F-AD63-23E3-B8AB7C837810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176" creationId="{2348F73D-EEDB-05D3-9D3B-4C83FB5694C0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183" creationId="{73066846-1BDE-B277-2B15-5C1E8DB559BC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190" creationId="{82C6F1C2-73BB-18B3-CEF7-00E14798F2B8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197" creationId="{DDE42785-6839-3863-E0E6-3F296637BA91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200" creationId="{D962D03B-2AD8-089A-D8B3-3565B14BD356}"/>
          </ac:spMkLst>
        </pc:spChg>
        <pc:spChg chg="mod">
          <ac:chgData name="許 茗竣" userId="7ebc302ddce55ac7" providerId="LiveId" clId="{2380DA77-E7BD-4860-B30A-F2308B829033}" dt="2024-07-07T06:38:31.404" v="785" actId="1036"/>
          <ac:spMkLst>
            <pc:docMk/>
            <pc:sldMk cId="3561103495" sldId="264"/>
            <ac:spMk id="202" creationId="{C72A1B66-ADE5-31AC-2639-7AEFB5B67A57}"/>
          </ac:spMkLst>
        </pc:spChg>
        <pc:grpChg chg="mod">
          <ac:chgData name="許 茗竣" userId="7ebc302ddce55ac7" providerId="LiveId" clId="{2380DA77-E7BD-4860-B30A-F2308B829033}" dt="2024-07-07T06:38:10.584" v="742" actId="1036"/>
          <ac:grpSpMkLst>
            <pc:docMk/>
            <pc:sldMk cId="3561103495" sldId="264"/>
            <ac:grpSpMk id="7" creationId="{715ABDAE-70B1-9384-E493-7E2EFF2A304C}"/>
          </ac:grpSpMkLst>
        </pc:grp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9" creationId="{A044243C-BFB6-6113-A675-00AF4B289F9F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25" creationId="{C8CD9136-A4A6-4C8B-E929-DD0DF5EA6AFE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30" creationId="{DA80CBEB-5857-A469-B2B3-C2D0C5BA5C52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40" creationId="{B95D3007-AB42-E3B2-D818-B03E7D057B36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94" creationId="{329D9323-041E-D560-AAC0-945ED36D7585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157" creationId="{B4B181AE-782F-EEC6-680A-DA912A25B576}"/>
          </ac:picMkLst>
        </pc:picChg>
        <pc:picChg chg="mod">
          <ac:chgData name="許 茗竣" userId="7ebc302ddce55ac7" providerId="LiveId" clId="{2380DA77-E7BD-4860-B30A-F2308B829033}" dt="2024-07-07T06:38:10.584" v="742" actId="1036"/>
          <ac:picMkLst>
            <pc:docMk/>
            <pc:sldMk cId="3561103495" sldId="264"/>
            <ac:picMk id="160" creationId="{EC61B6A0-B56D-79A2-9B38-D1E1E1017F98}"/>
          </ac:picMkLst>
        </pc:picChg>
        <pc:picChg chg="mod">
          <ac:chgData name="許 茗竣" userId="7ebc302ddce55ac7" providerId="LiveId" clId="{2380DA77-E7BD-4860-B30A-F2308B829033}" dt="2024-07-07T06:38:31.404" v="785" actId="1036"/>
          <ac:picMkLst>
            <pc:docMk/>
            <pc:sldMk cId="3561103495" sldId="264"/>
            <ac:picMk id="175" creationId="{5AB03072-229B-90AC-9134-EEDD62357309}"/>
          </ac:picMkLst>
        </pc:picChg>
        <pc:picChg chg="mod">
          <ac:chgData name="許 茗竣" userId="7ebc302ddce55ac7" providerId="LiveId" clId="{2380DA77-E7BD-4860-B30A-F2308B829033}" dt="2024-07-07T06:38:35.097" v="786" actId="1076"/>
          <ac:picMkLst>
            <pc:docMk/>
            <pc:sldMk cId="3561103495" sldId="264"/>
            <ac:picMk id="182" creationId="{0F6F6EBC-5876-BDFA-76B6-682994FDAA3D}"/>
          </ac:picMkLst>
        </pc:picChg>
        <pc:picChg chg="mod">
          <ac:chgData name="許 茗竣" userId="7ebc302ddce55ac7" providerId="LiveId" clId="{2380DA77-E7BD-4860-B30A-F2308B829033}" dt="2024-07-07T06:38:31.404" v="785" actId="1036"/>
          <ac:picMkLst>
            <pc:docMk/>
            <pc:sldMk cId="3561103495" sldId="264"/>
            <ac:picMk id="185" creationId="{131F7D53-8ADB-99B0-C6EC-241993E31A70}"/>
          </ac:picMkLst>
        </pc:picChg>
        <pc:picChg chg="mod">
          <ac:chgData name="許 茗竣" userId="7ebc302ddce55ac7" providerId="LiveId" clId="{2380DA77-E7BD-4860-B30A-F2308B829033}" dt="2024-07-07T06:38:31.404" v="785" actId="1036"/>
          <ac:picMkLst>
            <pc:docMk/>
            <pc:sldMk cId="3561103495" sldId="264"/>
            <ac:picMk id="196" creationId="{E90362FF-A979-2066-50CF-08DCE10A8B1B}"/>
          </ac:picMkLst>
        </pc:picChg>
        <pc:picChg chg="mod">
          <ac:chgData name="許 茗竣" userId="7ebc302ddce55ac7" providerId="LiveId" clId="{2380DA77-E7BD-4860-B30A-F2308B829033}" dt="2024-07-07T06:38:31.404" v="785" actId="1036"/>
          <ac:picMkLst>
            <pc:docMk/>
            <pc:sldMk cId="3561103495" sldId="264"/>
            <ac:picMk id="203" creationId="{C12AFA5A-CCAA-B72C-A5E7-A7566DA100D5}"/>
          </ac:picMkLst>
        </pc:pic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20" creationId="{F0110A06-FD89-E184-7619-0390E354C706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33" creationId="{09D822EA-7EA9-5648-43B9-12CCD00EAAA8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44" creationId="{A963B271-2E36-505C-00D7-943C3BE468E3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45" creationId="{0AB1D26C-F43F-4438-F21E-3AF0527055DD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49" creationId="{3A21D624-8E47-3DF4-2B70-9245EB553A13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70" creationId="{045E63F9-5F1C-3A1D-8093-18CED427CBEE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31" creationId="{069C5C71-67BD-7F7F-BE9A-4AA9548814C7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38" creationId="{E49D251D-8113-8357-32BF-0ED2F04CA2E5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42" creationId="{014D47EB-1F43-37E9-194F-D8E2B1BCE2DF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45" creationId="{D31DEB51-6F8E-B53E-78A6-1A154A5A14E2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63" creationId="{2251D190-AE52-8097-0D9F-13B86C992E9E}"/>
          </ac:cxnSpMkLst>
        </pc:cxnChg>
        <pc:cxnChg chg="mod">
          <ac:chgData name="許 茗竣" userId="7ebc302ddce55ac7" providerId="LiveId" clId="{2380DA77-E7BD-4860-B30A-F2308B829033}" dt="2024-07-07T06:38:10.584" v="742" actId="1036"/>
          <ac:cxnSpMkLst>
            <pc:docMk/>
            <pc:sldMk cId="3561103495" sldId="264"/>
            <ac:cxnSpMk id="165" creationId="{9275829C-F696-18E8-D579-157ECFA0C16C}"/>
          </ac:cxnSpMkLst>
        </pc:cxnChg>
        <pc:cxnChg chg="mod">
          <ac:chgData name="許 茗竣" userId="7ebc302ddce55ac7" providerId="LiveId" clId="{2380DA77-E7BD-4860-B30A-F2308B829033}" dt="2024-07-07T06:38:21.095" v="744" actId="1076"/>
          <ac:cxnSpMkLst>
            <pc:docMk/>
            <pc:sldMk cId="3561103495" sldId="264"/>
            <ac:cxnSpMk id="171" creationId="{F7453D16-2FE9-2BA6-919C-4030CED8E030}"/>
          </ac:cxnSpMkLst>
        </pc:cxnChg>
        <pc:cxnChg chg="mod">
          <ac:chgData name="許 茗竣" userId="7ebc302ddce55ac7" providerId="LiveId" clId="{2380DA77-E7BD-4860-B30A-F2308B829033}" dt="2024-07-07T06:38:31.404" v="785" actId="1036"/>
          <ac:cxnSpMkLst>
            <pc:docMk/>
            <pc:sldMk cId="3561103495" sldId="264"/>
            <ac:cxnSpMk id="178" creationId="{F34982C7-D01E-11B1-A8FF-D54482EE1F4F}"/>
          </ac:cxnSpMkLst>
        </pc:cxnChg>
        <pc:cxnChg chg="mod">
          <ac:chgData name="許 茗竣" userId="7ebc302ddce55ac7" providerId="LiveId" clId="{2380DA77-E7BD-4860-B30A-F2308B829033}" dt="2024-07-07T06:38:31.404" v="785" actId="1036"/>
          <ac:cxnSpMkLst>
            <pc:docMk/>
            <pc:sldMk cId="3561103495" sldId="264"/>
            <ac:cxnSpMk id="187" creationId="{7CB4F3C7-70B3-5443-8903-A563E0D2FE6E}"/>
          </ac:cxnSpMkLst>
        </pc:cxnChg>
        <pc:cxnChg chg="mod">
          <ac:chgData name="許 茗竣" userId="7ebc302ddce55ac7" providerId="LiveId" clId="{2380DA77-E7BD-4860-B30A-F2308B829033}" dt="2024-07-07T06:38:31.404" v="785" actId="1036"/>
          <ac:cxnSpMkLst>
            <pc:docMk/>
            <pc:sldMk cId="3561103495" sldId="264"/>
            <ac:cxnSpMk id="192" creationId="{2C5EE9B0-7BE0-9DBD-B4FF-EC2331BB42F3}"/>
          </ac:cxnSpMkLst>
        </pc:cxnChg>
        <pc:cxnChg chg="mod">
          <ac:chgData name="許 茗竣" userId="7ebc302ddce55ac7" providerId="LiveId" clId="{2380DA77-E7BD-4860-B30A-F2308B829033}" dt="2024-07-07T06:38:31.404" v="785" actId="1036"/>
          <ac:cxnSpMkLst>
            <pc:docMk/>
            <pc:sldMk cId="3561103495" sldId="264"/>
            <ac:cxnSpMk id="193" creationId="{39A50012-1054-C884-C666-4B2BFC212525}"/>
          </ac:cxnSpMkLst>
        </pc:cxnChg>
        <pc:cxnChg chg="mod">
          <ac:chgData name="許 茗竣" userId="7ebc302ddce55ac7" providerId="LiveId" clId="{2380DA77-E7BD-4860-B30A-F2308B829033}" dt="2024-07-07T06:38:31.404" v="785" actId="1036"/>
          <ac:cxnSpMkLst>
            <pc:docMk/>
            <pc:sldMk cId="3561103495" sldId="264"/>
            <ac:cxnSpMk id="199" creationId="{DEF39D4D-06FE-E94B-DA7C-D8C7A20EBCE5}"/>
          </ac:cxnSpMkLst>
        </pc:cxnChg>
      </pc:sldChg>
      <pc:sldMasterChg chg="add del addSldLayout delSldLayout">
        <pc:chgData name="許 茗竣" userId="7ebc302ddce55ac7" providerId="LiveId" clId="{2380DA77-E7BD-4860-B30A-F2308B829033}" dt="2024-07-07T05:48:58.126" v="91" actId="26606"/>
        <pc:sldMasterMkLst>
          <pc:docMk/>
          <pc:sldMasterMk cId="221124093" sldId="2147483678"/>
        </pc:sldMasterMkLst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1407915079" sldId="2147483679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470304189" sldId="2147483680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984668745" sldId="2147483681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21928584" sldId="2147483682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777632380" sldId="2147483683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1882264699" sldId="2147483684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500696713" sldId="2147483685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3179590852" sldId="2147483686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4263690097" sldId="2147483687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2835097277" sldId="2147483688"/>
          </pc:sldLayoutMkLst>
        </pc:sldLayoutChg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21124093" sldId="2147483678"/>
            <pc:sldLayoutMk cId="157246823" sldId="2147483689"/>
          </pc:sldLayoutMkLst>
        </pc:sldLayoutChg>
      </pc:sldMasterChg>
      <pc:sldMasterChg chg="add del replId addSldLayout delSldLayout">
        <pc:chgData name="許 茗竣" userId="7ebc302ddce55ac7" providerId="LiveId" clId="{2380DA77-E7BD-4860-B30A-F2308B829033}" dt="2024-07-07T05:48:58.126" v="91" actId="26606"/>
        <pc:sldMasterMkLst>
          <pc:docMk/>
          <pc:sldMasterMk cId="2441051503" sldId="2147483690"/>
        </pc:sldMasterMkLst>
        <pc:sldLayoutChg chg="add del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3129831634" sldId="2147483691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2611766542" sldId="2147483692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3487897384" sldId="2147483693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2774493092" sldId="2147483694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529977432" sldId="2147483695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3170204352" sldId="2147483696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3325898303" sldId="2147483697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1158175121" sldId="2147483698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59618891" sldId="2147483699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405510869" sldId="2147483700"/>
          </pc:sldLayoutMkLst>
        </pc:sldLayoutChg>
        <pc:sldLayoutChg chg="add del replId">
          <pc:chgData name="許 茗竣" userId="7ebc302ddce55ac7" providerId="LiveId" clId="{2380DA77-E7BD-4860-B30A-F2308B829033}" dt="2024-07-07T05:48:58.126" v="91" actId="26606"/>
          <pc:sldLayoutMkLst>
            <pc:docMk/>
            <pc:sldMasterMk cId="2441051503" sldId="2147483690"/>
            <pc:sldLayoutMk cId="2566261891" sldId="2147483701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48:46.637" v="83" actId="26606"/>
        <pc:sldMasterMkLst>
          <pc:docMk/>
          <pc:sldMasterMk cId="3429425797" sldId="2147483703"/>
        </pc:sldMasterMkLst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2212598932" sldId="2147483692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2134169042" sldId="2147483693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787012349" sldId="2147483694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142530595" sldId="2147483695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249886252" sldId="2147483696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2188832434" sldId="2147483697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1317559974" sldId="2147483698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1879518765" sldId="2147483699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3978251586" sldId="2147483700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4004808" sldId="2147483701"/>
          </pc:sldLayoutMkLst>
        </pc:sldLayoutChg>
        <pc:sldLayoutChg chg="add del">
          <pc:chgData name="許 茗竣" userId="7ebc302ddce55ac7" providerId="LiveId" clId="{2380DA77-E7BD-4860-B30A-F2308B829033}" dt="2024-07-07T05:48:46.637" v="83" actId="26606"/>
          <pc:sldLayoutMkLst>
            <pc:docMk/>
            <pc:sldMasterMk cId="3429425797" sldId="2147483703"/>
            <pc:sldLayoutMk cId="3307794300" sldId="2147483702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48:50.732" v="86" actId="26606"/>
        <pc:sldMasterMkLst>
          <pc:docMk/>
          <pc:sldMasterMk cId="2650850574" sldId="2147483716"/>
        </pc:sldMasterMkLst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1195140730" sldId="2147483705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3676890067" sldId="2147483706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970577715" sldId="2147483707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1942146713" sldId="2147483708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2123102354" sldId="2147483709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33621335" sldId="2147483710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216961621" sldId="2147483711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2325309204" sldId="2147483712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1452927259" sldId="2147483713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2350570168" sldId="2147483714"/>
          </pc:sldLayoutMkLst>
        </pc:sldLayoutChg>
        <pc:sldLayoutChg chg="add del">
          <pc:chgData name="許 茗竣" userId="7ebc302ddce55ac7" providerId="LiveId" clId="{2380DA77-E7BD-4860-B30A-F2308B829033}" dt="2024-07-07T05:48:50.732" v="86" actId="26606"/>
          <pc:sldLayoutMkLst>
            <pc:docMk/>
            <pc:sldMasterMk cId="2650850574" sldId="2147483716"/>
            <pc:sldLayoutMk cId="1163339782" sldId="2147483715"/>
          </pc:sldLayoutMkLst>
        </pc:sldLayoutChg>
      </pc:sldMasterChg>
      <pc:sldMasterChg chg="del delSldLayout">
        <pc:chgData name="許 茗竣" userId="7ebc302ddce55ac7" providerId="LiveId" clId="{2380DA77-E7BD-4860-B30A-F2308B829033}" dt="2024-07-07T05:49:28.775" v="95" actId="26606"/>
        <pc:sldMasterMkLst>
          <pc:docMk/>
          <pc:sldMasterMk cId="3091183534" sldId="2147483720"/>
        </pc:sldMasterMkLst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2779160228" sldId="2147483721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3845088056" sldId="2147483722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3575745257" sldId="2147483723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36005966" sldId="2147483724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1371465528" sldId="2147483725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843925664" sldId="2147483726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2537181521" sldId="2147483727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3906651446" sldId="2147483728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1784456803" sldId="2147483729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1107067781" sldId="2147483730"/>
          </pc:sldLayoutMkLst>
        </pc:sldLayoutChg>
        <pc:sldLayoutChg chg="del">
          <pc:chgData name="許 茗竣" userId="7ebc302ddce55ac7" providerId="LiveId" clId="{2380DA77-E7BD-4860-B30A-F2308B829033}" dt="2024-07-07T05:49:28.775" v="95" actId="26606"/>
          <pc:sldLayoutMkLst>
            <pc:docMk/>
            <pc:sldMasterMk cId="3091183534" sldId="2147483720"/>
            <pc:sldLayoutMk cId="1801260321" sldId="2147483731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48:41.192" v="78" actId="26606"/>
        <pc:sldMasterMkLst>
          <pc:docMk/>
          <pc:sldMasterMk cId="1830122032" sldId="2147483729"/>
        </pc:sldMasterMkLst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431238845" sldId="2147483718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3162840095" sldId="2147483719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2019709439" sldId="2147483720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2788048489" sldId="2147483721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785790236" sldId="2147483722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2325003208" sldId="2147483723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875625036" sldId="2147483724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3329838707" sldId="2147483725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3532549435" sldId="2147483726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1176465378" sldId="2147483727"/>
          </pc:sldLayoutMkLst>
        </pc:sldLayoutChg>
        <pc:sldLayoutChg chg="add del">
          <pc:chgData name="許 茗竣" userId="7ebc302ddce55ac7" providerId="LiveId" clId="{2380DA77-E7BD-4860-B30A-F2308B829033}" dt="2024-07-07T05:48:41.192" v="78" actId="26606"/>
          <pc:sldLayoutMkLst>
            <pc:docMk/>
            <pc:sldMasterMk cId="1830122032" sldId="2147483729"/>
            <pc:sldLayoutMk cId="3565247377" sldId="2147483728"/>
          </pc:sldLayoutMkLst>
        </pc:sldLayoutChg>
      </pc:sldMasterChg>
      <pc:sldMasterChg chg="add addSldLayout">
        <pc:chgData name="許 茗竣" userId="7ebc302ddce55ac7" providerId="LiveId" clId="{2380DA77-E7BD-4860-B30A-F2308B829033}" dt="2024-07-07T05:49:28.775" v="95" actId="26606"/>
        <pc:sldMasterMkLst>
          <pc:docMk/>
          <pc:sldMasterMk cId="206917693" sldId="2147483816"/>
        </pc:sldMasterMkLst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58106368" sldId="2147483805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3421945830" sldId="2147483806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793185911" sldId="2147483807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2307636872" sldId="2147483808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1585562784" sldId="2147483809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2785377004" sldId="2147483810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1437180351" sldId="2147483811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682955374" sldId="2147483812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1481566391" sldId="2147483813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1088450511" sldId="2147483814"/>
          </pc:sldLayoutMkLst>
        </pc:sldLayoutChg>
        <pc:sldLayoutChg chg="add">
          <pc:chgData name="許 茗竣" userId="7ebc302ddce55ac7" providerId="LiveId" clId="{2380DA77-E7BD-4860-B30A-F2308B829033}" dt="2024-07-07T05:49:28.775" v="95" actId="26606"/>
          <pc:sldLayoutMkLst>
            <pc:docMk/>
            <pc:sldMasterMk cId="206917693" sldId="2147483816"/>
            <pc:sldLayoutMk cId="2729845671" sldId="2147483815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50:37.077" v="104" actId="26606"/>
        <pc:sldMasterMkLst>
          <pc:docMk/>
          <pc:sldMasterMk cId="1689845493" sldId="2147483937"/>
        </pc:sldMasterMkLst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940259977" sldId="2147483938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1564876148" sldId="2147483939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1852470743" sldId="2147483940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4289581770" sldId="2147483941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669450265" sldId="2147483942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2826302451" sldId="2147483943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2221753116" sldId="2147483944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2579648296" sldId="2147483945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3156119666" sldId="2147483946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2253102394" sldId="2147483947"/>
          </pc:sldLayoutMkLst>
        </pc:sldLayoutChg>
        <pc:sldLayoutChg chg="add del">
          <pc:chgData name="許 茗竣" userId="7ebc302ddce55ac7" providerId="LiveId" clId="{2380DA77-E7BD-4860-B30A-F2308B829033}" dt="2024-07-07T05:50:37.077" v="104" actId="26606"/>
          <pc:sldLayoutMkLst>
            <pc:docMk/>
            <pc:sldMasterMk cId="1689845493" sldId="2147483937"/>
            <pc:sldLayoutMk cId="1171002011" sldId="2147483948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50:37.046" v="103" actId="26606"/>
        <pc:sldMasterMkLst>
          <pc:docMk/>
          <pc:sldMasterMk cId="2246933474" sldId="2147483962"/>
        </pc:sldMasterMkLst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3776177968" sldId="2147483951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2165806418" sldId="2147483952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3533077291" sldId="2147483953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3731641104" sldId="2147483954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773715019" sldId="2147483955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1871939611" sldId="2147483956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1168534275" sldId="2147483957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175317987" sldId="2147483958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434557126" sldId="2147483959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1261202289" sldId="2147483960"/>
          </pc:sldLayoutMkLst>
        </pc:sldLayoutChg>
        <pc:sldLayoutChg chg="add del">
          <pc:chgData name="許 茗竣" userId="7ebc302ddce55ac7" providerId="LiveId" clId="{2380DA77-E7BD-4860-B30A-F2308B829033}" dt="2024-07-07T05:50:37.046" v="103" actId="26606"/>
          <pc:sldLayoutMkLst>
            <pc:docMk/>
            <pc:sldMasterMk cId="2246933474" sldId="2147483962"/>
            <pc:sldLayoutMk cId="2555869272" sldId="2147483961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59:26.718" v="343" actId="26606"/>
        <pc:sldMasterMkLst>
          <pc:docMk/>
          <pc:sldMasterMk cId="2652004232" sldId="2147484028"/>
        </pc:sldMasterMkLst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485171104" sldId="2147484017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658420758" sldId="2147484018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835158869" sldId="2147484019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1218924257" sldId="2147484020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100302204" sldId="2147484021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125120739" sldId="2147484022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433274531" sldId="2147484023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571937142" sldId="2147484024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271983438" sldId="2147484025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1619178796" sldId="2147484026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2652004232" sldId="2147484028"/>
            <pc:sldLayoutMk cId="3142662669" sldId="2147484027"/>
          </pc:sldLayoutMkLst>
        </pc:sldLayoutChg>
      </pc:sldMasterChg>
      <pc:sldMasterChg chg="add del addSldLayout delSldLayout">
        <pc:chgData name="許 茗竣" userId="7ebc302ddce55ac7" providerId="LiveId" clId="{2380DA77-E7BD-4860-B30A-F2308B829033}" dt="2024-07-07T05:59:26.718" v="343" actId="26606"/>
        <pc:sldMasterMkLst>
          <pc:docMk/>
          <pc:sldMasterMk cId="1744640705" sldId="2147484065"/>
        </pc:sldMasterMkLst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3855668808" sldId="2147484054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4252952698" sldId="2147484055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2531914645" sldId="2147484056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4240319110" sldId="2147484057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3332444279" sldId="2147484058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4083310007" sldId="2147484059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3490675637" sldId="2147484060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1635526923" sldId="2147484061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858004597" sldId="2147484062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2691046196" sldId="2147484063"/>
          </pc:sldLayoutMkLst>
        </pc:sldLayoutChg>
        <pc:sldLayoutChg chg="add del">
          <pc:chgData name="許 茗竣" userId="7ebc302ddce55ac7" providerId="LiveId" clId="{2380DA77-E7BD-4860-B30A-F2308B829033}" dt="2024-07-07T05:59:26.718" v="343" actId="26606"/>
          <pc:sldLayoutMkLst>
            <pc:docMk/>
            <pc:sldMasterMk cId="1744640705" sldId="2147484065"/>
            <pc:sldLayoutMk cId="845939140" sldId="2147484064"/>
          </pc:sldLayoutMkLst>
        </pc:sldLayoutChg>
      </pc:sldMasterChg>
    </pc:docChg>
  </pc:docChgLst>
  <pc:docChgLst>
    <pc:chgData name="merlyn cia" userId="db2d4553d1897aa9" providerId="Windows Live" clId="Web-{CFA5365F-770A-4389-AB70-BAD786797668}"/>
    <pc:docChg chg="addSld modSld">
      <pc:chgData name="merlyn cia" userId="db2d4553d1897aa9" providerId="Windows Live" clId="Web-{CFA5365F-770A-4389-AB70-BAD786797668}" dt="2024-07-07T07:12:21.953" v="25" actId="20577"/>
      <pc:docMkLst>
        <pc:docMk/>
      </pc:docMkLst>
      <pc:sldChg chg="addSp delSp modSp">
        <pc:chgData name="merlyn cia" userId="db2d4553d1897aa9" providerId="Windows Live" clId="Web-{CFA5365F-770A-4389-AB70-BAD786797668}" dt="2024-07-07T07:09:25.320" v="11"/>
        <pc:sldMkLst>
          <pc:docMk/>
          <pc:sldMk cId="970267094" sldId="257"/>
        </pc:sldMkLst>
        <pc:spChg chg="mod or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2" creationId="{EC1F3A1A-6BAD-180B-D985-1AAA9BB98FB8}"/>
          </ac:spMkLst>
        </pc:spChg>
        <pc:spChg chg="del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66" creationId="{72526924-84D3-45FB-A5FE-62D8FCBF53B6}"/>
          </ac:spMkLst>
        </pc:spChg>
        <pc:spChg chg="del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68" creationId="{5C2A6256-1DD0-4E4B-A8B3-9A711B4DBE0C}"/>
          </ac:spMkLst>
        </pc:spChg>
        <pc:spChg chg="del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70" creationId="{41760540-185E-4652-BFD2-9B362EF3BC99}"/>
          </ac:spMkLst>
        </pc:spChg>
        <pc:spChg chg="del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72" creationId="{729789F4-85C1-41A0-83EB-992E22210CB9}"/>
          </ac:spMkLst>
        </pc:spChg>
        <pc:spChg chg="del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74" creationId="{9D9D367D-6DD2-4A7C-8918-0DCAC297559A}"/>
          </ac:spMkLst>
        </pc:spChg>
        <pc:spChg chg="ad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79" creationId="{1ED69555-EE48-4B19-812B-4E1068DBF976}"/>
          </ac:spMkLst>
        </pc:spChg>
        <pc:spChg chg="ad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81" creationId="{57AEB73D-F521-4B19-820F-12DB6BCC8406}"/>
          </ac:spMkLst>
        </pc:spChg>
        <pc:spChg chg="ad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83" creationId="{6B72EEBA-3A5D-41CE-8465-A45A0F65674E}"/>
          </ac:spMkLst>
        </pc:spChg>
        <pc:spChg chg="ad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85" creationId="{CA22F210-7186-4074-94C5-FAD2C2EB15B2}"/>
          </ac:spMkLst>
        </pc:spChg>
        <pc:spChg chg="add">
          <ac:chgData name="merlyn cia" userId="db2d4553d1897aa9" providerId="Windows Live" clId="Web-{CFA5365F-770A-4389-AB70-BAD786797668}" dt="2024-07-07T07:09:25.320" v="11"/>
          <ac:spMkLst>
            <pc:docMk/>
            <pc:sldMk cId="970267094" sldId="257"/>
            <ac:spMk id="87" creationId="{11C4FED8-D85F-4B52-875F-AB6873B50373}"/>
          </ac:spMkLst>
        </pc:spChg>
        <pc:picChg chg="add mod">
          <ac:chgData name="merlyn cia" userId="db2d4553d1897aa9" providerId="Windows Live" clId="Web-{CFA5365F-770A-4389-AB70-BAD786797668}" dt="2024-07-07T07:09:25.320" v="11"/>
          <ac:picMkLst>
            <pc:docMk/>
            <pc:sldMk cId="970267094" sldId="257"/>
            <ac:picMk id="3" creationId="{2C426BED-E876-D5CB-63E1-F874641276DF}"/>
          </ac:picMkLst>
        </pc:picChg>
      </pc:sldChg>
      <pc:sldChg chg="addSp delSp modSp">
        <pc:chgData name="merlyn cia" userId="db2d4553d1897aa9" providerId="Windows Live" clId="Web-{CFA5365F-770A-4389-AB70-BAD786797668}" dt="2024-07-07T07:07:21.499" v="7"/>
        <pc:sldMkLst>
          <pc:docMk/>
          <pc:sldMk cId="458832983" sldId="258"/>
        </pc:sldMkLst>
        <pc:spChg chg="mod or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2" creationId="{EC1F3A1A-6BAD-180B-D985-1AAA9BB98FB8}"/>
          </ac:spMkLst>
        </pc:spChg>
        <pc:spChg chg="del">
          <ac:chgData name="merlyn cia" userId="db2d4553d1897aa9" providerId="Windows Live" clId="Web-{CFA5365F-770A-4389-AB70-BAD786797668}" dt="2024-07-07T07:06:41.888" v="0"/>
          <ac:spMkLst>
            <pc:docMk/>
            <pc:sldMk cId="458832983" sldId="258"/>
            <ac:spMk id="48" creationId="{665027A8-4740-AE71-E0E4-A3D026925200}"/>
          </ac:spMkLst>
        </pc:spChg>
        <pc:spChg chg="del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53" creationId="{72526924-84D3-45FB-A5FE-62D8FCBF53B6}"/>
          </ac:spMkLst>
        </pc:spChg>
        <pc:spChg chg="del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55" creationId="{5C2A6256-1DD0-4E4B-A8B3-9A711B4DBE0C}"/>
          </ac:spMkLst>
        </pc:spChg>
        <pc:spChg chg="del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57" creationId="{41760540-185E-4652-BFD2-9B362EF3BC99}"/>
          </ac:spMkLst>
        </pc:spChg>
        <pc:spChg chg="del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59" creationId="{729789F4-85C1-41A0-83EB-992E22210CB9}"/>
          </ac:spMkLst>
        </pc:spChg>
        <pc:spChg chg="del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1" creationId="{9D9D367D-6DD2-4A7C-8918-0DCAC297559A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3" creationId="{1ED69555-EE48-4B19-812B-4E1068DBF976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4" creationId="{57AEB73D-F521-4B19-820F-12DB6BCC8406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5" creationId="{6B72EEBA-3A5D-41CE-8465-A45A0F65674E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7" creationId="{B725BC23-E0DD-4037-B2B8-7B6FA64543FB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69" creationId="{199EE120-2D35-4A48-BAAE-238F986A13DC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76" creationId="{552F9EAC-0C70-441C-AC78-65174C285730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78" creationId="{0D48F6B8-EF56-4340-982E-F4D6F5DC2F57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80" creationId="{AC596C40-FEA6-4867-853D-CF37DE3B6BF3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82" creationId="{9DC7C5E2-274E-49A3-A8E0-46A5B8CAC3D4}"/>
          </ac:spMkLst>
        </pc:spChg>
        <pc:spChg chg="add">
          <ac:chgData name="merlyn cia" userId="db2d4553d1897aa9" providerId="Windows Live" clId="Web-{CFA5365F-770A-4389-AB70-BAD786797668}" dt="2024-07-07T07:07:21.499" v="7"/>
          <ac:spMkLst>
            <pc:docMk/>
            <pc:sldMk cId="458832983" sldId="258"/>
            <ac:spMk id="84" creationId="{D6CF8D2C-9E01-48EC-8DDF-8A1FF60AED22}"/>
          </ac:spMkLst>
        </pc:spChg>
        <pc:picChg chg="add mod ord">
          <ac:chgData name="merlyn cia" userId="db2d4553d1897aa9" providerId="Windows Live" clId="Web-{CFA5365F-770A-4389-AB70-BAD786797668}" dt="2024-07-07T07:07:21.499" v="7"/>
          <ac:picMkLst>
            <pc:docMk/>
            <pc:sldMk cId="458832983" sldId="258"/>
            <ac:picMk id="3" creationId="{732295C2-BC40-B68B-5154-4102AB7C9F2F}"/>
          </ac:picMkLst>
        </pc:picChg>
      </pc:sldChg>
      <pc:sldChg chg="addSp delSp modSp">
        <pc:chgData name="merlyn cia" userId="db2d4553d1897aa9" providerId="Windows Live" clId="Web-{CFA5365F-770A-4389-AB70-BAD786797668}" dt="2024-07-07T07:07:09.921" v="6"/>
        <pc:sldMkLst>
          <pc:docMk/>
          <pc:sldMk cId="1982489872" sldId="260"/>
        </pc:sldMkLst>
        <pc:spChg chg="mo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2" creationId="{EC1F3A1A-6BAD-180B-D985-1AAA9BB98FB8}"/>
          </ac:spMkLst>
        </pc:spChg>
        <pc:spChg chg="mo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48" creationId="{665027A8-4740-AE71-E0E4-A3D026925200}"/>
          </ac:spMkLst>
        </pc:spChg>
        <pc:spChg chg="del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66" creationId="{72526924-84D3-45FB-A5FE-62D8FCBF53B6}"/>
          </ac:spMkLst>
        </pc:spChg>
        <pc:spChg chg="del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68" creationId="{5C2A6256-1DD0-4E4B-A8B3-9A711B4DBE0C}"/>
          </ac:spMkLst>
        </pc:spChg>
        <pc:spChg chg="del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70" creationId="{41760540-185E-4652-BFD2-9B362EF3BC99}"/>
          </ac:spMkLst>
        </pc:spChg>
        <pc:spChg chg="del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72" creationId="{729789F4-85C1-41A0-83EB-992E22210CB9}"/>
          </ac:spMkLst>
        </pc:spChg>
        <pc:spChg chg="del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74" creationId="{9D9D367D-6DD2-4A7C-8918-0DCAC297559A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79" creationId="{1ED69555-EE48-4B19-812B-4E1068DBF976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81" creationId="{57AEB73D-F521-4B19-820F-12DB6BCC8406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83" creationId="{6B72EEBA-3A5D-41CE-8465-A45A0F65674E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85" creationId="{EA164D6B-6878-4B9F-A2D0-985D39B17B46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87" creationId="{362F176A-9349-4CD7-8042-59C0200C8CE9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89" creationId="{4E9A171F-91A7-42F8-B25C-E38B244E757C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91" creationId="{064738AB-B6BE-4867-889A-52CE4AC8DBD0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93" creationId="{57851D67-7085-40E2-B146-F91433A28E08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95" creationId="{985AAE23-FCB6-4663-907C-0110B0FDC58E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97" creationId="{9C969C2C-E7E3-4052-87D4-61E733EC1BBD}"/>
          </ac:spMkLst>
        </pc:spChg>
        <pc:spChg chg="add">
          <ac:chgData name="merlyn cia" userId="db2d4553d1897aa9" providerId="Windows Live" clId="Web-{CFA5365F-770A-4389-AB70-BAD786797668}" dt="2024-07-07T07:07:09.921" v="6"/>
          <ac:spMkLst>
            <pc:docMk/>
            <pc:sldMk cId="1982489872" sldId="260"/>
            <ac:spMk id="99" creationId="{7C60369F-A41B-4D6E-8990-30E2715C5730}"/>
          </ac:spMkLst>
        </pc:spChg>
        <pc:picChg chg="add mod">
          <ac:chgData name="merlyn cia" userId="db2d4553d1897aa9" providerId="Windows Live" clId="Web-{CFA5365F-770A-4389-AB70-BAD786797668}" dt="2024-07-07T07:07:09.921" v="6"/>
          <ac:picMkLst>
            <pc:docMk/>
            <pc:sldMk cId="1982489872" sldId="260"/>
            <ac:picMk id="3" creationId="{293A5C84-F22A-5D46-A035-FE33B472DA04}"/>
          </ac:picMkLst>
        </pc:picChg>
      </pc:sldChg>
      <pc:sldChg chg="modSp">
        <pc:chgData name="merlyn cia" userId="db2d4553d1897aa9" providerId="Windows Live" clId="Web-{CFA5365F-770A-4389-AB70-BAD786797668}" dt="2024-07-07T07:09:04.398" v="9" actId="1076"/>
        <pc:sldMkLst>
          <pc:docMk/>
          <pc:sldMk cId="3561103495" sldId="264"/>
        </pc:sldMkLst>
        <pc:spChg chg="mod">
          <ac:chgData name="merlyn cia" userId="db2d4553d1897aa9" providerId="Windows Live" clId="Web-{CFA5365F-770A-4389-AB70-BAD786797668}" dt="2024-07-07T07:09:04.398" v="9" actId="1076"/>
          <ac:spMkLst>
            <pc:docMk/>
            <pc:sldMk cId="3561103495" sldId="264"/>
            <ac:spMk id="18" creationId="{208D58F2-B631-DB47-EF7D-8D3DDF53B9A4}"/>
          </ac:spMkLst>
        </pc:spChg>
      </pc:sldChg>
      <pc:sldChg chg="addSp delSp modSp new mod setBg">
        <pc:chgData name="merlyn cia" userId="db2d4553d1897aa9" providerId="Windows Live" clId="Web-{CFA5365F-770A-4389-AB70-BAD786797668}" dt="2024-07-07T07:12:21.953" v="25" actId="20577"/>
        <pc:sldMkLst>
          <pc:docMk/>
          <pc:sldMk cId="615999113" sldId="267"/>
        </pc:sldMkLst>
        <pc:spChg chg="mod">
          <ac:chgData name="merlyn cia" userId="db2d4553d1897aa9" providerId="Windows Live" clId="Web-{CFA5365F-770A-4389-AB70-BAD786797668}" dt="2024-07-07T07:12:21.953" v="25" actId="20577"/>
          <ac:spMkLst>
            <pc:docMk/>
            <pc:sldMk cId="615999113" sldId="267"/>
            <ac:spMk id="2" creationId="{D5B18813-42FA-B5C6-46E1-45901E79CCE5}"/>
          </ac:spMkLst>
        </pc:spChg>
        <pc:spChg chg="del">
          <ac:chgData name="merlyn cia" userId="db2d4553d1897aa9" providerId="Windows Live" clId="Web-{CFA5365F-770A-4389-AB70-BAD786797668}" dt="2024-07-07T07:11:51.452" v="13"/>
          <ac:spMkLst>
            <pc:docMk/>
            <pc:sldMk cId="615999113" sldId="267"/>
            <ac:spMk id="3" creationId="{4F283A54-CC8F-F8C4-7B63-4AF27DE945C9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9" creationId="{1ED69555-EE48-4B19-812B-4E1068DBF976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11" creationId="{57AEB73D-F521-4B19-820F-12DB6BCC8406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13" creationId="{6B72EEBA-3A5D-41CE-8465-A45A0F65674E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15" creationId="{EA164D6B-6878-4B9F-A2D0-985D39B17B46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17" creationId="{2A175829-70EA-4A6D-978C-4D0923059C3D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19" creationId="{EE5D2B4A-3399-4CCF-A171-7F8B1BF54596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21" creationId="{A894967F-D57B-433D-9A92-5C82B10CFD78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23" creationId="{BB57D892-A065-4003-93F3-65AB1A248371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25" creationId="{985AAE23-FCB6-4663-907C-0110B0FDC58E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27" creationId="{BEA1DA1C-6CE0-4AE4-918F-CC0E685C5F0F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29" creationId="{9C67C3D3-B919-4C65-907E-45C21C631E42}"/>
          </ac:spMkLst>
        </pc:spChg>
        <pc:spChg chg="add">
          <ac:chgData name="merlyn cia" userId="db2d4553d1897aa9" providerId="Windows Live" clId="Web-{CFA5365F-770A-4389-AB70-BAD786797668}" dt="2024-07-07T07:12:15.672" v="20"/>
          <ac:spMkLst>
            <pc:docMk/>
            <pc:sldMk cId="615999113" sldId="267"/>
            <ac:spMk id="31" creationId="{9BCBF7BE-192C-47B7-816B-8213C256E8AB}"/>
          </ac:spMkLst>
        </pc:spChg>
        <pc:picChg chg="add mod ord">
          <ac:chgData name="merlyn cia" userId="db2d4553d1897aa9" providerId="Windows Live" clId="Web-{CFA5365F-770A-4389-AB70-BAD786797668}" dt="2024-07-07T07:12:15.672" v="20"/>
          <ac:picMkLst>
            <pc:docMk/>
            <pc:sldMk cId="615999113" sldId="267"/>
            <ac:picMk id="4" creationId="{B5156FCD-BB50-2D32-907B-99725529F3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537FD-3FB9-4C07-A58F-1E620E00A1CA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D9FF2-38EB-47E7-98FC-B726E1026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0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9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3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0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0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6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9FF2-38EB-47E7-98FC-B726E10260B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7/7/2024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7/7/2024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0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17" r:id="rId4"/>
    <p:sldLayoutId id="2147484018" r:id="rId5"/>
    <p:sldLayoutId id="2147484023" r:id="rId6"/>
    <p:sldLayoutId id="2147484019" r:id="rId7"/>
    <p:sldLayoutId id="2147484020" r:id="rId8"/>
    <p:sldLayoutId id="2147484021" r:id="rId9"/>
    <p:sldLayoutId id="2147484022" r:id="rId10"/>
    <p:sldLayoutId id="214748402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一張含有 洋紅色, 煙火, 粉紅色, 鮮豔 的圖片&#10;&#10;自動產生的描述">
            <a:extLst>
              <a:ext uri="{FF2B5EF4-FFF2-40B4-BE49-F238E27FC236}">
                <a16:creationId xmlns:a16="http://schemas.microsoft.com/office/drawing/2014/main" id="{E6D7773B-E046-F003-53E0-4A185489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" r="2" b="2"/>
          <a:stretch/>
        </p:blipFill>
        <p:spPr>
          <a:xfrm>
            <a:off x="25300" y="1074544"/>
            <a:ext cx="7573364" cy="5069861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F958F7-2976-F870-A41B-B1A69933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75" y="915750"/>
            <a:ext cx="4421173" cy="5153607"/>
          </a:xfrm>
        </p:spPr>
        <p:txBody>
          <a:bodyPr anchor="b">
            <a:normAutofit fontScale="90000"/>
          </a:bodyPr>
          <a:lstStyle/>
          <a:p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2024 </a:t>
            </a:r>
            <a:r>
              <a:rPr lang="en-US" altLang="zh-TW" sz="2700" cap="none" err="1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GenAI</a:t>
            </a:r>
            <a: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S</a:t>
            </a:r>
            <a:r>
              <a:rPr lang="en-US" altLang="zh-TW" sz="2700" cap="none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tars</a:t>
            </a: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altLang="zh-TW" sz="27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TW" altLang="en-US" sz="2700">
                <a:solidFill>
                  <a:schemeClr val="bg1"/>
                </a:solidFill>
              </a:rPr>
              <a:t>報名組別</a:t>
            </a:r>
            <a:r>
              <a:rPr lang="en-US" altLang="zh-TW" sz="2700">
                <a:solidFill>
                  <a:schemeClr val="bg1"/>
                </a:solidFill>
              </a:rPr>
              <a:t>:</a:t>
            </a:r>
            <a:br>
              <a:rPr lang="en-US" altLang="zh-TW" sz="2700">
                <a:solidFill>
                  <a:schemeClr val="bg1"/>
                </a:solidFill>
              </a:rPr>
            </a:br>
            <a:r>
              <a:rPr lang="zh-TW" altLang="en-US" sz="2700">
                <a:solidFill>
                  <a:schemeClr val="bg1"/>
                </a:solidFill>
              </a:rPr>
              <a:t>創意創客組</a:t>
            </a:r>
            <a:r>
              <a:rPr lang="en-US" altLang="zh-TW" sz="2700">
                <a:solidFill>
                  <a:schemeClr val="bg1"/>
                </a:solidFill>
              </a:rPr>
              <a:t>-</a:t>
            </a:r>
            <a:r>
              <a:rPr lang="zh-TW" altLang="en-US" sz="2700">
                <a:solidFill>
                  <a:schemeClr val="bg1"/>
                </a:solidFill>
              </a:rPr>
              <a:t>大專社會組</a:t>
            </a:r>
            <a:br>
              <a:rPr lang="en-US" altLang="zh-TW" sz="2700">
                <a:solidFill>
                  <a:schemeClr val="bg1"/>
                </a:solidFill>
              </a:rPr>
            </a:br>
            <a:br>
              <a:rPr lang="en-US" altLang="zh-TW" sz="2700">
                <a:solidFill>
                  <a:schemeClr val="bg1"/>
                </a:solidFill>
              </a:rPr>
            </a:br>
            <a:r>
              <a:rPr lang="zh-TW" altLang="en-US" sz="2700">
                <a:solidFill>
                  <a:schemeClr val="bg1"/>
                </a:solidFill>
              </a:rPr>
              <a:t>提案名</a:t>
            </a:r>
            <a:r>
              <a:rPr lang="en-US" altLang="zh-TW" sz="2700">
                <a:solidFill>
                  <a:schemeClr val="bg1"/>
                </a:solidFill>
              </a:rPr>
              <a:t>:</a:t>
            </a:r>
            <a:br>
              <a:rPr lang="en-US" altLang="zh-TW" sz="2700">
                <a:solidFill>
                  <a:schemeClr val="bg1"/>
                </a:solidFill>
              </a:rPr>
            </a:br>
            <a:r>
              <a:rPr lang="zh-TW" altLang="en-US" sz="2700">
                <a:solidFill>
                  <a:schemeClr val="bg1"/>
                </a:solidFill>
              </a:rPr>
              <a:t>基於</a:t>
            </a:r>
            <a:r>
              <a:rPr lang="en-US" altLang="zh-TW" sz="2700" cap="none" err="1">
                <a:solidFill>
                  <a:schemeClr val="bg1"/>
                </a:solidFill>
              </a:rPr>
              <a:t>Ollama</a:t>
            </a:r>
            <a:r>
              <a:rPr lang="zh-TW" altLang="en-US" sz="2700">
                <a:solidFill>
                  <a:schemeClr val="bg1"/>
                </a:solidFill>
              </a:rPr>
              <a:t>的智能食物影像分析結合</a:t>
            </a:r>
            <a:r>
              <a:rPr lang="en-US" altLang="zh-TW" sz="2700">
                <a:solidFill>
                  <a:schemeClr val="bg1"/>
                </a:solidFill>
              </a:rPr>
              <a:t>AI</a:t>
            </a:r>
            <a:r>
              <a:rPr lang="zh-TW" altLang="en-US" sz="2700">
                <a:solidFill>
                  <a:schemeClr val="bg1"/>
                </a:solidFill>
              </a:rPr>
              <a:t>營養師平台</a:t>
            </a:r>
            <a:br>
              <a:rPr lang="en-US" altLang="zh-TW" sz="2700">
                <a:solidFill>
                  <a:schemeClr val="bg1"/>
                </a:solidFill>
              </a:rPr>
            </a:br>
            <a:br>
              <a:rPr lang="en-US" altLang="zh-TW" sz="3600">
                <a:solidFill>
                  <a:schemeClr val="bg1"/>
                </a:solidFill>
              </a:rPr>
            </a:br>
            <a:r>
              <a:rPr lang="zh-TW" altLang="en-US" sz="2700">
                <a:solidFill>
                  <a:schemeClr val="bg1"/>
                </a:solidFill>
              </a:rPr>
              <a:t>隊名</a:t>
            </a:r>
            <a:r>
              <a:rPr lang="en-US" altLang="zh-TW" sz="2700">
                <a:solidFill>
                  <a:schemeClr val="bg1"/>
                </a:solidFill>
              </a:rPr>
              <a:t>:</a:t>
            </a:r>
            <a:r>
              <a:rPr lang="zh-TW" altLang="en-US" sz="2700">
                <a:solidFill>
                  <a:schemeClr val="bg1"/>
                </a:solidFill>
              </a:rPr>
              <a:t>資工混血兒</a:t>
            </a: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food and food&#10;&#10;Description automatically generated">
            <a:extLst>
              <a:ext uri="{FF2B5EF4-FFF2-40B4-BE49-F238E27FC236}">
                <a16:creationId xmlns:a16="http://schemas.microsoft.com/office/drawing/2014/main" id="{2C426BED-E876-D5CB-63E1-F87464127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6000" b="0" cap="all">
                <a:solidFill>
                  <a:schemeClr val="bg1"/>
                </a:solidFill>
              </a:rPr>
              <a:t>流程圖</a:t>
            </a:r>
            <a:endParaRPr lang="en-US" altLang="zh-TW" sz="6000" b="0" cap="al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15ABDAE-70B1-9384-E493-7E2EFF2A304C}"/>
              </a:ext>
            </a:extLst>
          </p:cNvPr>
          <p:cNvGrpSpPr/>
          <p:nvPr/>
        </p:nvGrpSpPr>
        <p:grpSpPr>
          <a:xfrm>
            <a:off x="5378465" y="1542358"/>
            <a:ext cx="774996" cy="707740"/>
            <a:chOff x="1162664" y="1524000"/>
            <a:chExt cx="904567" cy="894735"/>
          </a:xfrm>
        </p:grpSpPr>
        <p:pic>
          <p:nvPicPr>
            <p:cNvPr id="5" name="圖片 4" descr="一張含有 美工圖案, 卡通, 圖畫, 圓形 的圖片&#10;&#10;自動產生的描述">
              <a:extLst>
                <a:ext uri="{FF2B5EF4-FFF2-40B4-BE49-F238E27FC236}">
                  <a16:creationId xmlns:a16="http://schemas.microsoft.com/office/drawing/2014/main" id="{C685CB96-9752-202B-660C-66183293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496" y="1524000"/>
              <a:ext cx="894735" cy="894735"/>
            </a:xfrm>
            <a:prstGeom prst="rect">
              <a:avLst/>
            </a:prstGeom>
          </p:spPr>
        </p:pic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2C284FFA-4B19-DFB1-833D-FF23E9AAA0BD}"/>
                </a:ext>
              </a:extLst>
            </p:cNvPr>
            <p:cNvSpPr/>
            <p:nvPr/>
          </p:nvSpPr>
          <p:spPr>
            <a:xfrm>
              <a:off x="1162664" y="1524000"/>
              <a:ext cx="894736" cy="89473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91"/>
            </a:p>
          </p:txBody>
        </p:sp>
      </p:grpSp>
      <p:pic>
        <p:nvPicPr>
          <p:cNvPr id="9" name="圖形 8" descr="使用者 以實心填滿">
            <a:extLst>
              <a:ext uri="{FF2B5EF4-FFF2-40B4-BE49-F238E27FC236}">
                <a16:creationId xmlns:a16="http://schemas.microsoft.com/office/drawing/2014/main" id="{A044243C-BFB6-6113-A675-00AF4B28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596" y="1641964"/>
            <a:ext cx="655642" cy="63863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08D58F2-B631-DB47-EF7D-8D3DDF53B9A4}"/>
              </a:ext>
            </a:extLst>
          </p:cNvPr>
          <p:cNvSpPr txBox="1"/>
          <p:nvPr/>
        </p:nvSpPr>
        <p:spPr>
          <a:xfrm>
            <a:off x="1804298" y="2328159"/>
            <a:ext cx="43667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0110A06-FD89-E184-7619-0390E354C706}"/>
              </a:ext>
            </a:extLst>
          </p:cNvPr>
          <p:cNvCxnSpPr>
            <a:cxnSpLocks/>
          </p:cNvCxnSpPr>
          <p:nvPr/>
        </p:nvCxnSpPr>
        <p:spPr>
          <a:xfrm>
            <a:off x="2386918" y="2117631"/>
            <a:ext cx="813444" cy="37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C8CD9136-A4A6-4C8B-E929-DD0DF5EA6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1721676" y="1432155"/>
            <a:ext cx="556071" cy="893338"/>
          </a:xfrm>
          <a:prstGeom prst="rect">
            <a:avLst/>
          </a:prstGeom>
        </p:spPr>
      </p:pic>
      <p:pic>
        <p:nvPicPr>
          <p:cNvPr id="30" name="圖片 29" descr="一張含有 圓形, 螢幕擷取畫面, 標誌, 設計 的圖片&#10;&#10;自動產生的描述">
            <a:extLst>
              <a:ext uri="{FF2B5EF4-FFF2-40B4-BE49-F238E27FC236}">
                <a16:creationId xmlns:a16="http://schemas.microsoft.com/office/drawing/2014/main" id="{DA80CBEB-5857-A469-B2B3-C2D0C5BA5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16" y="2279310"/>
            <a:ext cx="714596" cy="696173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2D9A68E-724A-771E-9F88-644B1D737BA9}"/>
              </a:ext>
            </a:extLst>
          </p:cNvPr>
          <p:cNvSpPr txBox="1"/>
          <p:nvPr/>
        </p:nvSpPr>
        <p:spPr>
          <a:xfrm>
            <a:off x="3448433" y="3038812"/>
            <a:ext cx="535645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9D822EA-7EA9-5648-43B9-12CCD00EAAA8}"/>
              </a:ext>
            </a:extLst>
          </p:cNvPr>
          <p:cNvCxnSpPr>
            <a:cxnSpLocks/>
          </p:cNvCxnSpPr>
          <p:nvPr/>
        </p:nvCxnSpPr>
        <p:spPr>
          <a:xfrm flipV="1">
            <a:off x="2406478" y="1638109"/>
            <a:ext cx="770354" cy="233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圖片 39" descr="一張含有 符號, 字型, 白色, 標誌 的圖片&#10;&#10;自動產生的描述">
            <a:extLst>
              <a:ext uri="{FF2B5EF4-FFF2-40B4-BE49-F238E27FC236}">
                <a16:creationId xmlns:a16="http://schemas.microsoft.com/office/drawing/2014/main" id="{B95D3007-AB42-E3B2-D818-B03E7D057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24" y="1167075"/>
            <a:ext cx="671123" cy="671123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47401FED-63A1-354C-D520-D991E7D7FC6C}"/>
              </a:ext>
            </a:extLst>
          </p:cNvPr>
          <p:cNvSpPr txBox="1"/>
          <p:nvPr/>
        </p:nvSpPr>
        <p:spPr>
          <a:xfrm>
            <a:off x="3309534" y="1847130"/>
            <a:ext cx="813444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963B271-2E36-505C-00D7-943C3BE468E3}"/>
              </a:ext>
            </a:extLst>
          </p:cNvPr>
          <p:cNvCxnSpPr>
            <a:cxnSpLocks/>
          </p:cNvCxnSpPr>
          <p:nvPr/>
        </p:nvCxnSpPr>
        <p:spPr>
          <a:xfrm>
            <a:off x="961178" y="1961281"/>
            <a:ext cx="716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AB1D26C-F43F-4438-F21E-3AF0527055DD}"/>
              </a:ext>
            </a:extLst>
          </p:cNvPr>
          <p:cNvCxnSpPr>
            <a:cxnSpLocks/>
          </p:cNvCxnSpPr>
          <p:nvPr/>
        </p:nvCxnSpPr>
        <p:spPr>
          <a:xfrm>
            <a:off x="4181235" y="1563065"/>
            <a:ext cx="1092219" cy="388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A21D624-8E47-3DF4-2B70-9245EB553A13}"/>
              </a:ext>
            </a:extLst>
          </p:cNvPr>
          <p:cNvCxnSpPr>
            <a:cxnSpLocks/>
          </p:cNvCxnSpPr>
          <p:nvPr/>
        </p:nvCxnSpPr>
        <p:spPr>
          <a:xfrm flipV="1">
            <a:off x="4184821" y="2185238"/>
            <a:ext cx="1096357" cy="4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7831-6AB3-C229-F170-ECA84865270E}"/>
              </a:ext>
            </a:extLst>
          </p:cNvPr>
          <p:cNvSpPr txBox="1"/>
          <p:nvPr/>
        </p:nvSpPr>
        <p:spPr>
          <a:xfrm>
            <a:off x="4407835" y="1357983"/>
            <a:ext cx="81064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98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接入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2FA50DA-5186-3CF3-8ED2-88C750061C8D}"/>
              </a:ext>
            </a:extLst>
          </p:cNvPr>
          <p:cNvSpPr txBox="1"/>
          <p:nvPr/>
        </p:nvSpPr>
        <p:spPr>
          <a:xfrm>
            <a:off x="4416992" y="2532588"/>
            <a:ext cx="81064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98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接入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0E67648-4E3C-F859-F91C-D1282980255F}"/>
              </a:ext>
            </a:extLst>
          </p:cNvPr>
          <p:cNvSpPr txBox="1"/>
          <p:nvPr/>
        </p:nvSpPr>
        <p:spPr>
          <a:xfrm>
            <a:off x="5281178" y="2279310"/>
            <a:ext cx="1219708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98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Ollama</a:t>
            </a:r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039FF1F-EBBD-B6A0-BCBD-A58C143ADEB2}"/>
              </a:ext>
            </a:extLst>
          </p:cNvPr>
          <p:cNvSpPr txBox="1"/>
          <p:nvPr/>
        </p:nvSpPr>
        <p:spPr>
          <a:xfrm>
            <a:off x="292656" y="2189043"/>
            <a:ext cx="726946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45E63F9-5F1C-3A1D-8093-18CED427CBEE}"/>
              </a:ext>
            </a:extLst>
          </p:cNvPr>
          <p:cNvCxnSpPr>
            <a:cxnSpLocks/>
          </p:cNvCxnSpPr>
          <p:nvPr/>
        </p:nvCxnSpPr>
        <p:spPr>
          <a:xfrm flipV="1">
            <a:off x="6993001" y="1330505"/>
            <a:ext cx="655138" cy="57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圓柱形 84">
            <a:extLst>
              <a:ext uri="{FF2B5EF4-FFF2-40B4-BE49-F238E27FC236}">
                <a16:creationId xmlns:a16="http://schemas.microsoft.com/office/drawing/2014/main" id="{F6BBBD83-4EF2-E4EB-9219-51B20BCE8E2A}"/>
              </a:ext>
            </a:extLst>
          </p:cNvPr>
          <p:cNvSpPr/>
          <p:nvPr/>
        </p:nvSpPr>
        <p:spPr>
          <a:xfrm>
            <a:off x="7810237" y="1005688"/>
            <a:ext cx="1109093" cy="426467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Food name</a:t>
            </a:r>
            <a:endPara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4" name="圖片 93" descr="一張含有 帆船, 運輸, 船隻, 船 的圖片&#10;&#10;自動產生的描述">
            <a:extLst>
              <a:ext uri="{FF2B5EF4-FFF2-40B4-BE49-F238E27FC236}">
                <a16:creationId xmlns:a16="http://schemas.microsoft.com/office/drawing/2014/main" id="{329D9323-041E-D560-AAC0-945ED36D7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027" y="2300235"/>
            <a:ext cx="1359266" cy="907163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681125B-423A-B388-774E-4EDB286EFA99}"/>
              </a:ext>
            </a:extLst>
          </p:cNvPr>
          <p:cNvSpPr txBox="1"/>
          <p:nvPr/>
        </p:nvSpPr>
        <p:spPr>
          <a:xfrm>
            <a:off x="11296633" y="3141725"/>
            <a:ext cx="646331" cy="27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98"/>
              <a:t>資料庫</a:t>
            </a:r>
          </a:p>
        </p:txBody>
      </p:sp>
      <p:sp>
        <p:nvSpPr>
          <p:cNvPr id="110" name="圓柱形 109">
            <a:extLst>
              <a:ext uri="{FF2B5EF4-FFF2-40B4-BE49-F238E27FC236}">
                <a16:creationId xmlns:a16="http://schemas.microsoft.com/office/drawing/2014/main" id="{5F451B01-DA20-51A8-23E8-4D252B27005B}"/>
              </a:ext>
            </a:extLst>
          </p:cNvPr>
          <p:cNvSpPr/>
          <p:nvPr/>
        </p:nvSpPr>
        <p:spPr>
          <a:xfrm>
            <a:off x="7837956" y="1669981"/>
            <a:ext cx="1012940" cy="426467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Meat kcal</a:t>
            </a:r>
            <a:endPara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圓柱形 126">
            <a:extLst>
              <a:ext uri="{FF2B5EF4-FFF2-40B4-BE49-F238E27FC236}">
                <a16:creationId xmlns:a16="http://schemas.microsoft.com/office/drawing/2014/main" id="{38479EE2-AA40-32B9-BD1E-4CE90333F729}"/>
              </a:ext>
            </a:extLst>
          </p:cNvPr>
          <p:cNvSpPr/>
          <p:nvPr/>
        </p:nvSpPr>
        <p:spPr>
          <a:xfrm>
            <a:off x="7770723" y="2311994"/>
            <a:ext cx="1364971" cy="418107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 kcal</a:t>
            </a:r>
            <a:endPara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1491"/>
          </a:p>
        </p:txBody>
      </p:sp>
      <p:sp>
        <p:nvSpPr>
          <p:cNvPr id="128" name="圓柱形 127">
            <a:extLst>
              <a:ext uri="{FF2B5EF4-FFF2-40B4-BE49-F238E27FC236}">
                <a16:creationId xmlns:a16="http://schemas.microsoft.com/office/drawing/2014/main" id="{B4AEBA34-F5C5-F554-6FC6-5F37B623AF5A}"/>
              </a:ext>
            </a:extLst>
          </p:cNvPr>
          <p:cNvSpPr/>
          <p:nvPr/>
        </p:nvSpPr>
        <p:spPr>
          <a:xfrm>
            <a:off x="7784376" y="2900810"/>
            <a:ext cx="1215081" cy="41810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 kcal</a:t>
            </a:r>
            <a:endParaRPr lang="zh-TW" altLang="en-US" sz="1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69C5C71-67BD-7F7F-BE9A-4AA9548814C7}"/>
              </a:ext>
            </a:extLst>
          </p:cNvPr>
          <p:cNvCxnSpPr>
            <a:cxnSpLocks/>
          </p:cNvCxnSpPr>
          <p:nvPr/>
        </p:nvCxnSpPr>
        <p:spPr>
          <a:xfrm flipV="1">
            <a:off x="6251463" y="1914916"/>
            <a:ext cx="745616" cy="4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49D251D-8113-8357-32BF-0ED2F04CA2E5}"/>
              </a:ext>
            </a:extLst>
          </p:cNvPr>
          <p:cNvCxnSpPr>
            <a:cxnSpLocks/>
          </p:cNvCxnSpPr>
          <p:nvPr/>
        </p:nvCxnSpPr>
        <p:spPr>
          <a:xfrm>
            <a:off x="6994894" y="1914916"/>
            <a:ext cx="653245" cy="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014D47EB-1F43-37E9-194F-D8E2B1BCE2DF}"/>
              </a:ext>
            </a:extLst>
          </p:cNvPr>
          <p:cNvCxnSpPr>
            <a:cxnSpLocks/>
          </p:cNvCxnSpPr>
          <p:nvPr/>
        </p:nvCxnSpPr>
        <p:spPr>
          <a:xfrm>
            <a:off x="6993001" y="1919368"/>
            <a:ext cx="655138" cy="531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D31DEB51-6F8E-B53E-78A6-1A154A5A14E2}"/>
              </a:ext>
            </a:extLst>
          </p:cNvPr>
          <p:cNvCxnSpPr>
            <a:cxnSpLocks/>
          </p:cNvCxnSpPr>
          <p:nvPr/>
        </p:nvCxnSpPr>
        <p:spPr>
          <a:xfrm>
            <a:off x="6990995" y="1919367"/>
            <a:ext cx="640921" cy="105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5F572330-7EA4-3880-434C-BF481DDC3B16}"/>
              </a:ext>
            </a:extLst>
          </p:cNvPr>
          <p:cNvSpPr txBox="1"/>
          <p:nvPr/>
        </p:nvSpPr>
        <p:spPr>
          <a:xfrm>
            <a:off x="11285199" y="1951234"/>
            <a:ext cx="43667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157" name="圖片 156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B4B181AE-782F-EEC6-680A-DA912A25B5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11188625" y="998324"/>
            <a:ext cx="556071" cy="893338"/>
          </a:xfrm>
          <a:prstGeom prst="rect">
            <a:avLst/>
          </a:prstGeom>
        </p:spPr>
      </p:pic>
      <p:sp>
        <p:nvSpPr>
          <p:cNvPr id="158" name="右大括弧 157">
            <a:extLst>
              <a:ext uri="{FF2B5EF4-FFF2-40B4-BE49-F238E27FC236}">
                <a16:creationId xmlns:a16="http://schemas.microsoft.com/office/drawing/2014/main" id="{83ED44F8-A61C-1A7D-3307-ACD1272E5133}"/>
              </a:ext>
            </a:extLst>
          </p:cNvPr>
          <p:cNvSpPr/>
          <p:nvPr/>
        </p:nvSpPr>
        <p:spPr>
          <a:xfrm>
            <a:off x="9135693" y="1021577"/>
            <a:ext cx="795969" cy="2207291"/>
          </a:xfrm>
          <a:prstGeom prst="rightBrace">
            <a:avLst>
              <a:gd name="adj1" fmla="val 8333"/>
              <a:gd name="adj2" fmla="val 4611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198"/>
          </a:p>
        </p:txBody>
      </p:sp>
      <p:pic>
        <p:nvPicPr>
          <p:cNvPr id="160" name="圖形 159" descr="宣紙 以實心填滿">
            <a:extLst>
              <a:ext uri="{FF2B5EF4-FFF2-40B4-BE49-F238E27FC236}">
                <a16:creationId xmlns:a16="http://schemas.microsoft.com/office/drawing/2014/main" id="{EC61B6A0-B56D-79A2-9B38-D1E1E1017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1464" y="1679965"/>
            <a:ext cx="614783" cy="614783"/>
          </a:xfrm>
          <a:prstGeom prst="rect">
            <a:avLst/>
          </a:prstGeom>
        </p:spPr>
      </p:pic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3ED0F39A-BD33-D43B-BB9E-A8EE86DA1DEB}"/>
              </a:ext>
            </a:extLst>
          </p:cNvPr>
          <p:cNvSpPr txBox="1"/>
          <p:nvPr/>
        </p:nvSpPr>
        <p:spPr>
          <a:xfrm>
            <a:off x="9812528" y="2328159"/>
            <a:ext cx="778239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資料存入</a:t>
            </a: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2251D190-AE52-8097-0D9F-13B86C992E9E}"/>
              </a:ext>
            </a:extLst>
          </p:cNvPr>
          <p:cNvCxnSpPr>
            <a:cxnSpLocks/>
          </p:cNvCxnSpPr>
          <p:nvPr/>
        </p:nvCxnSpPr>
        <p:spPr>
          <a:xfrm flipV="1">
            <a:off x="10489294" y="1508340"/>
            <a:ext cx="459651" cy="300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275829C-F696-18E8-D579-157ECFA0C16C}"/>
              </a:ext>
            </a:extLst>
          </p:cNvPr>
          <p:cNvCxnSpPr>
            <a:cxnSpLocks/>
          </p:cNvCxnSpPr>
          <p:nvPr/>
        </p:nvCxnSpPr>
        <p:spPr>
          <a:xfrm>
            <a:off x="10489294" y="2185000"/>
            <a:ext cx="484987" cy="442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F7453D16-2FE9-2BA6-919C-4030CED8E030}"/>
              </a:ext>
            </a:extLst>
          </p:cNvPr>
          <p:cNvCxnSpPr/>
          <p:nvPr/>
        </p:nvCxnSpPr>
        <p:spPr>
          <a:xfrm>
            <a:off x="0" y="3441449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CD524CC5-9A2D-0296-9917-014DCB370936}"/>
              </a:ext>
            </a:extLst>
          </p:cNvPr>
          <p:cNvSpPr/>
          <p:nvPr/>
        </p:nvSpPr>
        <p:spPr>
          <a:xfrm>
            <a:off x="0" y="9715"/>
            <a:ext cx="1019602" cy="3590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32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我們的架構</a:t>
            </a: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80B6C368-9C7F-AD63-23E3-B8AB7C837810}"/>
              </a:ext>
            </a:extLst>
          </p:cNvPr>
          <p:cNvSpPr/>
          <p:nvPr/>
        </p:nvSpPr>
        <p:spPr>
          <a:xfrm>
            <a:off x="0" y="3459124"/>
            <a:ext cx="1297858" cy="3590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32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現今主流架構</a:t>
            </a:r>
          </a:p>
        </p:txBody>
      </p:sp>
      <p:pic>
        <p:nvPicPr>
          <p:cNvPr id="175" name="圖形 174" descr="使用者 以實心填滿">
            <a:extLst>
              <a:ext uri="{FF2B5EF4-FFF2-40B4-BE49-F238E27FC236}">
                <a16:creationId xmlns:a16="http://schemas.microsoft.com/office/drawing/2014/main" id="{5AB03072-229B-90AC-9134-EEDD6235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6569" y="4526619"/>
            <a:ext cx="655642" cy="638634"/>
          </a:xfrm>
          <a:prstGeom prst="rect">
            <a:avLst/>
          </a:prstGeom>
        </p:spPr>
      </p:pic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2348F73D-EEDB-05D3-9D3B-4C83FB5694C0}"/>
              </a:ext>
            </a:extLst>
          </p:cNvPr>
          <p:cNvSpPr txBox="1"/>
          <p:nvPr/>
        </p:nvSpPr>
        <p:spPr>
          <a:xfrm>
            <a:off x="2814629" y="5073699"/>
            <a:ext cx="627582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</a:p>
        </p:txBody>
      </p: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F34982C7-D01E-11B1-A8FF-D54482EE1F4F}"/>
              </a:ext>
            </a:extLst>
          </p:cNvPr>
          <p:cNvCxnSpPr>
            <a:cxnSpLocks/>
          </p:cNvCxnSpPr>
          <p:nvPr/>
        </p:nvCxnSpPr>
        <p:spPr>
          <a:xfrm flipV="1">
            <a:off x="3503343" y="4513262"/>
            <a:ext cx="782690" cy="29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圖片 181" descr="一張含有 行動電話, 標誌, 符號, 圖形 的圖片&#10;&#10;自動產生的描述">
            <a:extLst>
              <a:ext uri="{FF2B5EF4-FFF2-40B4-BE49-F238E27FC236}">
                <a16:creationId xmlns:a16="http://schemas.microsoft.com/office/drawing/2014/main" id="{0F6F6EBC-5876-BDFA-76B6-682994FDAA3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20119" r="14755" b="13714"/>
          <a:stretch/>
        </p:blipFill>
        <p:spPr>
          <a:xfrm>
            <a:off x="4436506" y="3873673"/>
            <a:ext cx="677264" cy="725311"/>
          </a:xfrm>
          <a:prstGeom prst="rect">
            <a:avLst/>
          </a:prstGeom>
        </p:spPr>
      </p:pic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3066846-1BDE-B277-2B15-5C1E8DB559BC}"/>
              </a:ext>
            </a:extLst>
          </p:cNvPr>
          <p:cNvSpPr txBox="1"/>
          <p:nvPr/>
        </p:nvSpPr>
        <p:spPr>
          <a:xfrm>
            <a:off x="4415127" y="4659585"/>
            <a:ext cx="800219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endParaRPr lang="en-US" altLang="zh-TW" sz="1198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食品名稱</a:t>
            </a:r>
          </a:p>
        </p:txBody>
      </p:sp>
      <p:pic>
        <p:nvPicPr>
          <p:cNvPr id="185" name="圖形 184" descr="條碼 以實心填滿">
            <a:extLst>
              <a:ext uri="{FF2B5EF4-FFF2-40B4-BE49-F238E27FC236}">
                <a16:creationId xmlns:a16="http://schemas.microsoft.com/office/drawing/2014/main" id="{131F7D53-8ADB-99B0-C6EC-241993E31A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0735" y="5073698"/>
            <a:ext cx="608807" cy="608807"/>
          </a:xfrm>
          <a:prstGeom prst="rect">
            <a:avLst/>
          </a:prstGeom>
        </p:spPr>
      </p:pic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7CB4F3C7-70B3-5443-8903-A563E0D2FE6E}"/>
              </a:ext>
            </a:extLst>
          </p:cNvPr>
          <p:cNvCxnSpPr>
            <a:cxnSpLocks/>
          </p:cNvCxnSpPr>
          <p:nvPr/>
        </p:nvCxnSpPr>
        <p:spPr>
          <a:xfrm>
            <a:off x="3503343" y="4976594"/>
            <a:ext cx="782690" cy="326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82C6F1C2-73BB-18B3-CEF7-00E14798F2B8}"/>
              </a:ext>
            </a:extLst>
          </p:cNvPr>
          <p:cNvSpPr txBox="1"/>
          <p:nvPr/>
        </p:nvSpPr>
        <p:spPr>
          <a:xfrm>
            <a:off x="4295337" y="5617544"/>
            <a:ext cx="1092219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掃描食品條碼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2C5EE9B0-7BE0-9DBD-B4FF-EC2331BB42F3}"/>
              </a:ext>
            </a:extLst>
          </p:cNvPr>
          <p:cNvCxnSpPr>
            <a:cxnSpLocks/>
          </p:cNvCxnSpPr>
          <p:nvPr/>
        </p:nvCxnSpPr>
        <p:spPr>
          <a:xfrm>
            <a:off x="5222938" y="4439952"/>
            <a:ext cx="1092219" cy="388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9A50012-1054-C884-C666-4B2BFC212525}"/>
              </a:ext>
            </a:extLst>
          </p:cNvPr>
          <p:cNvCxnSpPr>
            <a:cxnSpLocks/>
          </p:cNvCxnSpPr>
          <p:nvPr/>
        </p:nvCxnSpPr>
        <p:spPr>
          <a:xfrm flipV="1">
            <a:off x="5222938" y="5045261"/>
            <a:ext cx="1092219" cy="355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圖形 195" descr="資料庫 以實心填滿">
            <a:extLst>
              <a:ext uri="{FF2B5EF4-FFF2-40B4-BE49-F238E27FC236}">
                <a16:creationId xmlns:a16="http://schemas.microsoft.com/office/drawing/2014/main" id="{E90362FF-A979-2066-50CF-08DCE10A8B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31529" y="4228336"/>
            <a:ext cx="940254" cy="940254"/>
          </a:xfrm>
          <a:prstGeom prst="rect">
            <a:avLst/>
          </a:prstGeom>
        </p:spPr>
      </p:pic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DDE42785-6839-3863-E0E6-3F296637BA91}"/>
              </a:ext>
            </a:extLst>
          </p:cNvPr>
          <p:cNvSpPr txBox="1"/>
          <p:nvPr/>
        </p:nvSpPr>
        <p:spPr>
          <a:xfrm>
            <a:off x="6251462" y="5140086"/>
            <a:ext cx="1224231" cy="64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食品營養資料庫</a:t>
            </a:r>
            <a:endParaRPr lang="en-US" altLang="zh-TW" sz="1198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EF39D4D-06FE-E94B-DA7C-D8C7A20EBCE5}"/>
              </a:ext>
            </a:extLst>
          </p:cNvPr>
          <p:cNvCxnSpPr>
            <a:cxnSpLocks/>
          </p:cNvCxnSpPr>
          <p:nvPr/>
        </p:nvCxnSpPr>
        <p:spPr>
          <a:xfrm>
            <a:off x="7585081" y="4791406"/>
            <a:ext cx="1329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D962D03B-2AD8-089A-D8B3-3565B14BD356}"/>
              </a:ext>
            </a:extLst>
          </p:cNvPr>
          <p:cNvSpPr txBox="1"/>
          <p:nvPr/>
        </p:nvSpPr>
        <p:spPr>
          <a:xfrm>
            <a:off x="7871544" y="4487905"/>
            <a:ext cx="810642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資料存入</a:t>
            </a: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C72A1B66-ADE5-31AC-2639-7AEFB5B67A57}"/>
              </a:ext>
            </a:extLst>
          </p:cNvPr>
          <p:cNvSpPr txBox="1"/>
          <p:nvPr/>
        </p:nvSpPr>
        <p:spPr>
          <a:xfrm>
            <a:off x="9121866" y="5208637"/>
            <a:ext cx="436671" cy="46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98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203" name="圖片 202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C12AFA5A-CCAA-B72C-A5E7-A7566DA100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9039243" y="4312632"/>
            <a:ext cx="556071" cy="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0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7582419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5837464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zh-TW" altLang="en-US" sz="5600" b="0" cap="all">
                <a:solidFill>
                  <a:schemeClr val="tx2"/>
                </a:solidFill>
              </a:rPr>
              <a:t>為甚麼選擇這個提案</a:t>
            </a:r>
            <a:r>
              <a:rPr lang="en-US" altLang="zh-TW" sz="5600" b="0" cap="all">
                <a:solidFill>
                  <a:schemeClr val="tx2"/>
                </a:solidFill>
              </a:rPr>
              <a:t>?</a:t>
            </a:r>
            <a:r>
              <a:rPr lang="zh-TW" altLang="en-US" sz="5600" b="0" cap="all">
                <a:solidFill>
                  <a:schemeClr val="tx2"/>
                </a:solidFill>
              </a:rPr>
              <a:t>未來有甚麼發展</a:t>
            </a:r>
            <a:r>
              <a:rPr lang="en-US" altLang="zh-TW" sz="5600" b="0" cap="all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665027A8-4740-AE71-E0E4-A3D02692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021008"/>
            <a:ext cx="5834053" cy="95844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" name="Picture 2" descr="a lamb with a talk bubble containing a question mark, looking curious or puzzled. Image 1 of 4">
            <a:extLst>
              <a:ext uri="{FF2B5EF4-FFF2-40B4-BE49-F238E27FC236}">
                <a16:creationId xmlns:a16="http://schemas.microsoft.com/office/drawing/2014/main" id="{293A5C84-F22A-5D46-A035-FE33B472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78" y="1784510"/>
            <a:ext cx="3638888" cy="363888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amb with a talk bubble containing a question mark. Image 3 of 4">
            <a:extLst>
              <a:ext uri="{FF2B5EF4-FFF2-40B4-BE49-F238E27FC236}">
                <a16:creationId xmlns:a16="http://schemas.microsoft.com/office/drawing/2014/main" id="{732295C2-BC40-B68B-5154-4102AB7C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428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101" y="2146851"/>
            <a:ext cx="6666980" cy="2658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6000" b="0" cap="all"/>
              <a:t>怎麼實現</a:t>
            </a:r>
            <a:r>
              <a:rPr lang="en-US" altLang="zh-TW" sz="6000" b="0" cap="all"/>
              <a:t>?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79" y="1062826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zh-TW" altLang="en-US" b="0">
                <a:solidFill>
                  <a:schemeClr val="bg1"/>
                </a:solidFill>
                <a:ea typeface="+mj-lt"/>
                <a:cs typeface="+mj-lt"/>
              </a:rPr>
              <a:t>設計</a:t>
            </a:r>
            <a:endParaRPr lang="en-US" altLang="zh-TW">
              <a:ea typeface="Meiryo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ogo of a food company&#10;&#10;Description automatically generated">
            <a:extLst>
              <a:ext uri="{FF2B5EF4-FFF2-40B4-BE49-F238E27FC236}">
                <a16:creationId xmlns:a16="http://schemas.microsoft.com/office/drawing/2014/main" id="{310FA518-7177-3A0D-EF9D-DDB35444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0666" y="2494638"/>
            <a:ext cx="1753642" cy="4001252"/>
          </a:xfr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FDD8E366-0ADE-348A-51C6-131265EEF500}"/>
              </a:ext>
            </a:extLst>
          </p:cNvPr>
          <p:cNvSpPr/>
          <p:nvPr/>
        </p:nvSpPr>
        <p:spPr>
          <a:xfrm>
            <a:off x="2118101" y="4765729"/>
            <a:ext cx="490779" cy="151108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ocery store&#10;&#10;Description automatically generated">
            <a:extLst>
              <a:ext uri="{FF2B5EF4-FFF2-40B4-BE49-F238E27FC236}">
                <a16:creationId xmlns:a16="http://schemas.microsoft.com/office/drawing/2014/main" id="{3C10B864-FCC4-0951-6AE0-757C11C5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890" y="2673457"/>
            <a:ext cx="1674457" cy="36550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6BCBD45-01FF-95D8-4C20-B0439B931B56}"/>
              </a:ext>
            </a:extLst>
          </p:cNvPr>
          <p:cNvSpPr/>
          <p:nvPr/>
        </p:nvSpPr>
        <p:spPr>
          <a:xfrm>
            <a:off x="6289729" y="3241728"/>
            <a:ext cx="942813" cy="464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1FC390-3AC2-3341-6A3B-BF693BB1FB97}"/>
              </a:ext>
            </a:extLst>
          </p:cNvPr>
          <p:cNvSpPr/>
          <p:nvPr/>
        </p:nvSpPr>
        <p:spPr>
          <a:xfrm>
            <a:off x="6095999" y="4765727"/>
            <a:ext cx="762000" cy="464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056C57-F700-8B9E-DD0C-3E4245A14EA9}"/>
              </a:ext>
            </a:extLst>
          </p:cNvPr>
          <p:cNvSpPr/>
          <p:nvPr/>
        </p:nvSpPr>
        <p:spPr>
          <a:xfrm>
            <a:off x="6095999" y="5863524"/>
            <a:ext cx="762000" cy="516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4CAFE-6499-ECBD-240F-3C9A938F791A}"/>
              </a:ext>
            </a:extLst>
          </p:cNvPr>
          <p:cNvSpPr txBox="1"/>
          <p:nvPr/>
        </p:nvSpPr>
        <p:spPr>
          <a:xfrm>
            <a:off x="7361695" y="3241728"/>
            <a:ext cx="1420678" cy="666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+mn-lt"/>
                <a:cs typeface="+mn-lt"/>
              </a:rPr>
              <a:t>總卡路里和重</a:t>
            </a:r>
            <a:r>
              <a:rPr lang="ja-JP">
                <a:ea typeface="+mn-lt"/>
                <a:cs typeface="+mn-lt"/>
              </a:rPr>
              <a:t>數據</a:t>
            </a:r>
            <a:r>
              <a:rPr lang="ja-JP" altLang="en-US">
                <a:ea typeface="+mn-lt"/>
                <a:cs typeface="+mn-lt"/>
              </a:rPr>
              <a:t>量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B010-FBA3-7182-C370-9C1BDAA95E62}"/>
              </a:ext>
            </a:extLst>
          </p:cNvPr>
          <p:cNvSpPr txBox="1"/>
          <p:nvPr/>
        </p:nvSpPr>
        <p:spPr>
          <a:xfrm>
            <a:off x="6857999" y="4804473"/>
            <a:ext cx="2699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>
                <a:ea typeface="+mn-lt"/>
                <a:cs typeface="+mn-lt"/>
              </a:rPr>
              <a:t>數據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5A868-7484-1F77-A8B3-B064CB077BD9}"/>
              </a:ext>
            </a:extLst>
          </p:cNvPr>
          <p:cNvSpPr txBox="1"/>
          <p:nvPr/>
        </p:nvSpPr>
        <p:spPr>
          <a:xfrm>
            <a:off x="6857999" y="5928101"/>
            <a:ext cx="2699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>
                <a:ea typeface="+mn-lt"/>
                <a:cs typeface="+mn-lt"/>
              </a:rPr>
              <a:t>相</a:t>
            </a:r>
            <a:r>
              <a:rPr lang="ja-JP" altLang="en-US">
                <a:ea typeface="+mn-lt"/>
                <a:cs typeface="+mn-lt"/>
              </a:rPr>
              <a:t>機按</a:t>
            </a:r>
            <a:r>
              <a:rPr lang="ja-JP">
                <a:ea typeface="+mn-lt"/>
                <a:cs typeface="+mn-lt"/>
              </a:rPr>
              <a:t>鈕</a:t>
            </a:r>
            <a:endParaRPr lang="en-US"/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897249A4-8126-3DE0-7450-99A9B1701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208" y="2557220"/>
            <a:ext cx="1679516" cy="377125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3A69D2-D504-B35F-F2AB-B2332D765435}"/>
              </a:ext>
            </a:extLst>
          </p:cNvPr>
          <p:cNvSpPr/>
          <p:nvPr/>
        </p:nvSpPr>
        <p:spPr>
          <a:xfrm>
            <a:off x="10358033" y="2440982"/>
            <a:ext cx="942813" cy="4649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207E-CC5C-1316-CD0D-B823AA016967}"/>
              </a:ext>
            </a:extLst>
          </p:cNvPr>
          <p:cNvSpPr txBox="1"/>
          <p:nvPr/>
        </p:nvSpPr>
        <p:spPr>
          <a:xfrm>
            <a:off x="10680914" y="2905931"/>
            <a:ext cx="14206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>
                <a:ea typeface="+mn-lt"/>
                <a:cs typeface="+mn-lt"/>
              </a:rPr>
              <a:t>選擇圖片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36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b="0" cap="all">
                <a:solidFill>
                  <a:schemeClr val="bg1"/>
                </a:solidFill>
              </a:rPr>
              <a:t>PHPMYADMIN</a:t>
            </a:r>
            <a:endParaRPr lang="en-US" b="0" cap="all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275D383-B0BB-2FEE-D012-4D8FFE031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3" r="12435" b="2"/>
          <a:stretch/>
        </p:blipFill>
        <p:spPr>
          <a:xfrm>
            <a:off x="5312285" y="1346091"/>
            <a:ext cx="6236248" cy="4515727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F3A1A-6BAD-180B-D985-1AAA9BB9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zh-TW" altLang="en-US" b="0">
                <a:solidFill>
                  <a:schemeClr val="bg1"/>
                </a:solidFill>
                <a:ea typeface="+mj-lt"/>
                <a:cs typeface="+mj-lt"/>
              </a:rPr>
              <a:t>OLLAMA  ： 什麼？多少？</a:t>
            </a:r>
            <a:endParaRPr lang="en-US" altLang="zh-TW">
              <a:solidFill>
                <a:schemeClr val="bg1"/>
              </a:solidFill>
              <a:ea typeface="Meiry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search box&#10;&#10;Description automatically generated">
            <a:extLst>
              <a:ext uri="{FF2B5EF4-FFF2-40B4-BE49-F238E27FC236}">
                <a16:creationId xmlns:a16="http://schemas.microsoft.com/office/drawing/2014/main" id="{71F6C9AF-F442-A020-74CE-F965A8FD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39" y="622471"/>
            <a:ext cx="9954612" cy="1941150"/>
          </a:xfrm>
          <a:prstGeom prst="rect">
            <a:avLst/>
          </a:prstGeom>
        </p:spPr>
      </p:pic>
      <p:pic>
        <p:nvPicPr>
          <p:cNvPr id="21" name="Content Placeholder 20" descr="A black and white image of a llama&#10;&#10;Description automatically generated">
            <a:extLst>
              <a:ext uri="{FF2B5EF4-FFF2-40B4-BE49-F238E27FC236}">
                <a16:creationId xmlns:a16="http://schemas.microsoft.com/office/drawing/2014/main" id="{75C6D066-37A0-45BF-05FE-DD4D9ABD9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5426" y="4190060"/>
            <a:ext cx="10054298" cy="2670205"/>
          </a:xfrm>
        </p:spPr>
      </p:pic>
    </p:spTree>
    <p:extLst>
      <p:ext uri="{BB962C8B-B14F-4D97-AF65-F5344CB8AC3E}">
        <p14:creationId xmlns:p14="http://schemas.microsoft.com/office/powerpoint/2010/main" val="22336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18813-42FA-B5C6-46E1-45901E79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5400" b="0" cap="all">
                <a:solidFill>
                  <a:schemeClr val="bg1"/>
                </a:solidFill>
                <a:ea typeface="Meiryo"/>
              </a:rPr>
              <a:t>謝謝</a:t>
            </a:r>
            <a:endParaRPr lang="en-US" sz="5400" b="0" cap="all">
              <a:solidFill>
                <a:schemeClr val="bg1"/>
              </a:solidFill>
              <a:ea typeface="Meiryo"/>
            </a:endParaRPr>
          </a:p>
        </p:txBody>
      </p:sp>
      <p:pic>
        <p:nvPicPr>
          <p:cNvPr id="4" name="Content Placeholder 3" descr="a cute lamb with a thank you icon. Image 2 of 4">
            <a:extLst>
              <a:ext uri="{FF2B5EF4-FFF2-40B4-BE49-F238E27FC236}">
                <a16:creationId xmlns:a16="http://schemas.microsoft.com/office/drawing/2014/main" id="{B5156FCD-BB50-2D32-907B-99725529F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0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2F3"/>
      </a:lt2>
      <a:accent1>
        <a:srgbClr val="E55D2B"/>
      </a:accent1>
      <a:accent2>
        <a:srgbClr val="D31935"/>
      </a:accent2>
      <a:accent3>
        <a:srgbClr val="E52B94"/>
      </a:accent3>
      <a:accent4>
        <a:srgbClr val="D319D0"/>
      </a:accent4>
      <a:accent5>
        <a:srgbClr val="9A2BE5"/>
      </a:accent5>
      <a:accent6>
        <a:srgbClr val="4B2CD6"/>
      </a:accent6>
      <a:hlink>
        <a:srgbClr val="A1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ShojiVTI</vt:lpstr>
      <vt:lpstr>     2024 GenAI Stars  報名組別: 創意創客組-大專社會組  提案名: 基於Ollama的智能食物影像分析結合AI營養師平台  隊名:資工混血兒</vt:lpstr>
      <vt:lpstr>流程圖</vt:lpstr>
      <vt:lpstr>PowerPoint Presentation</vt:lpstr>
      <vt:lpstr>為甚麼選擇這個提案?未來有甚麼發展?</vt:lpstr>
      <vt:lpstr>怎麼實現? </vt:lpstr>
      <vt:lpstr>設計</vt:lpstr>
      <vt:lpstr>PHPMYADMIN</vt:lpstr>
      <vt:lpstr>OLLAMA  ： 什麼？多少？</vt:lpstr>
      <vt:lpstr>謝謝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2024 GenAI Stars  報名組別: 創意創客組-大專社會組  提案名: 基於Ollama的智能食物影像分析結合AI營養師平台  隊名:資工混血兒</dc:title>
  <dc:creator>許 茗竣</dc:creator>
  <cp:revision>1</cp:revision>
  <dcterms:created xsi:type="dcterms:W3CDTF">2024-07-07T05:43:44Z</dcterms:created>
  <dcterms:modified xsi:type="dcterms:W3CDTF">2024-07-07T07:12:39Z</dcterms:modified>
</cp:coreProperties>
</file>