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C5587-D30E-4A8F-9824-3D25BC5BB3A1}" v="55" dt="2024-07-07T05:02:41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許 茗竣" userId="7ebc302ddce55ac7" providerId="LiveId" clId="{743C5587-D30E-4A8F-9824-3D25BC5BB3A1}"/>
    <pc:docChg chg="undo redo custSel addSld delSld modSld sldOrd">
      <pc:chgData name="許 茗竣" userId="7ebc302ddce55ac7" providerId="LiveId" clId="{743C5587-D30E-4A8F-9824-3D25BC5BB3A1}" dt="2024-07-07T05:42:01.498" v="2027" actId="2696"/>
      <pc:docMkLst>
        <pc:docMk/>
      </pc:docMkLst>
      <pc:sldChg chg="addSp delSp modSp new mod setBg">
        <pc:chgData name="許 茗竣" userId="7ebc302ddce55ac7" providerId="LiveId" clId="{743C5587-D30E-4A8F-9824-3D25BC5BB3A1}" dt="2024-07-07T05:32:30.234" v="2023" actId="1076"/>
        <pc:sldMkLst>
          <pc:docMk/>
          <pc:sldMk cId="3561103495" sldId="256"/>
        </pc:sldMkLst>
        <pc:spChg chg="del">
          <ac:chgData name="許 茗竣" userId="7ebc302ddce55ac7" providerId="LiveId" clId="{743C5587-D30E-4A8F-9824-3D25BC5BB3A1}" dt="2024-07-06T19:49:32.614" v="1" actId="478"/>
          <ac:spMkLst>
            <pc:docMk/>
            <pc:sldMk cId="3561103495" sldId="256"/>
            <ac:spMk id="2" creationId="{6F7F2E14-56DC-FA1D-C221-18EEDDC465B1}"/>
          </ac:spMkLst>
        </pc:spChg>
        <pc:spChg chg="del">
          <ac:chgData name="許 茗竣" userId="7ebc302ddce55ac7" providerId="LiveId" clId="{743C5587-D30E-4A8F-9824-3D25BC5BB3A1}" dt="2024-07-06T19:49:34.680" v="2" actId="478"/>
          <ac:spMkLst>
            <pc:docMk/>
            <pc:sldMk cId="3561103495" sldId="256"/>
            <ac:spMk id="3" creationId="{B3092B06-3ED1-B886-5B5F-897176014564}"/>
          </ac:spMkLst>
        </pc:spChg>
        <pc:spChg chg="add mod">
          <ac:chgData name="許 茗竣" userId="7ebc302ddce55ac7" providerId="LiveId" clId="{743C5587-D30E-4A8F-9824-3D25BC5BB3A1}" dt="2024-07-07T03:30:59.310" v="814" actId="255"/>
          <ac:spMkLst>
            <pc:docMk/>
            <pc:sldMk cId="3561103495" sldId="256"/>
            <ac:spMk id="6" creationId="{2C284FFA-4B19-DFB1-833D-FF23E9AAA0BD}"/>
          </ac:spMkLst>
        </pc:spChg>
        <pc:spChg chg="add del">
          <ac:chgData name="許 茗竣" userId="7ebc302ddce55ac7" providerId="LiveId" clId="{743C5587-D30E-4A8F-9824-3D25BC5BB3A1}" dt="2024-07-07T02:54:59.551" v="9" actId="26606"/>
          <ac:spMkLst>
            <pc:docMk/>
            <pc:sldMk cId="3561103495" sldId="256"/>
            <ac:spMk id="10" creationId="{AB8C311F-7253-4AED-9701-7FC0708C41C7}"/>
          </ac:spMkLst>
        </pc:spChg>
        <pc:spChg chg="add del mod topLvl">
          <ac:chgData name="許 茗竣" userId="7ebc302ddce55ac7" providerId="LiveId" clId="{743C5587-D30E-4A8F-9824-3D25BC5BB3A1}" dt="2024-07-07T03:29:35.900" v="798" actId="478"/>
          <ac:spMkLst>
            <pc:docMk/>
            <pc:sldMk cId="3561103495" sldId="256"/>
            <ac:spMk id="11" creationId="{981CAA29-BB28-5AA0-93DB-3AFF6B3DDB22}"/>
          </ac:spMkLst>
        </pc:spChg>
        <pc:spChg chg="add del">
          <ac:chgData name="許 茗竣" userId="7ebc302ddce55ac7" providerId="LiveId" clId="{743C5587-D30E-4A8F-9824-3D25BC5BB3A1}" dt="2024-07-07T02:54:59.551" v="9" actId="26606"/>
          <ac:spMkLst>
            <pc:docMk/>
            <pc:sldMk cId="3561103495" sldId="256"/>
            <ac:spMk id="12" creationId="{E2384209-CB15-4CDF-9D31-C44FD9A3F20D}"/>
          </ac:spMkLst>
        </pc:spChg>
        <pc:spChg chg="add del">
          <ac:chgData name="許 茗竣" userId="7ebc302ddce55ac7" providerId="LiveId" clId="{743C5587-D30E-4A8F-9824-3D25BC5BB3A1}" dt="2024-07-07T02:54:59.551" v="9" actId="26606"/>
          <ac:spMkLst>
            <pc:docMk/>
            <pc:sldMk cId="3561103495" sldId="256"/>
            <ac:spMk id="14" creationId="{2633B3B5-CC90-43F0-8714-D31D1F3F0209}"/>
          </ac:spMkLst>
        </pc:spChg>
        <pc:spChg chg="add del">
          <ac:chgData name="許 茗竣" userId="7ebc302ddce55ac7" providerId="LiveId" clId="{743C5587-D30E-4A8F-9824-3D25BC5BB3A1}" dt="2024-07-07T02:54:59.551" v="9" actId="26606"/>
          <ac:spMkLst>
            <pc:docMk/>
            <pc:sldMk cId="3561103495" sldId="256"/>
            <ac:spMk id="16" creationId="{A8D57A06-A426-446D-B02C-A2DC6B62E45E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18" creationId="{208D58F2-B631-DB47-EF7D-8D3DDF53B9A4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31" creationId="{B2D9A68E-724A-771E-9F88-644B1D737BA9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41" creationId="{47401FED-63A1-354C-D520-D991E7D7FC6C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53" creationId="{E8C47831-6AB3-C229-F170-ECA84865270E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54" creationId="{F2FA50DA-5186-3CF3-8ED2-88C750061C8D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55" creationId="{20E67648-4E3C-F859-F91C-D1282980255F}"/>
          </ac:spMkLst>
        </pc:spChg>
        <pc:spChg chg="add mod">
          <ac:chgData name="許 茗竣" userId="7ebc302ddce55ac7" providerId="LiveId" clId="{743C5587-D30E-4A8F-9824-3D25BC5BB3A1}" dt="2024-07-07T04:03:34.846" v="1391" actId="1036"/>
          <ac:spMkLst>
            <pc:docMk/>
            <pc:sldMk cId="3561103495" sldId="256"/>
            <ac:spMk id="57" creationId="{7039FF1F-EBBD-B6A0-BCBD-A58C143ADEB2}"/>
          </ac:spMkLst>
        </pc:spChg>
        <pc:spChg chg="add mod">
          <ac:chgData name="許 茗竣" userId="7ebc302ddce55ac7" providerId="LiveId" clId="{743C5587-D30E-4A8F-9824-3D25BC5BB3A1}" dt="2024-07-07T04:06:46.824" v="1447" actId="1076"/>
          <ac:spMkLst>
            <pc:docMk/>
            <pc:sldMk cId="3561103495" sldId="256"/>
            <ac:spMk id="85" creationId="{F6BBBD83-4EF2-E4EB-9219-51B20BCE8E2A}"/>
          </ac:spMkLst>
        </pc:spChg>
        <pc:spChg chg="add del mod">
          <ac:chgData name="許 茗竣" userId="7ebc302ddce55ac7" providerId="LiveId" clId="{743C5587-D30E-4A8F-9824-3D25BC5BB3A1}" dt="2024-07-07T03:48:20.776" v="985" actId="478"/>
          <ac:spMkLst>
            <pc:docMk/>
            <pc:sldMk cId="3561103495" sldId="256"/>
            <ac:spMk id="90" creationId="{F1FDA700-A5C7-3EEE-FF65-A88385A9E6DC}"/>
          </ac:spMkLst>
        </pc:spChg>
        <pc:spChg chg="add del mod">
          <ac:chgData name="許 茗竣" userId="7ebc302ddce55ac7" providerId="LiveId" clId="{743C5587-D30E-4A8F-9824-3D25BC5BB3A1}" dt="2024-07-07T03:59:04.629" v="1286" actId="478"/>
          <ac:spMkLst>
            <pc:docMk/>
            <pc:sldMk cId="3561103495" sldId="256"/>
            <ac:spMk id="96" creationId="{67F223AF-DDBA-DD2C-E69A-3EA16359B1BA}"/>
          </ac:spMkLst>
        </pc:spChg>
        <pc:spChg chg="add mod">
          <ac:chgData name="許 茗竣" userId="7ebc302ddce55ac7" providerId="LiveId" clId="{743C5587-D30E-4A8F-9824-3D25BC5BB3A1}" dt="2024-07-07T04:14:39.601" v="1556" actId="1076"/>
          <ac:spMkLst>
            <pc:docMk/>
            <pc:sldMk cId="3561103495" sldId="256"/>
            <ac:spMk id="109" creationId="{7681125B-423A-B388-774E-4EDB286EFA99}"/>
          </ac:spMkLst>
        </pc:spChg>
        <pc:spChg chg="add mod">
          <ac:chgData name="許 茗竣" userId="7ebc302ddce55ac7" providerId="LiveId" clId="{743C5587-D30E-4A8F-9824-3D25BC5BB3A1}" dt="2024-07-07T04:06:45.239" v="1446" actId="1076"/>
          <ac:spMkLst>
            <pc:docMk/>
            <pc:sldMk cId="3561103495" sldId="256"/>
            <ac:spMk id="110" creationId="{5F451B01-DA20-51A8-23E8-4D252B27005B}"/>
          </ac:spMkLst>
        </pc:spChg>
        <pc:spChg chg="add mod">
          <ac:chgData name="許 茗竣" userId="7ebc302ddce55ac7" providerId="LiveId" clId="{743C5587-D30E-4A8F-9824-3D25BC5BB3A1}" dt="2024-07-07T04:06:50.829" v="1449" actId="1076"/>
          <ac:spMkLst>
            <pc:docMk/>
            <pc:sldMk cId="3561103495" sldId="256"/>
            <ac:spMk id="127" creationId="{38479EE2-AA40-32B9-BD1E-4CE90333F729}"/>
          </ac:spMkLst>
        </pc:spChg>
        <pc:spChg chg="add mod">
          <ac:chgData name="許 茗竣" userId="7ebc302ddce55ac7" providerId="LiveId" clId="{743C5587-D30E-4A8F-9824-3D25BC5BB3A1}" dt="2024-07-07T04:07:43.776" v="1475" actId="1076"/>
          <ac:spMkLst>
            <pc:docMk/>
            <pc:sldMk cId="3561103495" sldId="256"/>
            <ac:spMk id="128" creationId="{B4AEBA34-F5C5-F554-6FC6-5F37B623AF5A}"/>
          </ac:spMkLst>
        </pc:spChg>
        <pc:spChg chg="add mod">
          <ac:chgData name="許 茗竣" userId="7ebc302ddce55ac7" providerId="LiveId" clId="{743C5587-D30E-4A8F-9824-3D25BC5BB3A1}" dt="2024-07-07T04:16:47.315" v="1573" actId="1038"/>
          <ac:spMkLst>
            <pc:docMk/>
            <pc:sldMk cId="3561103495" sldId="256"/>
            <ac:spMk id="156" creationId="{5F572330-7EA4-3880-434C-BF481DDC3B16}"/>
          </ac:spMkLst>
        </pc:spChg>
        <pc:spChg chg="add mod">
          <ac:chgData name="許 茗竣" userId="7ebc302ddce55ac7" providerId="LiveId" clId="{743C5587-D30E-4A8F-9824-3D25BC5BB3A1}" dt="2024-07-07T04:17:35.889" v="1581" actId="14100"/>
          <ac:spMkLst>
            <pc:docMk/>
            <pc:sldMk cId="3561103495" sldId="256"/>
            <ac:spMk id="158" creationId="{83ED44F8-A61C-1A7D-3307-ACD1272E5133}"/>
          </ac:spMkLst>
        </pc:spChg>
        <pc:spChg chg="add mod">
          <ac:chgData name="許 茗竣" userId="7ebc302ddce55ac7" providerId="LiveId" clId="{743C5587-D30E-4A8F-9824-3D25BC5BB3A1}" dt="2024-07-07T04:16:23.949" v="1564" actId="1076"/>
          <ac:spMkLst>
            <pc:docMk/>
            <pc:sldMk cId="3561103495" sldId="256"/>
            <ac:spMk id="161" creationId="{3ED0F39A-BD33-D43B-BB9E-A8EE86DA1DEB}"/>
          </ac:spMkLst>
        </pc:spChg>
        <pc:spChg chg="add mod">
          <ac:chgData name="許 茗竣" userId="7ebc302ddce55ac7" providerId="LiveId" clId="{743C5587-D30E-4A8F-9824-3D25BC5BB3A1}" dt="2024-07-07T04:20:39.139" v="1629" actId="1076"/>
          <ac:spMkLst>
            <pc:docMk/>
            <pc:sldMk cId="3561103495" sldId="256"/>
            <ac:spMk id="173" creationId="{CD524CC5-9A2D-0296-9917-014DCB370936}"/>
          </ac:spMkLst>
        </pc:spChg>
        <pc:spChg chg="add mod">
          <ac:chgData name="許 茗竣" userId="7ebc302ddce55ac7" providerId="LiveId" clId="{743C5587-D30E-4A8F-9824-3D25BC5BB3A1}" dt="2024-07-07T04:52:31.725" v="1683" actId="14100"/>
          <ac:spMkLst>
            <pc:docMk/>
            <pc:sldMk cId="3561103495" sldId="256"/>
            <ac:spMk id="174" creationId="{80B6C368-9C7F-AD63-23E3-B8AB7C837810}"/>
          </ac:spMkLst>
        </pc:spChg>
        <pc:spChg chg="add mod">
          <ac:chgData name="許 茗竣" userId="7ebc302ddce55ac7" providerId="LiveId" clId="{743C5587-D30E-4A8F-9824-3D25BC5BB3A1}" dt="2024-07-07T05:02:57.233" v="1943" actId="1038"/>
          <ac:spMkLst>
            <pc:docMk/>
            <pc:sldMk cId="3561103495" sldId="256"/>
            <ac:spMk id="176" creationId="{2348F73D-EEDB-05D3-9D3B-4C83FB5694C0}"/>
          </ac:spMkLst>
        </pc:spChg>
        <pc:spChg chg="add mod">
          <ac:chgData name="許 茗竣" userId="7ebc302ddce55ac7" providerId="LiveId" clId="{743C5587-D30E-4A8F-9824-3D25BC5BB3A1}" dt="2024-07-07T05:31:13.981" v="1976" actId="1076"/>
          <ac:spMkLst>
            <pc:docMk/>
            <pc:sldMk cId="3561103495" sldId="256"/>
            <ac:spMk id="183" creationId="{73066846-1BDE-B277-2B15-5C1E8DB559BC}"/>
          </ac:spMkLst>
        </pc:spChg>
        <pc:spChg chg="add mod">
          <ac:chgData name="許 茗竣" userId="7ebc302ddce55ac7" providerId="LiveId" clId="{743C5587-D30E-4A8F-9824-3D25BC5BB3A1}" dt="2024-07-07T05:31:57.210" v="2004" actId="1076"/>
          <ac:spMkLst>
            <pc:docMk/>
            <pc:sldMk cId="3561103495" sldId="256"/>
            <ac:spMk id="190" creationId="{82C6F1C2-73BB-18B3-CEF7-00E14798F2B8}"/>
          </ac:spMkLst>
        </pc:spChg>
        <pc:spChg chg="add mod">
          <ac:chgData name="許 茗竣" userId="7ebc302ddce55ac7" providerId="LiveId" clId="{743C5587-D30E-4A8F-9824-3D25BC5BB3A1}" dt="2024-07-07T05:30:57.544" v="1974" actId="1076"/>
          <ac:spMkLst>
            <pc:docMk/>
            <pc:sldMk cId="3561103495" sldId="256"/>
            <ac:spMk id="197" creationId="{DDE42785-6839-3863-E0E6-3F296637BA91}"/>
          </ac:spMkLst>
        </pc:spChg>
        <pc:spChg chg="add mod">
          <ac:chgData name="許 茗竣" userId="7ebc302ddce55ac7" providerId="LiveId" clId="{743C5587-D30E-4A8F-9824-3D25BC5BB3A1}" dt="2024-07-07T05:32:30.234" v="2023" actId="1076"/>
          <ac:spMkLst>
            <pc:docMk/>
            <pc:sldMk cId="3561103495" sldId="256"/>
            <ac:spMk id="200" creationId="{D962D03B-2AD8-089A-D8B3-3565B14BD356}"/>
          </ac:spMkLst>
        </pc:spChg>
        <pc:spChg chg="add mod">
          <ac:chgData name="許 茗竣" userId="7ebc302ddce55ac7" providerId="LiveId" clId="{743C5587-D30E-4A8F-9824-3D25BC5BB3A1}" dt="2024-07-07T05:02:53.067" v="1922" actId="1038"/>
          <ac:spMkLst>
            <pc:docMk/>
            <pc:sldMk cId="3561103495" sldId="256"/>
            <ac:spMk id="202" creationId="{C72A1B66-ADE5-31AC-2639-7AEFB5B67A57}"/>
          </ac:spMkLst>
        </pc:spChg>
        <pc:grpChg chg="add mod">
          <ac:chgData name="許 茗竣" userId="7ebc302ddce55ac7" providerId="LiveId" clId="{743C5587-D30E-4A8F-9824-3D25BC5BB3A1}" dt="2024-07-07T04:03:34.846" v="1391" actId="1036"/>
          <ac:grpSpMkLst>
            <pc:docMk/>
            <pc:sldMk cId="3561103495" sldId="256"/>
            <ac:grpSpMk id="7" creationId="{715ABDAE-70B1-9384-E493-7E2EFF2A304C}"/>
          </ac:grpSpMkLst>
        </pc:grpChg>
        <pc:grpChg chg="add del mod">
          <ac:chgData name="許 茗竣" userId="7ebc302ddce55ac7" providerId="LiveId" clId="{743C5587-D30E-4A8F-9824-3D25BC5BB3A1}" dt="2024-07-07T03:29:35.900" v="798" actId="478"/>
          <ac:grpSpMkLst>
            <pc:docMk/>
            <pc:sldMk cId="3561103495" sldId="256"/>
            <ac:grpSpMk id="13" creationId="{C8BD6D72-2595-E3EE-A4F2-27E18310775F}"/>
          </ac:grpSpMkLst>
        </pc:grpChg>
        <pc:picChg chg="add mod">
          <ac:chgData name="許 茗竣" userId="7ebc302ddce55ac7" providerId="LiveId" clId="{743C5587-D30E-4A8F-9824-3D25BC5BB3A1}" dt="2024-07-07T02:56:23.172" v="25" actId="164"/>
          <ac:picMkLst>
            <pc:docMk/>
            <pc:sldMk cId="3561103495" sldId="256"/>
            <ac:picMk id="5" creationId="{C685CB96-9752-202B-660C-6618329307AA}"/>
          </ac:picMkLst>
        </pc:picChg>
        <pc:picChg chg="add mod topLvl">
          <ac:chgData name="許 茗竣" userId="7ebc302ddce55ac7" providerId="LiveId" clId="{743C5587-D30E-4A8F-9824-3D25BC5BB3A1}" dt="2024-07-07T04:03:34.846" v="1391" actId="1036"/>
          <ac:picMkLst>
            <pc:docMk/>
            <pc:sldMk cId="3561103495" sldId="256"/>
            <ac:picMk id="9" creationId="{A044243C-BFB6-6113-A675-00AF4B289F9F}"/>
          </ac:picMkLst>
        </pc:picChg>
        <pc:picChg chg="add del mod">
          <ac:chgData name="許 茗竣" userId="7ebc302ddce55ac7" providerId="LiveId" clId="{743C5587-D30E-4A8F-9824-3D25BC5BB3A1}" dt="2024-07-07T03:09:52.256" v="143" actId="478"/>
          <ac:picMkLst>
            <pc:docMk/>
            <pc:sldMk cId="3561103495" sldId="256"/>
            <ac:picMk id="17" creationId="{99847320-6354-F711-70DA-64DF522EAA06}"/>
          </ac:picMkLst>
        </pc:picChg>
        <pc:picChg chg="add del mod">
          <ac:chgData name="許 茗竣" userId="7ebc302ddce55ac7" providerId="LiveId" clId="{743C5587-D30E-4A8F-9824-3D25BC5BB3A1}" dt="2024-07-07T03:06:57.967" v="115" actId="478"/>
          <ac:picMkLst>
            <pc:docMk/>
            <pc:sldMk cId="3561103495" sldId="256"/>
            <ac:picMk id="23" creationId="{D1A725FF-778C-D78A-EDAF-4B1E9AF879C6}"/>
          </ac:picMkLst>
        </pc:picChg>
        <pc:picChg chg="add mod modCrop">
          <ac:chgData name="許 茗竣" userId="7ebc302ddce55ac7" providerId="LiveId" clId="{743C5587-D30E-4A8F-9824-3D25BC5BB3A1}" dt="2024-07-07T04:03:34.846" v="1391" actId="1036"/>
          <ac:picMkLst>
            <pc:docMk/>
            <pc:sldMk cId="3561103495" sldId="256"/>
            <ac:picMk id="25" creationId="{C8CD9136-A4A6-4C8B-E929-DD0DF5EA6AFE}"/>
          </ac:picMkLst>
        </pc:picChg>
        <pc:picChg chg="add del mod">
          <ac:chgData name="許 茗竣" userId="7ebc302ddce55ac7" providerId="LiveId" clId="{743C5587-D30E-4A8F-9824-3D25BC5BB3A1}" dt="2024-07-07T03:13:35.696" v="164" actId="478"/>
          <ac:picMkLst>
            <pc:docMk/>
            <pc:sldMk cId="3561103495" sldId="256"/>
            <ac:picMk id="28" creationId="{0C2153CD-DD02-E5B3-93F6-324CDCFD2EA6}"/>
          </ac:picMkLst>
        </pc:picChg>
        <pc:picChg chg="add mod">
          <ac:chgData name="許 茗竣" userId="7ebc302ddce55ac7" providerId="LiveId" clId="{743C5587-D30E-4A8F-9824-3D25BC5BB3A1}" dt="2024-07-07T04:03:34.846" v="1391" actId="1036"/>
          <ac:picMkLst>
            <pc:docMk/>
            <pc:sldMk cId="3561103495" sldId="256"/>
            <ac:picMk id="30" creationId="{DA80CBEB-5857-A469-B2B3-C2D0C5BA5C52}"/>
          </ac:picMkLst>
        </pc:picChg>
        <pc:picChg chg="add del mod">
          <ac:chgData name="許 茗竣" userId="7ebc302ddce55ac7" providerId="LiveId" clId="{743C5587-D30E-4A8F-9824-3D25BC5BB3A1}" dt="2024-07-07T03:17:19.917" v="252" actId="478"/>
          <ac:picMkLst>
            <pc:docMk/>
            <pc:sldMk cId="3561103495" sldId="256"/>
            <ac:picMk id="38" creationId="{A7617068-A797-9674-0338-E0114081763D}"/>
          </ac:picMkLst>
        </pc:picChg>
        <pc:picChg chg="add mod">
          <ac:chgData name="許 茗竣" userId="7ebc302ddce55ac7" providerId="LiveId" clId="{743C5587-D30E-4A8F-9824-3D25BC5BB3A1}" dt="2024-07-07T04:03:34.846" v="1391" actId="1036"/>
          <ac:picMkLst>
            <pc:docMk/>
            <pc:sldMk cId="3561103495" sldId="256"/>
            <ac:picMk id="40" creationId="{B95D3007-AB42-E3B2-D818-B03E7D057B36}"/>
          </ac:picMkLst>
        </pc:picChg>
        <pc:picChg chg="add del mod">
          <ac:chgData name="許 茗竣" userId="7ebc302ddce55ac7" providerId="LiveId" clId="{743C5587-D30E-4A8F-9824-3D25BC5BB3A1}" dt="2024-07-07T03:41:30.657" v="908" actId="478"/>
          <ac:picMkLst>
            <pc:docMk/>
            <pc:sldMk cId="3561103495" sldId="256"/>
            <ac:picMk id="87" creationId="{02DEBDB4-B77A-7AD4-130D-E044C99ECC9D}"/>
          </ac:picMkLst>
        </pc:picChg>
        <pc:picChg chg="add del mod">
          <ac:chgData name="許 茗竣" userId="7ebc302ddce55ac7" providerId="LiveId" clId="{743C5587-D30E-4A8F-9824-3D25BC5BB3A1}" dt="2024-07-07T03:48:10.443" v="979" actId="478"/>
          <ac:picMkLst>
            <pc:docMk/>
            <pc:sldMk cId="3561103495" sldId="256"/>
            <ac:picMk id="89" creationId="{FCE2D237-F991-1ADA-9909-85F0A99A520D}"/>
          </ac:picMkLst>
        </pc:picChg>
        <pc:picChg chg="add del mod">
          <ac:chgData name="許 茗竣" userId="7ebc302ddce55ac7" providerId="LiveId" clId="{743C5587-D30E-4A8F-9824-3D25BC5BB3A1}" dt="2024-07-07T03:47:56.344" v="970" actId="478"/>
          <ac:picMkLst>
            <pc:docMk/>
            <pc:sldMk cId="3561103495" sldId="256"/>
            <ac:picMk id="92" creationId="{A99B013D-669E-FD48-20E5-65F371DD6B46}"/>
          </ac:picMkLst>
        </pc:picChg>
        <pc:picChg chg="add mod">
          <ac:chgData name="許 茗竣" userId="7ebc302ddce55ac7" providerId="LiveId" clId="{743C5587-D30E-4A8F-9824-3D25BC5BB3A1}" dt="2024-07-07T04:47:27.705" v="1667" actId="1076"/>
          <ac:picMkLst>
            <pc:docMk/>
            <pc:sldMk cId="3561103495" sldId="256"/>
            <ac:picMk id="94" creationId="{329D9323-041E-D560-AAC0-945ED36D7585}"/>
          </ac:picMkLst>
        </pc:picChg>
        <pc:picChg chg="add mod">
          <ac:chgData name="許 茗竣" userId="7ebc302ddce55ac7" providerId="LiveId" clId="{743C5587-D30E-4A8F-9824-3D25BC5BB3A1}" dt="2024-07-07T04:16:47.315" v="1573" actId="1038"/>
          <ac:picMkLst>
            <pc:docMk/>
            <pc:sldMk cId="3561103495" sldId="256"/>
            <ac:picMk id="157" creationId="{B4B181AE-782F-EEC6-680A-DA912A25B576}"/>
          </ac:picMkLst>
        </pc:picChg>
        <pc:picChg chg="add mod">
          <ac:chgData name="許 茗竣" userId="7ebc302ddce55ac7" providerId="LiveId" clId="{743C5587-D30E-4A8F-9824-3D25BC5BB3A1}" dt="2024-07-07T04:16:21.921" v="1563" actId="1076"/>
          <ac:picMkLst>
            <pc:docMk/>
            <pc:sldMk cId="3561103495" sldId="256"/>
            <ac:picMk id="160" creationId="{EC61B6A0-B56D-79A2-9B38-D1E1E1017F98}"/>
          </ac:picMkLst>
        </pc:picChg>
        <pc:picChg chg="add mod">
          <ac:chgData name="許 茗竣" userId="7ebc302ddce55ac7" providerId="LiveId" clId="{743C5587-D30E-4A8F-9824-3D25BC5BB3A1}" dt="2024-07-07T05:02:57.233" v="1943" actId="1038"/>
          <ac:picMkLst>
            <pc:docMk/>
            <pc:sldMk cId="3561103495" sldId="256"/>
            <ac:picMk id="175" creationId="{5AB03072-229B-90AC-9134-EEDD62357309}"/>
          </ac:picMkLst>
        </pc:picChg>
        <pc:picChg chg="add mod modCrop">
          <ac:chgData name="許 茗竣" userId="7ebc302ddce55ac7" providerId="LiveId" clId="{743C5587-D30E-4A8F-9824-3D25BC5BB3A1}" dt="2024-07-07T05:31:11.656" v="1975" actId="1076"/>
          <ac:picMkLst>
            <pc:docMk/>
            <pc:sldMk cId="3561103495" sldId="256"/>
            <ac:picMk id="182" creationId="{0F6F6EBC-5876-BDFA-76B6-682994FDAA3D}"/>
          </ac:picMkLst>
        </pc:picChg>
        <pc:picChg chg="add mod">
          <ac:chgData name="許 茗竣" userId="7ebc302ddce55ac7" providerId="LiveId" clId="{743C5587-D30E-4A8F-9824-3D25BC5BB3A1}" dt="2024-07-07T05:31:34.721" v="1985" actId="1076"/>
          <ac:picMkLst>
            <pc:docMk/>
            <pc:sldMk cId="3561103495" sldId="256"/>
            <ac:picMk id="185" creationId="{131F7D53-8ADB-99B0-C6EC-241993E31A70}"/>
          </ac:picMkLst>
        </pc:picChg>
        <pc:picChg chg="add mod">
          <ac:chgData name="許 茗竣" userId="7ebc302ddce55ac7" providerId="LiveId" clId="{743C5587-D30E-4A8F-9824-3D25BC5BB3A1}" dt="2024-07-07T05:02:53.067" v="1922" actId="1038"/>
          <ac:picMkLst>
            <pc:docMk/>
            <pc:sldMk cId="3561103495" sldId="256"/>
            <ac:picMk id="196" creationId="{E90362FF-A979-2066-50CF-08DCE10A8B1B}"/>
          </ac:picMkLst>
        </pc:picChg>
        <pc:picChg chg="add mod">
          <ac:chgData name="許 茗竣" userId="7ebc302ddce55ac7" providerId="LiveId" clId="{743C5587-D30E-4A8F-9824-3D25BC5BB3A1}" dt="2024-07-07T05:02:53.067" v="1922" actId="1038"/>
          <ac:picMkLst>
            <pc:docMk/>
            <pc:sldMk cId="3561103495" sldId="256"/>
            <ac:picMk id="203" creationId="{C12AFA5A-CCAA-B72C-A5E7-A7566DA100D5}"/>
          </ac:picMkLst>
        </pc:picChg>
        <pc:cxnChg chg="add mod">
          <ac:chgData name="許 茗竣" userId="7ebc302ddce55ac7" providerId="LiveId" clId="{743C5587-D30E-4A8F-9824-3D25BC5BB3A1}" dt="2024-07-07T04:03:34.846" v="1391" actId="1036"/>
          <ac:cxnSpMkLst>
            <pc:docMk/>
            <pc:sldMk cId="3561103495" sldId="256"/>
            <ac:cxnSpMk id="20" creationId="{F0110A06-FD89-E184-7619-0390E354C706}"/>
          </ac:cxnSpMkLst>
        </pc:cxnChg>
        <pc:cxnChg chg="add mod">
          <ac:chgData name="許 茗竣" userId="7ebc302ddce55ac7" providerId="LiveId" clId="{743C5587-D30E-4A8F-9824-3D25BC5BB3A1}" dt="2024-07-07T04:03:34.846" v="1391" actId="1036"/>
          <ac:cxnSpMkLst>
            <pc:docMk/>
            <pc:sldMk cId="3561103495" sldId="256"/>
            <ac:cxnSpMk id="33" creationId="{09D822EA-7EA9-5648-43B9-12CCD00EAAA8}"/>
          </ac:cxnSpMkLst>
        </pc:cxnChg>
        <pc:cxnChg chg="add mod">
          <ac:chgData name="許 茗竣" userId="7ebc302ddce55ac7" providerId="LiveId" clId="{743C5587-D30E-4A8F-9824-3D25BC5BB3A1}" dt="2024-07-07T04:03:34.846" v="1391" actId="1036"/>
          <ac:cxnSpMkLst>
            <pc:docMk/>
            <pc:sldMk cId="3561103495" sldId="256"/>
            <ac:cxnSpMk id="44" creationId="{A963B271-2E36-505C-00D7-943C3BE468E3}"/>
          </ac:cxnSpMkLst>
        </pc:cxnChg>
        <pc:cxnChg chg="add mod">
          <ac:chgData name="許 茗竣" userId="7ebc302ddce55ac7" providerId="LiveId" clId="{743C5587-D30E-4A8F-9824-3D25BC5BB3A1}" dt="2024-07-07T04:07:55.489" v="1478" actId="1076"/>
          <ac:cxnSpMkLst>
            <pc:docMk/>
            <pc:sldMk cId="3561103495" sldId="256"/>
            <ac:cxnSpMk id="45" creationId="{0AB1D26C-F43F-4438-F21E-3AF0527055DD}"/>
          </ac:cxnSpMkLst>
        </pc:cxnChg>
        <pc:cxnChg chg="add mod">
          <ac:chgData name="許 茗竣" userId="7ebc302ddce55ac7" providerId="LiveId" clId="{743C5587-D30E-4A8F-9824-3D25BC5BB3A1}" dt="2024-07-07T04:07:52.271" v="1477" actId="14100"/>
          <ac:cxnSpMkLst>
            <pc:docMk/>
            <pc:sldMk cId="3561103495" sldId="256"/>
            <ac:cxnSpMk id="49" creationId="{3A21D624-8E47-3DF4-2B70-9245EB553A13}"/>
          </ac:cxnSpMkLst>
        </pc:cxnChg>
        <pc:cxnChg chg="add mod">
          <ac:chgData name="許 茗竣" userId="7ebc302ddce55ac7" providerId="LiveId" clId="{743C5587-D30E-4A8F-9824-3D25BC5BB3A1}" dt="2024-07-07T04:06:26.027" v="1437" actId="14100"/>
          <ac:cxnSpMkLst>
            <pc:docMk/>
            <pc:sldMk cId="3561103495" sldId="256"/>
            <ac:cxnSpMk id="70" creationId="{045E63F9-5F1C-3A1D-8093-18CED427CBEE}"/>
          </ac:cxnSpMkLst>
        </pc:cxnChg>
        <pc:cxnChg chg="add del mod">
          <ac:chgData name="許 茗竣" userId="7ebc302ddce55ac7" providerId="LiveId" clId="{743C5587-D30E-4A8F-9824-3D25BC5BB3A1}" dt="2024-07-07T03:59:06.684" v="1287" actId="478"/>
          <ac:cxnSpMkLst>
            <pc:docMk/>
            <pc:sldMk cId="3561103495" sldId="256"/>
            <ac:cxnSpMk id="76" creationId="{0B950FD0-26BC-20A5-7895-B0FD3243F751}"/>
          </ac:cxnSpMkLst>
        </pc:cxnChg>
        <pc:cxnChg chg="add mod">
          <ac:chgData name="許 茗竣" userId="7ebc302ddce55ac7" providerId="LiveId" clId="{743C5587-D30E-4A8F-9824-3D25BC5BB3A1}" dt="2024-07-07T05:03:59.326" v="1944" actId="14100"/>
          <ac:cxnSpMkLst>
            <pc:docMk/>
            <pc:sldMk cId="3561103495" sldId="256"/>
            <ac:cxnSpMk id="131" creationId="{069C5C71-67BD-7F7F-BE9A-4AA9548814C7}"/>
          </ac:cxnSpMkLst>
        </pc:cxnChg>
        <pc:cxnChg chg="add mod">
          <ac:chgData name="許 茗竣" userId="7ebc302ddce55ac7" providerId="LiveId" clId="{743C5587-D30E-4A8F-9824-3D25BC5BB3A1}" dt="2024-07-07T04:06:30.127" v="1439" actId="14100"/>
          <ac:cxnSpMkLst>
            <pc:docMk/>
            <pc:sldMk cId="3561103495" sldId="256"/>
            <ac:cxnSpMk id="138" creationId="{E49D251D-8113-8357-32BF-0ED2F04CA2E5}"/>
          </ac:cxnSpMkLst>
        </pc:cxnChg>
        <pc:cxnChg chg="add mod">
          <ac:chgData name="許 茗竣" userId="7ebc302ddce55ac7" providerId="LiveId" clId="{743C5587-D30E-4A8F-9824-3D25BC5BB3A1}" dt="2024-07-07T04:06:52.887" v="1450" actId="14100"/>
          <ac:cxnSpMkLst>
            <pc:docMk/>
            <pc:sldMk cId="3561103495" sldId="256"/>
            <ac:cxnSpMk id="142" creationId="{014D47EB-1F43-37E9-194F-D8E2B1BCE2DF}"/>
          </ac:cxnSpMkLst>
        </pc:cxnChg>
        <pc:cxnChg chg="add mod">
          <ac:chgData name="許 茗竣" userId="7ebc302ddce55ac7" providerId="LiveId" clId="{743C5587-D30E-4A8F-9824-3D25BC5BB3A1}" dt="2024-07-07T04:06:58.753" v="1453" actId="14100"/>
          <ac:cxnSpMkLst>
            <pc:docMk/>
            <pc:sldMk cId="3561103495" sldId="256"/>
            <ac:cxnSpMk id="145" creationId="{D31DEB51-6F8E-B53E-78A6-1A154A5A14E2}"/>
          </ac:cxnSpMkLst>
        </pc:cxnChg>
        <pc:cxnChg chg="add mod">
          <ac:chgData name="許 茗竣" userId="7ebc302ddce55ac7" providerId="LiveId" clId="{743C5587-D30E-4A8F-9824-3D25BC5BB3A1}" dt="2024-07-07T04:16:37.051" v="1569" actId="14100"/>
          <ac:cxnSpMkLst>
            <pc:docMk/>
            <pc:sldMk cId="3561103495" sldId="256"/>
            <ac:cxnSpMk id="163" creationId="{2251D190-AE52-8097-0D9F-13B86C992E9E}"/>
          </ac:cxnSpMkLst>
        </pc:cxnChg>
        <pc:cxnChg chg="add mod">
          <ac:chgData name="許 茗竣" userId="7ebc302ddce55ac7" providerId="LiveId" clId="{743C5587-D30E-4A8F-9824-3D25BC5BB3A1}" dt="2024-07-07T04:17:43.152" v="1582" actId="14100"/>
          <ac:cxnSpMkLst>
            <pc:docMk/>
            <pc:sldMk cId="3561103495" sldId="256"/>
            <ac:cxnSpMk id="165" creationId="{9275829C-F696-18E8-D579-157ECFA0C16C}"/>
          </ac:cxnSpMkLst>
        </pc:cxnChg>
        <pc:cxnChg chg="add mod">
          <ac:chgData name="許 茗竣" userId="7ebc302ddce55ac7" providerId="LiveId" clId="{743C5587-D30E-4A8F-9824-3D25BC5BB3A1}" dt="2024-07-07T04:20:52.937" v="1632" actId="1076"/>
          <ac:cxnSpMkLst>
            <pc:docMk/>
            <pc:sldMk cId="3561103495" sldId="256"/>
            <ac:cxnSpMk id="171" creationId="{F7453D16-2FE9-2BA6-919C-4030CED8E030}"/>
          </ac:cxnSpMkLst>
        </pc:cxnChg>
        <pc:cxnChg chg="add mod">
          <ac:chgData name="許 茗竣" userId="7ebc302ddce55ac7" providerId="LiveId" clId="{743C5587-D30E-4A8F-9824-3D25BC5BB3A1}" dt="2024-07-07T05:02:53.067" v="1922" actId="1038"/>
          <ac:cxnSpMkLst>
            <pc:docMk/>
            <pc:sldMk cId="3561103495" sldId="256"/>
            <ac:cxnSpMk id="178" creationId="{F34982C7-D01E-11B1-A8FF-D54482EE1F4F}"/>
          </ac:cxnSpMkLst>
        </pc:cxnChg>
        <pc:cxnChg chg="add mod">
          <ac:chgData name="許 茗竣" userId="7ebc302ddce55ac7" providerId="LiveId" clId="{743C5587-D30E-4A8F-9824-3D25BC5BB3A1}" dt="2024-07-07T05:02:53.067" v="1922" actId="1038"/>
          <ac:cxnSpMkLst>
            <pc:docMk/>
            <pc:sldMk cId="3561103495" sldId="256"/>
            <ac:cxnSpMk id="187" creationId="{7CB4F3C7-70B3-5443-8903-A563E0D2FE6E}"/>
          </ac:cxnSpMkLst>
        </pc:cxnChg>
        <pc:cxnChg chg="add mod">
          <ac:chgData name="許 茗竣" userId="7ebc302ddce55ac7" providerId="LiveId" clId="{743C5587-D30E-4A8F-9824-3D25BC5BB3A1}" dt="2024-07-07T05:02:53.067" v="1922" actId="1038"/>
          <ac:cxnSpMkLst>
            <pc:docMk/>
            <pc:sldMk cId="3561103495" sldId="256"/>
            <ac:cxnSpMk id="192" creationId="{2C5EE9B0-7BE0-9DBD-B4FF-EC2331BB42F3}"/>
          </ac:cxnSpMkLst>
        </pc:cxnChg>
        <pc:cxnChg chg="add mod">
          <ac:chgData name="許 茗竣" userId="7ebc302ddce55ac7" providerId="LiveId" clId="{743C5587-D30E-4A8F-9824-3D25BC5BB3A1}" dt="2024-07-07T05:02:53.067" v="1922" actId="1038"/>
          <ac:cxnSpMkLst>
            <pc:docMk/>
            <pc:sldMk cId="3561103495" sldId="256"/>
            <ac:cxnSpMk id="193" creationId="{39A50012-1054-C884-C666-4B2BFC212525}"/>
          </ac:cxnSpMkLst>
        </pc:cxnChg>
        <pc:cxnChg chg="add mod">
          <ac:chgData name="許 茗竣" userId="7ebc302ddce55ac7" providerId="LiveId" clId="{743C5587-D30E-4A8F-9824-3D25BC5BB3A1}" dt="2024-07-07T05:02:53.067" v="1922" actId="1038"/>
          <ac:cxnSpMkLst>
            <pc:docMk/>
            <pc:sldMk cId="3561103495" sldId="256"/>
            <ac:cxnSpMk id="199" creationId="{DEF39D4D-06FE-E94B-DA7C-D8C7A20EBCE5}"/>
          </ac:cxnSpMkLst>
        </pc:cxnChg>
      </pc:sldChg>
      <pc:sldChg chg="new del ord">
        <pc:chgData name="許 茗竣" userId="7ebc302ddce55ac7" providerId="LiveId" clId="{743C5587-D30E-4A8F-9824-3D25BC5BB3A1}" dt="2024-07-07T05:42:01.498" v="2027" actId="2696"/>
        <pc:sldMkLst>
          <pc:docMk/>
          <pc:sldMk cId="247772662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06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413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34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6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04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1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7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82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94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97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2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B4884-B5A8-4E8F-9220-5953C9A25ECD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CCDD48-4E46-4DD7-87E8-ADE3E312CC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715ABDAE-70B1-9384-E493-7E2EFF2A304C}"/>
              </a:ext>
            </a:extLst>
          </p:cNvPr>
          <p:cNvGrpSpPr/>
          <p:nvPr/>
        </p:nvGrpSpPr>
        <p:grpSpPr>
          <a:xfrm>
            <a:off x="8078202" y="1008848"/>
            <a:ext cx="1164007" cy="1062992"/>
            <a:chOff x="1162664" y="1524000"/>
            <a:chExt cx="904567" cy="894735"/>
          </a:xfrm>
        </p:grpSpPr>
        <p:pic>
          <p:nvPicPr>
            <p:cNvPr id="5" name="圖片 4" descr="一張含有 美工圖案, 卡通, 圖畫, 圓形 的圖片&#10;&#10;自動產生的描述">
              <a:extLst>
                <a:ext uri="{FF2B5EF4-FFF2-40B4-BE49-F238E27FC236}">
                  <a16:creationId xmlns:a16="http://schemas.microsoft.com/office/drawing/2014/main" id="{C685CB96-9752-202B-660C-661832930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2496" y="1524000"/>
              <a:ext cx="894735" cy="894735"/>
            </a:xfrm>
            <a:prstGeom prst="rect">
              <a:avLst/>
            </a:prstGeom>
          </p:spPr>
        </p:pic>
        <p:sp>
          <p:nvSpPr>
            <p:cNvPr id="6" name="流程圖: 接點 5">
              <a:extLst>
                <a:ext uri="{FF2B5EF4-FFF2-40B4-BE49-F238E27FC236}">
                  <a16:creationId xmlns:a16="http://schemas.microsoft.com/office/drawing/2014/main" id="{2C284FFA-4B19-DFB1-833D-FF23E9AAA0BD}"/>
                </a:ext>
              </a:extLst>
            </p:cNvPr>
            <p:cNvSpPr/>
            <p:nvPr/>
          </p:nvSpPr>
          <p:spPr>
            <a:xfrm>
              <a:off x="1162664" y="1524000"/>
              <a:ext cx="894736" cy="894735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240"/>
            </a:p>
          </p:txBody>
        </p:sp>
      </p:grpSp>
      <p:pic>
        <p:nvPicPr>
          <p:cNvPr id="9" name="圖形 8" descr="使用者 以實心填滿">
            <a:extLst>
              <a:ext uri="{FF2B5EF4-FFF2-40B4-BE49-F238E27FC236}">
                <a16:creationId xmlns:a16="http://schemas.microsoft.com/office/drawing/2014/main" id="{A044243C-BFB6-6113-A675-00AF4B289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410" y="1158451"/>
            <a:ext cx="984743" cy="959198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208D58F2-B631-DB47-EF7D-8D3DDF53B9A4}"/>
              </a:ext>
            </a:extLst>
          </p:cNvPr>
          <p:cNvSpPr txBox="1"/>
          <p:nvPr/>
        </p:nvSpPr>
        <p:spPr>
          <a:xfrm>
            <a:off x="2709971" y="2189084"/>
            <a:ext cx="65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0110A06-FD89-E184-7619-0390E354C706}"/>
              </a:ext>
            </a:extLst>
          </p:cNvPr>
          <p:cNvCxnSpPr>
            <a:cxnSpLocks/>
          </p:cNvCxnSpPr>
          <p:nvPr/>
        </p:nvCxnSpPr>
        <p:spPr>
          <a:xfrm>
            <a:off x="3585038" y="1872880"/>
            <a:ext cx="1221755" cy="55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圖片 24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C8CD9136-A4A6-4C8B-E929-DD0DF5EA6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2585875" y="843327"/>
            <a:ext cx="835193" cy="1341752"/>
          </a:xfrm>
          <a:prstGeom prst="rect">
            <a:avLst/>
          </a:prstGeom>
        </p:spPr>
      </p:pic>
      <p:pic>
        <p:nvPicPr>
          <p:cNvPr id="30" name="圖片 29" descr="一張含有 圓形, 螢幕擷取畫面, 標誌, 設計 的圖片&#10;&#10;自動產生的描述">
            <a:extLst>
              <a:ext uri="{FF2B5EF4-FFF2-40B4-BE49-F238E27FC236}">
                <a16:creationId xmlns:a16="http://schemas.microsoft.com/office/drawing/2014/main" id="{DA80CBEB-5857-A469-B2B3-C2D0C5BA5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50" y="2115715"/>
            <a:ext cx="1073289" cy="104561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2D9A68E-724A-771E-9F88-644B1D737BA9}"/>
              </a:ext>
            </a:extLst>
          </p:cNvPr>
          <p:cNvSpPr txBox="1"/>
          <p:nvPr/>
        </p:nvSpPr>
        <p:spPr>
          <a:xfrm>
            <a:off x="5179384" y="3256451"/>
            <a:ext cx="804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相機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9D822EA-7EA9-5648-43B9-12CCD00EAAA8}"/>
              </a:ext>
            </a:extLst>
          </p:cNvPr>
          <p:cNvCxnSpPr>
            <a:cxnSpLocks/>
          </p:cNvCxnSpPr>
          <p:nvPr/>
        </p:nvCxnSpPr>
        <p:spPr>
          <a:xfrm flipV="1">
            <a:off x="3614416" y="1152660"/>
            <a:ext cx="1157035" cy="350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圖片 39" descr="一張含有 符號, 字型, 白色, 標誌 的圖片&#10;&#10;自動產生的描述">
            <a:extLst>
              <a:ext uri="{FF2B5EF4-FFF2-40B4-BE49-F238E27FC236}">
                <a16:creationId xmlns:a16="http://schemas.microsoft.com/office/drawing/2014/main" id="{B95D3007-AB42-E3B2-D818-B03E7D057B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29" y="445190"/>
            <a:ext cx="1007995" cy="1007995"/>
          </a:xfrm>
          <a:prstGeom prst="rect">
            <a:avLst/>
          </a:prstGeom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47401FED-63A1-354C-D520-D991E7D7FC6C}"/>
              </a:ext>
            </a:extLst>
          </p:cNvPr>
          <p:cNvSpPr txBox="1"/>
          <p:nvPr/>
        </p:nvSpPr>
        <p:spPr>
          <a:xfrm>
            <a:off x="4970764" y="1466600"/>
            <a:ext cx="122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A963B271-2E36-505C-00D7-943C3BE468E3}"/>
              </a:ext>
            </a:extLst>
          </p:cNvPr>
          <p:cNvCxnSpPr>
            <a:cxnSpLocks/>
          </p:cNvCxnSpPr>
          <p:nvPr/>
        </p:nvCxnSpPr>
        <p:spPr>
          <a:xfrm>
            <a:off x="1443644" y="1638050"/>
            <a:ext cx="10768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0AB1D26C-F43F-4438-F21E-3AF0527055DD}"/>
              </a:ext>
            </a:extLst>
          </p:cNvPr>
          <p:cNvCxnSpPr>
            <a:cxnSpLocks/>
          </p:cNvCxnSpPr>
          <p:nvPr/>
        </p:nvCxnSpPr>
        <p:spPr>
          <a:xfrm>
            <a:off x="6280018" y="1039948"/>
            <a:ext cx="1640462" cy="58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A21D624-8E47-3DF4-2B70-9245EB553A13}"/>
              </a:ext>
            </a:extLst>
          </p:cNvPr>
          <p:cNvCxnSpPr>
            <a:cxnSpLocks/>
          </p:cNvCxnSpPr>
          <p:nvPr/>
        </p:nvCxnSpPr>
        <p:spPr>
          <a:xfrm flipV="1">
            <a:off x="6285404" y="1974424"/>
            <a:ext cx="1646677" cy="706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7831-6AB3-C229-F170-ECA84865270E}"/>
              </a:ext>
            </a:extLst>
          </p:cNvPr>
          <p:cNvSpPr txBox="1"/>
          <p:nvPr/>
        </p:nvSpPr>
        <p:spPr>
          <a:xfrm>
            <a:off x="6620362" y="731925"/>
            <a:ext cx="12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接入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2FA50DA-5186-3CF3-8ED2-88C750061C8D}"/>
              </a:ext>
            </a:extLst>
          </p:cNvPr>
          <p:cNvSpPr txBox="1"/>
          <p:nvPr/>
        </p:nvSpPr>
        <p:spPr>
          <a:xfrm>
            <a:off x="6634115" y="2496126"/>
            <a:ext cx="12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接入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20E67648-4E3C-F859-F91C-D1282980255F}"/>
              </a:ext>
            </a:extLst>
          </p:cNvPr>
          <p:cNvSpPr txBox="1"/>
          <p:nvPr/>
        </p:nvSpPr>
        <p:spPr>
          <a:xfrm>
            <a:off x="7932081" y="2115715"/>
            <a:ext cx="183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Ollama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039FF1F-EBBD-B6A0-BCBD-A58C143ADEB2}"/>
              </a:ext>
            </a:extLst>
          </p:cNvPr>
          <p:cNvSpPr txBox="1"/>
          <p:nvPr/>
        </p:nvSpPr>
        <p:spPr>
          <a:xfrm>
            <a:off x="439555" y="1980138"/>
            <a:ext cx="109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45E63F9-5F1C-3A1D-8093-18CED427CBEE}"/>
              </a:ext>
            </a:extLst>
          </p:cNvPr>
          <p:cNvCxnSpPr>
            <a:cxnSpLocks/>
          </p:cNvCxnSpPr>
          <p:nvPr/>
        </p:nvCxnSpPr>
        <p:spPr>
          <a:xfrm flipV="1">
            <a:off x="10503159" y="690654"/>
            <a:ext cx="983986" cy="869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圓柱形 84">
            <a:extLst>
              <a:ext uri="{FF2B5EF4-FFF2-40B4-BE49-F238E27FC236}">
                <a16:creationId xmlns:a16="http://schemas.microsoft.com/office/drawing/2014/main" id="{F6BBBD83-4EF2-E4EB-9219-51B20BCE8E2A}"/>
              </a:ext>
            </a:extLst>
          </p:cNvPr>
          <p:cNvSpPr/>
          <p:nvPr/>
        </p:nvSpPr>
        <p:spPr>
          <a:xfrm>
            <a:off x="11730609" y="202794"/>
            <a:ext cx="1665805" cy="64053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40" dirty="0"/>
              <a:t>Food name</a:t>
            </a:r>
            <a:endParaRPr lang="zh-TW" altLang="en-US" sz="2240" dirty="0"/>
          </a:p>
        </p:txBody>
      </p:sp>
      <p:pic>
        <p:nvPicPr>
          <p:cNvPr id="94" name="圖片 93" descr="一張含有 帆船, 運輸, 船隻, 船 的圖片&#10;&#10;自動產生的描述">
            <a:extLst>
              <a:ext uri="{FF2B5EF4-FFF2-40B4-BE49-F238E27FC236}">
                <a16:creationId xmlns:a16="http://schemas.microsoft.com/office/drawing/2014/main" id="{329D9323-041E-D560-AAC0-945ED36D75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09" y="2147143"/>
            <a:ext cx="2041554" cy="1362516"/>
          </a:xfrm>
          <a:prstGeom prst="rect">
            <a:avLst/>
          </a:prstGeom>
        </p:spPr>
      </p:pic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7681125B-423A-B388-774E-4EDB286EFA99}"/>
              </a:ext>
            </a:extLst>
          </p:cNvPr>
          <p:cNvSpPr txBox="1"/>
          <p:nvPr/>
        </p:nvSpPr>
        <p:spPr>
          <a:xfrm>
            <a:off x="16967013" y="3411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資料庫</a:t>
            </a:r>
          </a:p>
        </p:txBody>
      </p:sp>
      <p:sp>
        <p:nvSpPr>
          <p:cNvPr id="110" name="圓柱形 109">
            <a:extLst>
              <a:ext uri="{FF2B5EF4-FFF2-40B4-BE49-F238E27FC236}">
                <a16:creationId xmlns:a16="http://schemas.microsoft.com/office/drawing/2014/main" id="{5F451B01-DA20-51A8-23E8-4D252B27005B}"/>
              </a:ext>
            </a:extLst>
          </p:cNvPr>
          <p:cNvSpPr/>
          <p:nvPr/>
        </p:nvSpPr>
        <p:spPr>
          <a:xfrm>
            <a:off x="11772241" y="1200531"/>
            <a:ext cx="1521389" cy="640533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40" dirty="0"/>
              <a:t>Meat kcal</a:t>
            </a:r>
            <a:endParaRPr lang="zh-TW" altLang="en-US" sz="2240" dirty="0"/>
          </a:p>
        </p:txBody>
      </p:sp>
      <p:sp>
        <p:nvSpPr>
          <p:cNvPr id="127" name="圓柱形 126">
            <a:extLst>
              <a:ext uri="{FF2B5EF4-FFF2-40B4-BE49-F238E27FC236}">
                <a16:creationId xmlns:a16="http://schemas.microsoft.com/office/drawing/2014/main" id="{38479EE2-AA40-32B9-BD1E-4CE90333F729}"/>
              </a:ext>
            </a:extLst>
          </p:cNvPr>
          <p:cNvSpPr/>
          <p:nvPr/>
        </p:nvSpPr>
        <p:spPr>
          <a:xfrm>
            <a:off x="11671261" y="2164804"/>
            <a:ext cx="2050122" cy="627977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40" dirty="0"/>
              <a:t>Vegetable kcal</a:t>
            </a:r>
            <a:endParaRPr lang="zh-TW" altLang="en-US" sz="2240" dirty="0"/>
          </a:p>
        </p:txBody>
      </p:sp>
      <p:sp>
        <p:nvSpPr>
          <p:cNvPr id="128" name="圓柱形 127">
            <a:extLst>
              <a:ext uri="{FF2B5EF4-FFF2-40B4-BE49-F238E27FC236}">
                <a16:creationId xmlns:a16="http://schemas.microsoft.com/office/drawing/2014/main" id="{B4AEBA34-F5C5-F554-6FC6-5F37B623AF5A}"/>
              </a:ext>
            </a:extLst>
          </p:cNvPr>
          <p:cNvSpPr/>
          <p:nvPr/>
        </p:nvSpPr>
        <p:spPr>
          <a:xfrm>
            <a:off x="11706824" y="3051984"/>
            <a:ext cx="1824994" cy="6279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40" dirty="0"/>
              <a:t>Total  kcal</a:t>
            </a:r>
            <a:endParaRPr lang="zh-TW" altLang="en-US" sz="2240" dirty="0"/>
          </a:p>
        </p:txBody>
      </p: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069C5C71-67BD-7F7F-BE9A-4AA9548814C7}"/>
              </a:ext>
            </a:extLst>
          </p:cNvPr>
          <p:cNvCxnSpPr>
            <a:cxnSpLocks/>
          </p:cNvCxnSpPr>
          <p:nvPr/>
        </p:nvCxnSpPr>
        <p:spPr>
          <a:xfrm flipV="1">
            <a:off x="9389404" y="1568411"/>
            <a:ext cx="1119880" cy="6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49D251D-8113-8357-32BF-0ED2F04CA2E5}"/>
              </a:ext>
            </a:extLst>
          </p:cNvPr>
          <p:cNvCxnSpPr>
            <a:cxnSpLocks/>
          </p:cNvCxnSpPr>
          <p:nvPr/>
        </p:nvCxnSpPr>
        <p:spPr>
          <a:xfrm>
            <a:off x="10506002" y="1568411"/>
            <a:ext cx="981143" cy="66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014D47EB-1F43-37E9-194F-D8E2B1BCE2DF}"/>
              </a:ext>
            </a:extLst>
          </p:cNvPr>
          <p:cNvCxnSpPr>
            <a:cxnSpLocks/>
          </p:cNvCxnSpPr>
          <p:nvPr/>
        </p:nvCxnSpPr>
        <p:spPr>
          <a:xfrm>
            <a:off x="10503159" y="1575098"/>
            <a:ext cx="983986" cy="798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單箭頭接點 144">
            <a:extLst>
              <a:ext uri="{FF2B5EF4-FFF2-40B4-BE49-F238E27FC236}">
                <a16:creationId xmlns:a16="http://schemas.microsoft.com/office/drawing/2014/main" id="{D31DEB51-6F8E-B53E-78A6-1A154A5A14E2}"/>
              </a:ext>
            </a:extLst>
          </p:cNvPr>
          <p:cNvCxnSpPr>
            <a:cxnSpLocks/>
          </p:cNvCxnSpPr>
          <p:nvPr/>
        </p:nvCxnSpPr>
        <p:spPr>
          <a:xfrm>
            <a:off x="10500146" y="1575098"/>
            <a:ext cx="962633" cy="158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5F572330-7EA4-3880-434C-BF481DDC3B16}"/>
              </a:ext>
            </a:extLst>
          </p:cNvPr>
          <p:cNvSpPr txBox="1"/>
          <p:nvPr/>
        </p:nvSpPr>
        <p:spPr>
          <a:xfrm>
            <a:off x="16949839" y="1622959"/>
            <a:ext cx="65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157" name="圖片 156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B4B181AE-782F-EEC6-680A-DA912A25B5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16804790" y="191734"/>
            <a:ext cx="835193" cy="1341752"/>
          </a:xfrm>
          <a:prstGeom prst="rect">
            <a:avLst/>
          </a:prstGeom>
        </p:spPr>
      </p:pic>
      <p:sp>
        <p:nvSpPr>
          <p:cNvPr id="158" name="右大括弧 157">
            <a:extLst>
              <a:ext uri="{FF2B5EF4-FFF2-40B4-BE49-F238E27FC236}">
                <a16:creationId xmlns:a16="http://schemas.microsoft.com/office/drawing/2014/main" id="{83ED44F8-A61C-1A7D-3307-ACD1272E5133}"/>
              </a:ext>
            </a:extLst>
          </p:cNvPr>
          <p:cNvSpPr/>
          <p:nvPr/>
        </p:nvSpPr>
        <p:spPr>
          <a:xfrm>
            <a:off x="13721383" y="226659"/>
            <a:ext cx="1195508" cy="3315247"/>
          </a:xfrm>
          <a:prstGeom prst="rightBrace">
            <a:avLst>
              <a:gd name="adj1" fmla="val 8333"/>
              <a:gd name="adj2" fmla="val 4611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0" name="圖形 159" descr="宣紙 以實心填滿">
            <a:extLst>
              <a:ext uri="{FF2B5EF4-FFF2-40B4-BE49-F238E27FC236}">
                <a16:creationId xmlns:a16="http://schemas.microsoft.com/office/drawing/2014/main" id="{EC61B6A0-B56D-79A2-9B38-D1E1E1017F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41495" y="1215526"/>
            <a:ext cx="923375" cy="923375"/>
          </a:xfrm>
          <a:prstGeom prst="rect">
            <a:avLst/>
          </a:prstGeom>
        </p:spPr>
      </p:pic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3ED0F39A-BD33-D43B-BB9E-A8EE86DA1DEB}"/>
              </a:ext>
            </a:extLst>
          </p:cNvPr>
          <p:cNvSpPr txBox="1"/>
          <p:nvPr/>
        </p:nvSpPr>
        <p:spPr>
          <a:xfrm>
            <a:off x="14737957" y="2189084"/>
            <a:ext cx="116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資料存入</a:t>
            </a:r>
          </a:p>
        </p:txBody>
      </p: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2251D190-AE52-8097-0D9F-13B86C992E9E}"/>
              </a:ext>
            </a:extLst>
          </p:cNvPr>
          <p:cNvCxnSpPr>
            <a:cxnSpLocks/>
          </p:cNvCxnSpPr>
          <p:nvPr/>
        </p:nvCxnSpPr>
        <p:spPr>
          <a:xfrm flipV="1">
            <a:off x="15754428" y="957755"/>
            <a:ext cx="690374" cy="451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9275829C-F696-18E8-D579-157ECFA0C16C}"/>
              </a:ext>
            </a:extLst>
          </p:cNvPr>
          <p:cNvCxnSpPr>
            <a:cxnSpLocks/>
          </p:cNvCxnSpPr>
          <p:nvPr/>
        </p:nvCxnSpPr>
        <p:spPr>
          <a:xfrm>
            <a:off x="15754428" y="1974066"/>
            <a:ext cx="728427" cy="664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F7453D16-2FE9-2BA6-919C-4030CED8E030}"/>
              </a:ext>
            </a:extLst>
          </p:cNvPr>
          <p:cNvCxnSpPr/>
          <p:nvPr/>
        </p:nvCxnSpPr>
        <p:spPr>
          <a:xfrm>
            <a:off x="-1170" y="3780353"/>
            <a:ext cx="18311813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矩形: 圓角 172">
            <a:extLst>
              <a:ext uri="{FF2B5EF4-FFF2-40B4-BE49-F238E27FC236}">
                <a16:creationId xmlns:a16="http://schemas.microsoft.com/office/drawing/2014/main" id="{CD524CC5-9A2D-0296-9917-014DCB370936}"/>
              </a:ext>
            </a:extLst>
          </p:cNvPr>
          <p:cNvSpPr/>
          <p:nvPr/>
        </p:nvSpPr>
        <p:spPr>
          <a:xfrm>
            <a:off x="0" y="13398"/>
            <a:ext cx="1531394" cy="5392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我們的架構</a:t>
            </a:r>
          </a:p>
        </p:txBody>
      </p:sp>
      <p:sp>
        <p:nvSpPr>
          <p:cNvPr id="174" name="矩形: 圓角 173">
            <a:extLst>
              <a:ext uri="{FF2B5EF4-FFF2-40B4-BE49-F238E27FC236}">
                <a16:creationId xmlns:a16="http://schemas.microsoft.com/office/drawing/2014/main" id="{80B6C368-9C7F-AD63-23E3-B8AB7C837810}"/>
              </a:ext>
            </a:extLst>
          </p:cNvPr>
          <p:cNvSpPr/>
          <p:nvPr/>
        </p:nvSpPr>
        <p:spPr>
          <a:xfrm>
            <a:off x="-1" y="3786529"/>
            <a:ext cx="1793631" cy="5392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現今主流架構</a:t>
            </a:r>
          </a:p>
        </p:txBody>
      </p:sp>
      <p:pic>
        <p:nvPicPr>
          <p:cNvPr id="175" name="圖形 174" descr="使用者 以實心填滿">
            <a:extLst>
              <a:ext uri="{FF2B5EF4-FFF2-40B4-BE49-F238E27FC236}">
                <a16:creationId xmlns:a16="http://schemas.microsoft.com/office/drawing/2014/main" id="{5AB03072-229B-90AC-9134-EEDD62357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5295" y="4664082"/>
            <a:ext cx="984743" cy="959198"/>
          </a:xfrm>
          <a:prstGeom prst="rect">
            <a:avLst/>
          </a:prstGeom>
        </p:spPr>
      </p:pic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2348F73D-EEDB-05D3-9D3B-4C83FB5694C0}"/>
              </a:ext>
            </a:extLst>
          </p:cNvPr>
          <p:cNvSpPr txBox="1"/>
          <p:nvPr/>
        </p:nvSpPr>
        <p:spPr>
          <a:xfrm>
            <a:off x="4227441" y="5485769"/>
            <a:ext cx="94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</a:p>
        </p:txBody>
      </p: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F34982C7-D01E-11B1-A8FF-D54482EE1F4F}"/>
              </a:ext>
            </a:extLst>
          </p:cNvPr>
          <p:cNvCxnSpPr>
            <a:cxnSpLocks/>
          </p:cNvCxnSpPr>
          <p:nvPr/>
        </p:nvCxnSpPr>
        <p:spPr>
          <a:xfrm flipV="1">
            <a:off x="5261856" y="4644020"/>
            <a:ext cx="1175564" cy="4472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2" name="圖片 181" descr="一張含有 行動電話, 標誌, 符號, 圖形 的圖片&#10;&#10;自動產生的描述">
            <a:extLst>
              <a:ext uri="{FF2B5EF4-FFF2-40B4-BE49-F238E27FC236}">
                <a16:creationId xmlns:a16="http://schemas.microsoft.com/office/drawing/2014/main" id="{0F6F6EBC-5876-BDFA-76B6-682994FDAA3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1" t="20119" r="14755" b="13714"/>
          <a:stretch/>
        </p:blipFill>
        <p:spPr>
          <a:xfrm>
            <a:off x="6691222" y="3861193"/>
            <a:ext cx="1017219" cy="1089383"/>
          </a:xfrm>
          <a:prstGeom prst="rect">
            <a:avLst/>
          </a:prstGeom>
        </p:spPr>
      </p:pic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73066846-1BDE-B277-2B15-5C1E8DB559BC}"/>
              </a:ext>
            </a:extLst>
          </p:cNvPr>
          <p:cNvSpPr txBox="1"/>
          <p:nvPr/>
        </p:nvSpPr>
        <p:spPr>
          <a:xfrm>
            <a:off x="6631314" y="486379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手動輸入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食品名稱</a:t>
            </a:r>
          </a:p>
        </p:txBody>
      </p:sp>
      <p:pic>
        <p:nvPicPr>
          <p:cNvPr id="185" name="圖形 184" descr="條碼 以實心填滿">
            <a:extLst>
              <a:ext uri="{FF2B5EF4-FFF2-40B4-BE49-F238E27FC236}">
                <a16:creationId xmlns:a16="http://schemas.microsoft.com/office/drawing/2014/main" id="{131F7D53-8ADB-99B0-C6EC-241993E31A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4834" y="5485769"/>
            <a:ext cx="914400" cy="914400"/>
          </a:xfrm>
          <a:prstGeom prst="rect">
            <a:avLst/>
          </a:prstGeom>
        </p:spPr>
      </p:pic>
      <p:cxnSp>
        <p:nvCxnSpPr>
          <p:cNvPr id="187" name="直線單箭頭接點 186">
            <a:extLst>
              <a:ext uri="{FF2B5EF4-FFF2-40B4-BE49-F238E27FC236}">
                <a16:creationId xmlns:a16="http://schemas.microsoft.com/office/drawing/2014/main" id="{7CB4F3C7-70B3-5443-8903-A563E0D2FE6E}"/>
              </a:ext>
            </a:extLst>
          </p:cNvPr>
          <p:cNvCxnSpPr>
            <a:cxnSpLocks/>
          </p:cNvCxnSpPr>
          <p:nvPr/>
        </p:nvCxnSpPr>
        <p:spPr>
          <a:xfrm>
            <a:off x="5261856" y="5339924"/>
            <a:ext cx="1175564" cy="49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82C6F1C2-73BB-18B3-CEF7-00E14798F2B8}"/>
              </a:ext>
            </a:extLst>
          </p:cNvPr>
          <p:cNvSpPr txBox="1"/>
          <p:nvPr/>
        </p:nvSpPr>
        <p:spPr>
          <a:xfrm>
            <a:off x="6451394" y="6302599"/>
            <a:ext cx="164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掃描食品條碼</a:t>
            </a:r>
          </a:p>
        </p:txBody>
      </p:sp>
      <p:cxnSp>
        <p:nvCxnSpPr>
          <p:cNvPr id="192" name="直線單箭頭接點 191">
            <a:extLst>
              <a:ext uri="{FF2B5EF4-FFF2-40B4-BE49-F238E27FC236}">
                <a16:creationId xmlns:a16="http://schemas.microsoft.com/office/drawing/2014/main" id="{2C5EE9B0-7BE0-9DBD-B4FF-EC2331BB42F3}"/>
              </a:ext>
            </a:extLst>
          </p:cNvPr>
          <p:cNvCxnSpPr>
            <a:cxnSpLocks/>
          </p:cNvCxnSpPr>
          <p:nvPr/>
        </p:nvCxnSpPr>
        <p:spPr>
          <a:xfrm>
            <a:off x="7844607" y="4533912"/>
            <a:ext cx="1640462" cy="58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9A50012-1054-C884-C666-4B2BFC212525}"/>
              </a:ext>
            </a:extLst>
          </p:cNvPr>
          <p:cNvCxnSpPr>
            <a:cxnSpLocks/>
          </p:cNvCxnSpPr>
          <p:nvPr/>
        </p:nvCxnSpPr>
        <p:spPr>
          <a:xfrm flipV="1">
            <a:off x="7844607" y="5443058"/>
            <a:ext cx="1640462" cy="533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圖形 195" descr="資料庫 以實心填滿">
            <a:extLst>
              <a:ext uri="{FF2B5EF4-FFF2-40B4-BE49-F238E27FC236}">
                <a16:creationId xmlns:a16="http://schemas.microsoft.com/office/drawing/2014/main" id="{E90362FF-A979-2066-50CF-08DCE10A8B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09659" y="4216074"/>
            <a:ext cx="1412217" cy="1412217"/>
          </a:xfrm>
          <a:prstGeom prst="rect">
            <a:avLst/>
          </a:prstGeom>
        </p:spPr>
      </p:pic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DDE42785-6839-3863-E0E6-3F296637BA91}"/>
              </a:ext>
            </a:extLst>
          </p:cNvPr>
          <p:cNvSpPr txBox="1"/>
          <p:nvPr/>
        </p:nvSpPr>
        <p:spPr>
          <a:xfrm>
            <a:off x="9389403" y="5585481"/>
            <a:ext cx="1838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食品營養資料庫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EF39D4D-06FE-E94B-DA7C-D8C7A20EBCE5}"/>
              </a:ext>
            </a:extLst>
          </p:cNvPr>
          <p:cNvCxnSpPr>
            <a:cxnSpLocks/>
          </p:cNvCxnSpPr>
          <p:nvPr/>
        </p:nvCxnSpPr>
        <p:spPr>
          <a:xfrm>
            <a:off x="11392435" y="5061779"/>
            <a:ext cx="1996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D962D03B-2AD8-089A-D8B3-3565B14BD356}"/>
              </a:ext>
            </a:extLst>
          </p:cNvPr>
          <p:cNvSpPr txBox="1"/>
          <p:nvPr/>
        </p:nvSpPr>
        <p:spPr>
          <a:xfrm>
            <a:off x="11822690" y="4605934"/>
            <a:ext cx="12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資料存入</a:t>
            </a: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C72A1B66-ADE5-31AC-2639-7AEFB5B67A57}"/>
              </a:ext>
            </a:extLst>
          </p:cNvPr>
          <p:cNvSpPr txBox="1"/>
          <p:nvPr/>
        </p:nvSpPr>
        <p:spPr>
          <a:xfrm>
            <a:off x="13700614" y="5688440"/>
            <a:ext cx="65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pic>
        <p:nvPicPr>
          <p:cNvPr id="203" name="圖片 202" descr="一張含有 螢幕擷取畫面, 正方形, Rectangle, 鮮豔 的圖片&#10;&#10;自動產生的描述">
            <a:extLst>
              <a:ext uri="{FF2B5EF4-FFF2-40B4-BE49-F238E27FC236}">
                <a16:creationId xmlns:a16="http://schemas.microsoft.com/office/drawing/2014/main" id="{C12AFA5A-CCAA-B72C-A5E7-A7566DA100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8" t="15115" r="30203" b="15115"/>
          <a:stretch/>
        </p:blipFill>
        <p:spPr>
          <a:xfrm>
            <a:off x="13576518" y="4342683"/>
            <a:ext cx="835193" cy="13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50</Words>
  <Application>Microsoft Office PowerPoint</Application>
  <PresentationFormat>自訂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 茗竣</dc:creator>
  <cp:lastModifiedBy>許 茗竣</cp:lastModifiedBy>
  <cp:revision>1</cp:revision>
  <dcterms:created xsi:type="dcterms:W3CDTF">2024-07-06T19:49:28Z</dcterms:created>
  <dcterms:modified xsi:type="dcterms:W3CDTF">2024-07-07T05:42:11Z</dcterms:modified>
</cp:coreProperties>
</file>