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7" r:id="rId3"/>
    <p:sldId id="321" r:id="rId4"/>
    <p:sldId id="322" r:id="rId5"/>
    <p:sldId id="299" r:id="rId6"/>
    <p:sldId id="306" r:id="rId7"/>
    <p:sldId id="298" r:id="rId8"/>
    <p:sldId id="323" r:id="rId9"/>
    <p:sldId id="324" r:id="rId10"/>
    <p:sldId id="325" r:id="rId11"/>
    <p:sldId id="327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461E2"/>
    <a:srgbClr val="06BB9A"/>
    <a:srgbClr val="27CB98"/>
    <a:srgbClr val="20C28C"/>
    <a:srgbClr val="21C991"/>
    <a:srgbClr val="24DA9D"/>
    <a:srgbClr val="3CCC9F"/>
    <a:srgbClr val="5ACEB0"/>
    <a:srgbClr val="3CA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78" y="7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009E5-C322-48C4-8EB1-52408A2A7765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336B1B0-5E09-45BE-B913-AD4073951519}">
      <dgm:prSet phldrT="[文本]"/>
      <dgm:spPr/>
      <dgm:t>
        <a:bodyPr/>
        <a:lstStyle/>
        <a:p>
          <a:r>
            <a:rPr lang="zh-CN" altLang="en-US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游戏</a:t>
          </a:r>
        </a:p>
      </dgm:t>
    </dgm:pt>
    <dgm:pt modelId="{55DBBBD9-7B72-4689-9792-8559AC33CC81}" type="parTrans" cxnId="{7BE59FF3-CC55-45CB-A9E6-1A2393C830AE}">
      <dgm:prSet/>
      <dgm:spPr/>
      <dgm:t>
        <a:bodyPr/>
        <a:lstStyle/>
        <a:p>
          <a:endParaRPr lang="zh-CN" altLang="en-US"/>
        </a:p>
      </dgm:t>
    </dgm:pt>
    <dgm:pt modelId="{D287B23B-8307-44F3-A883-02D4C8310565}" type="sibTrans" cxnId="{7BE59FF3-CC55-45CB-A9E6-1A2393C830AE}">
      <dgm:prSet/>
      <dgm:spPr/>
      <dgm:t>
        <a:bodyPr/>
        <a:lstStyle/>
        <a:p>
          <a:endParaRPr lang="zh-CN" altLang="en-US"/>
        </a:p>
      </dgm:t>
    </dgm:pt>
    <dgm:pt modelId="{DD162F04-46AB-4BA2-A24D-BA6C1570DD70}">
      <dgm:prSet phldrT="[文本]"/>
      <dgm:spPr/>
      <dgm:t>
        <a:bodyPr/>
        <a:lstStyle/>
        <a:p>
          <a:r>
            <a:rPr lang="zh-CN" altLang="en-US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机制</a:t>
          </a:r>
        </a:p>
      </dgm:t>
    </dgm:pt>
    <dgm:pt modelId="{172F0478-4F1C-450B-A8B9-4759BD7304F8}" type="parTrans" cxnId="{1DD15518-4809-486F-AF8D-7D47ABEBA836}">
      <dgm:prSet/>
      <dgm:spPr/>
      <dgm:t>
        <a:bodyPr/>
        <a:lstStyle/>
        <a:p>
          <a:endParaRPr lang="zh-CN" altLang="en-US"/>
        </a:p>
      </dgm:t>
    </dgm:pt>
    <dgm:pt modelId="{F069C70A-29E4-4785-BEBF-FA6F0077C591}" type="sibTrans" cxnId="{1DD15518-4809-486F-AF8D-7D47ABEBA836}">
      <dgm:prSet/>
      <dgm:spPr/>
      <dgm:t>
        <a:bodyPr/>
        <a:lstStyle/>
        <a:p>
          <a:endParaRPr lang="zh-CN" altLang="en-US"/>
        </a:p>
      </dgm:t>
    </dgm:pt>
    <dgm:pt modelId="{3FB0B2AE-4508-4547-8592-5A76AAEAB51C}">
      <dgm:prSet phldrT="[文本]"/>
      <dgm:spPr/>
      <dgm:t>
        <a:bodyPr/>
        <a:lstStyle/>
        <a:p>
          <a:r>
            <a:rPr lang="zh-CN" altLang="en-US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美学</a:t>
          </a:r>
        </a:p>
      </dgm:t>
    </dgm:pt>
    <dgm:pt modelId="{C4BCE5C2-B653-4788-BF2A-307E3A67C95D}" type="parTrans" cxnId="{FAE64F49-129B-404C-B472-944DCEB3D091}">
      <dgm:prSet/>
      <dgm:spPr/>
      <dgm:t>
        <a:bodyPr/>
        <a:lstStyle/>
        <a:p>
          <a:endParaRPr lang="zh-CN" altLang="en-US"/>
        </a:p>
      </dgm:t>
    </dgm:pt>
    <dgm:pt modelId="{E26FF4B7-481F-4C44-B1D1-AA7F7BD3F657}" type="sibTrans" cxnId="{FAE64F49-129B-404C-B472-944DCEB3D091}">
      <dgm:prSet/>
      <dgm:spPr/>
      <dgm:t>
        <a:bodyPr/>
        <a:lstStyle/>
        <a:p>
          <a:endParaRPr lang="zh-CN" altLang="en-US"/>
        </a:p>
      </dgm:t>
    </dgm:pt>
    <dgm:pt modelId="{23A6EB21-47A4-4602-86EE-EA2407162FA8}">
      <dgm:prSet phldrT="[文本]"/>
      <dgm:spPr/>
      <dgm:t>
        <a:bodyPr/>
        <a:lstStyle/>
        <a:p>
          <a:r>
            <a:rPr lang="zh-CN" altLang="en-US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技术</a:t>
          </a:r>
        </a:p>
      </dgm:t>
    </dgm:pt>
    <dgm:pt modelId="{D80794CE-1126-47C4-BD07-55DF25ECB39E}" type="parTrans" cxnId="{7A4C2128-534A-4B96-A726-953A4D9B9439}">
      <dgm:prSet/>
      <dgm:spPr/>
      <dgm:t>
        <a:bodyPr/>
        <a:lstStyle/>
        <a:p>
          <a:endParaRPr lang="zh-CN" altLang="en-US"/>
        </a:p>
      </dgm:t>
    </dgm:pt>
    <dgm:pt modelId="{3EB2C015-90E9-4017-9AC8-4F05178B6AE3}" type="sibTrans" cxnId="{7A4C2128-534A-4B96-A726-953A4D9B9439}">
      <dgm:prSet/>
      <dgm:spPr/>
      <dgm:t>
        <a:bodyPr/>
        <a:lstStyle/>
        <a:p>
          <a:endParaRPr lang="zh-CN" altLang="en-US"/>
        </a:p>
      </dgm:t>
    </dgm:pt>
    <dgm:pt modelId="{85C1E2A6-B03B-4DBC-A745-ACDDACE6FAE1}">
      <dgm:prSet phldrT="[文本]"/>
      <dgm:spPr/>
      <dgm:t>
        <a:bodyPr/>
        <a:lstStyle/>
        <a:p>
          <a:r>
            <a:rPr lang="zh-CN" altLang="en-US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故事</a:t>
          </a:r>
        </a:p>
      </dgm:t>
    </dgm:pt>
    <dgm:pt modelId="{438411A7-27E5-4263-BA93-854737B033AD}" type="parTrans" cxnId="{B578339F-4837-4DD7-9CF5-FAEABD6FEACD}">
      <dgm:prSet/>
      <dgm:spPr/>
      <dgm:t>
        <a:bodyPr/>
        <a:lstStyle/>
        <a:p>
          <a:endParaRPr lang="zh-CN" altLang="en-US"/>
        </a:p>
      </dgm:t>
    </dgm:pt>
    <dgm:pt modelId="{34493899-C3E5-405E-AA2E-CFBD5BBCC797}" type="sibTrans" cxnId="{B578339F-4837-4DD7-9CF5-FAEABD6FEACD}">
      <dgm:prSet/>
      <dgm:spPr/>
      <dgm:t>
        <a:bodyPr/>
        <a:lstStyle/>
        <a:p>
          <a:endParaRPr lang="zh-CN" altLang="en-US"/>
        </a:p>
      </dgm:t>
    </dgm:pt>
    <dgm:pt modelId="{2F0D9D1D-2D8C-427A-86B7-5D5FFD60437B}" type="pres">
      <dgm:prSet presAssocID="{674009E5-C322-48C4-8EB1-52408A2A776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0FF0680-B932-4AC8-9C6D-F90946033E8E}" type="pres">
      <dgm:prSet presAssocID="{674009E5-C322-48C4-8EB1-52408A2A7765}" presName="matrix" presStyleCnt="0"/>
      <dgm:spPr/>
    </dgm:pt>
    <dgm:pt modelId="{825D9549-D80E-4372-8F2A-729B57FAF554}" type="pres">
      <dgm:prSet presAssocID="{674009E5-C322-48C4-8EB1-52408A2A7765}" presName="tile1" presStyleLbl="node1" presStyleIdx="0" presStyleCnt="4" custLinFactNeighborX="334" custLinFactNeighborY="-1541"/>
      <dgm:spPr/>
    </dgm:pt>
    <dgm:pt modelId="{8001054D-9A89-4356-A696-DA1A8A04EADB}" type="pres">
      <dgm:prSet presAssocID="{674009E5-C322-48C4-8EB1-52408A2A776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905126E-2224-40A7-8644-5CD8B8A7C2EB}" type="pres">
      <dgm:prSet presAssocID="{674009E5-C322-48C4-8EB1-52408A2A7765}" presName="tile2" presStyleLbl="node1" presStyleIdx="1" presStyleCnt="4"/>
      <dgm:spPr/>
    </dgm:pt>
    <dgm:pt modelId="{2BBE5F2C-D2CD-4C16-96DF-3502D43FBBBE}" type="pres">
      <dgm:prSet presAssocID="{674009E5-C322-48C4-8EB1-52408A2A776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BC62203-43BE-48EA-8E62-8A2DA1C2C4A6}" type="pres">
      <dgm:prSet presAssocID="{674009E5-C322-48C4-8EB1-52408A2A7765}" presName="tile3" presStyleLbl="node1" presStyleIdx="2" presStyleCnt="4"/>
      <dgm:spPr/>
    </dgm:pt>
    <dgm:pt modelId="{676D29A6-00A7-4D44-8490-3BE0EEC0ED89}" type="pres">
      <dgm:prSet presAssocID="{674009E5-C322-48C4-8EB1-52408A2A776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EE0346-ABF6-4C66-9794-D7DD0F4941DD}" type="pres">
      <dgm:prSet presAssocID="{674009E5-C322-48C4-8EB1-52408A2A7765}" presName="tile4" presStyleLbl="node1" presStyleIdx="3" presStyleCnt="4"/>
      <dgm:spPr/>
    </dgm:pt>
    <dgm:pt modelId="{B6EBECAA-E68E-4DD6-8563-75F109D6856C}" type="pres">
      <dgm:prSet presAssocID="{674009E5-C322-48C4-8EB1-52408A2A776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C5431C4-628A-40F9-9982-3507A5DFCF7A}" type="pres">
      <dgm:prSet presAssocID="{674009E5-C322-48C4-8EB1-52408A2A776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DD15518-4809-486F-AF8D-7D47ABEBA836}" srcId="{2336B1B0-5E09-45BE-B913-AD4073951519}" destId="{DD162F04-46AB-4BA2-A24D-BA6C1570DD70}" srcOrd="0" destOrd="0" parTransId="{172F0478-4F1C-450B-A8B9-4759BD7304F8}" sibTransId="{F069C70A-29E4-4785-BEBF-FA6F0077C591}"/>
    <dgm:cxn modelId="{AB271D26-CE3E-487F-B512-682A16564518}" type="presOf" srcId="{DD162F04-46AB-4BA2-A24D-BA6C1570DD70}" destId="{8001054D-9A89-4356-A696-DA1A8A04EADB}" srcOrd="1" destOrd="0" presId="urn:microsoft.com/office/officeart/2005/8/layout/matrix1"/>
    <dgm:cxn modelId="{7A4C2128-534A-4B96-A726-953A4D9B9439}" srcId="{2336B1B0-5E09-45BE-B913-AD4073951519}" destId="{23A6EB21-47A4-4602-86EE-EA2407162FA8}" srcOrd="3" destOrd="0" parTransId="{D80794CE-1126-47C4-BD07-55DF25ECB39E}" sibTransId="{3EB2C015-90E9-4017-9AC8-4F05178B6AE3}"/>
    <dgm:cxn modelId="{80ACD63B-F39A-4323-935D-664E7BB3F775}" type="presOf" srcId="{23A6EB21-47A4-4602-86EE-EA2407162FA8}" destId="{B6EBECAA-E68E-4DD6-8563-75F109D6856C}" srcOrd="1" destOrd="0" presId="urn:microsoft.com/office/officeart/2005/8/layout/matrix1"/>
    <dgm:cxn modelId="{FAE64F49-129B-404C-B472-944DCEB3D091}" srcId="{2336B1B0-5E09-45BE-B913-AD4073951519}" destId="{3FB0B2AE-4508-4547-8592-5A76AAEAB51C}" srcOrd="2" destOrd="0" parTransId="{C4BCE5C2-B653-4788-BF2A-307E3A67C95D}" sibTransId="{E26FF4B7-481F-4C44-B1D1-AA7F7BD3F657}"/>
    <dgm:cxn modelId="{4A55196A-E2FD-4572-9EF2-FA024811A01B}" type="presOf" srcId="{23A6EB21-47A4-4602-86EE-EA2407162FA8}" destId="{03EE0346-ABF6-4C66-9794-D7DD0F4941DD}" srcOrd="0" destOrd="0" presId="urn:microsoft.com/office/officeart/2005/8/layout/matrix1"/>
    <dgm:cxn modelId="{057A4258-24BF-4D88-A9B6-0E263F427404}" type="presOf" srcId="{DD162F04-46AB-4BA2-A24D-BA6C1570DD70}" destId="{825D9549-D80E-4372-8F2A-729B57FAF554}" srcOrd="0" destOrd="0" presId="urn:microsoft.com/office/officeart/2005/8/layout/matrix1"/>
    <dgm:cxn modelId="{B578339F-4837-4DD7-9CF5-FAEABD6FEACD}" srcId="{2336B1B0-5E09-45BE-B913-AD4073951519}" destId="{85C1E2A6-B03B-4DBC-A745-ACDDACE6FAE1}" srcOrd="1" destOrd="0" parTransId="{438411A7-27E5-4263-BA93-854737B033AD}" sibTransId="{34493899-C3E5-405E-AA2E-CFBD5BBCC797}"/>
    <dgm:cxn modelId="{24FB23A2-68DB-4AFA-8F50-D07057D09F7F}" type="presOf" srcId="{674009E5-C322-48C4-8EB1-52408A2A7765}" destId="{2F0D9D1D-2D8C-427A-86B7-5D5FFD60437B}" srcOrd="0" destOrd="0" presId="urn:microsoft.com/office/officeart/2005/8/layout/matrix1"/>
    <dgm:cxn modelId="{CBF04AA3-805F-44FA-997C-FD93340E9415}" type="presOf" srcId="{3FB0B2AE-4508-4547-8592-5A76AAEAB51C}" destId="{676D29A6-00A7-4D44-8490-3BE0EEC0ED89}" srcOrd="1" destOrd="0" presId="urn:microsoft.com/office/officeart/2005/8/layout/matrix1"/>
    <dgm:cxn modelId="{84D1F9AE-2148-4969-AB79-CB66AC4A90FD}" type="presOf" srcId="{85C1E2A6-B03B-4DBC-A745-ACDDACE6FAE1}" destId="{2BBE5F2C-D2CD-4C16-96DF-3502D43FBBBE}" srcOrd="1" destOrd="0" presId="urn:microsoft.com/office/officeart/2005/8/layout/matrix1"/>
    <dgm:cxn modelId="{0917E2B0-F1FB-4D27-9F1B-FC474DCC2832}" type="presOf" srcId="{85C1E2A6-B03B-4DBC-A745-ACDDACE6FAE1}" destId="{8905126E-2224-40A7-8644-5CD8B8A7C2EB}" srcOrd="0" destOrd="0" presId="urn:microsoft.com/office/officeart/2005/8/layout/matrix1"/>
    <dgm:cxn modelId="{631064DE-1318-47D9-AD4C-F65283023842}" type="presOf" srcId="{3FB0B2AE-4508-4547-8592-5A76AAEAB51C}" destId="{BBC62203-43BE-48EA-8E62-8A2DA1C2C4A6}" srcOrd="0" destOrd="0" presId="urn:microsoft.com/office/officeart/2005/8/layout/matrix1"/>
    <dgm:cxn modelId="{B0F7E0DE-93CD-4F18-916B-ECDC5C7FE70B}" type="presOf" srcId="{2336B1B0-5E09-45BE-B913-AD4073951519}" destId="{2C5431C4-628A-40F9-9982-3507A5DFCF7A}" srcOrd="0" destOrd="0" presId="urn:microsoft.com/office/officeart/2005/8/layout/matrix1"/>
    <dgm:cxn modelId="{7BE59FF3-CC55-45CB-A9E6-1A2393C830AE}" srcId="{674009E5-C322-48C4-8EB1-52408A2A7765}" destId="{2336B1B0-5E09-45BE-B913-AD4073951519}" srcOrd="0" destOrd="0" parTransId="{55DBBBD9-7B72-4689-9792-8559AC33CC81}" sibTransId="{D287B23B-8307-44F3-A883-02D4C8310565}"/>
    <dgm:cxn modelId="{9EBC4789-E38C-408F-B70C-BF034B0CC251}" type="presParOf" srcId="{2F0D9D1D-2D8C-427A-86B7-5D5FFD60437B}" destId="{A0FF0680-B932-4AC8-9C6D-F90946033E8E}" srcOrd="0" destOrd="0" presId="urn:microsoft.com/office/officeart/2005/8/layout/matrix1"/>
    <dgm:cxn modelId="{AB9A690B-9277-4A19-9C49-BB66CBD2627F}" type="presParOf" srcId="{A0FF0680-B932-4AC8-9C6D-F90946033E8E}" destId="{825D9549-D80E-4372-8F2A-729B57FAF554}" srcOrd="0" destOrd="0" presId="urn:microsoft.com/office/officeart/2005/8/layout/matrix1"/>
    <dgm:cxn modelId="{0EEE31D2-BF1E-418B-AABB-16671692B581}" type="presParOf" srcId="{A0FF0680-B932-4AC8-9C6D-F90946033E8E}" destId="{8001054D-9A89-4356-A696-DA1A8A04EADB}" srcOrd="1" destOrd="0" presId="urn:microsoft.com/office/officeart/2005/8/layout/matrix1"/>
    <dgm:cxn modelId="{0DA24962-4279-45FC-921E-34808A804646}" type="presParOf" srcId="{A0FF0680-B932-4AC8-9C6D-F90946033E8E}" destId="{8905126E-2224-40A7-8644-5CD8B8A7C2EB}" srcOrd="2" destOrd="0" presId="urn:microsoft.com/office/officeart/2005/8/layout/matrix1"/>
    <dgm:cxn modelId="{63576D45-1409-4A5F-ADFF-EC8DCD9AD0E9}" type="presParOf" srcId="{A0FF0680-B932-4AC8-9C6D-F90946033E8E}" destId="{2BBE5F2C-D2CD-4C16-96DF-3502D43FBBBE}" srcOrd="3" destOrd="0" presId="urn:microsoft.com/office/officeart/2005/8/layout/matrix1"/>
    <dgm:cxn modelId="{AC3BD013-DC6E-4518-9A10-D3A9CBD0ABEA}" type="presParOf" srcId="{A0FF0680-B932-4AC8-9C6D-F90946033E8E}" destId="{BBC62203-43BE-48EA-8E62-8A2DA1C2C4A6}" srcOrd="4" destOrd="0" presId="urn:microsoft.com/office/officeart/2005/8/layout/matrix1"/>
    <dgm:cxn modelId="{0A9234FE-7361-443B-8A09-D6D030357E18}" type="presParOf" srcId="{A0FF0680-B932-4AC8-9C6D-F90946033E8E}" destId="{676D29A6-00A7-4D44-8490-3BE0EEC0ED89}" srcOrd="5" destOrd="0" presId="urn:microsoft.com/office/officeart/2005/8/layout/matrix1"/>
    <dgm:cxn modelId="{6A9B6359-1980-431B-A638-B88F720DD766}" type="presParOf" srcId="{A0FF0680-B932-4AC8-9C6D-F90946033E8E}" destId="{03EE0346-ABF6-4C66-9794-D7DD0F4941DD}" srcOrd="6" destOrd="0" presId="urn:microsoft.com/office/officeart/2005/8/layout/matrix1"/>
    <dgm:cxn modelId="{738DEE6E-132E-48BF-BC95-378075B7B04C}" type="presParOf" srcId="{A0FF0680-B932-4AC8-9C6D-F90946033E8E}" destId="{B6EBECAA-E68E-4DD6-8563-75F109D6856C}" srcOrd="7" destOrd="0" presId="urn:microsoft.com/office/officeart/2005/8/layout/matrix1"/>
    <dgm:cxn modelId="{6C93DA9F-87D5-47C2-B57F-58B1A7961F27}" type="presParOf" srcId="{2F0D9D1D-2D8C-427A-86B7-5D5FFD60437B}" destId="{2C5431C4-628A-40F9-9982-3507A5DFCF7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D9549-D80E-4372-8F2A-729B57FAF554}">
      <dsp:nvSpPr>
        <dsp:cNvPr id="0" name=""/>
        <dsp:cNvSpPr/>
      </dsp:nvSpPr>
      <dsp:spPr>
        <a:xfrm rot="16200000">
          <a:off x="631329" y="-619468"/>
          <a:ext cx="2312114" cy="3551052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机制</a:t>
          </a:r>
        </a:p>
      </dsp:txBody>
      <dsp:txXfrm rot="5400000">
        <a:off x="11860" y="0"/>
        <a:ext cx="3551052" cy="1734085"/>
      </dsp:txXfrm>
    </dsp:sp>
    <dsp:sp modelId="{8905126E-2224-40A7-8644-5CD8B8A7C2EB}">
      <dsp:nvSpPr>
        <dsp:cNvPr id="0" name=""/>
        <dsp:cNvSpPr/>
      </dsp:nvSpPr>
      <dsp:spPr>
        <a:xfrm>
          <a:off x="3551052" y="0"/>
          <a:ext cx="3551052" cy="2312114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故事</a:t>
          </a:r>
        </a:p>
      </dsp:txBody>
      <dsp:txXfrm>
        <a:off x="3551052" y="0"/>
        <a:ext cx="3551052" cy="1734085"/>
      </dsp:txXfrm>
    </dsp:sp>
    <dsp:sp modelId="{BBC62203-43BE-48EA-8E62-8A2DA1C2C4A6}">
      <dsp:nvSpPr>
        <dsp:cNvPr id="0" name=""/>
        <dsp:cNvSpPr/>
      </dsp:nvSpPr>
      <dsp:spPr>
        <a:xfrm rot="10800000">
          <a:off x="0" y="2312114"/>
          <a:ext cx="3551052" cy="2312114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美学</a:t>
          </a:r>
        </a:p>
      </dsp:txBody>
      <dsp:txXfrm rot="10800000">
        <a:off x="0" y="2890143"/>
        <a:ext cx="3551052" cy="1734085"/>
      </dsp:txXfrm>
    </dsp:sp>
    <dsp:sp modelId="{03EE0346-ABF6-4C66-9794-D7DD0F4941DD}">
      <dsp:nvSpPr>
        <dsp:cNvPr id="0" name=""/>
        <dsp:cNvSpPr/>
      </dsp:nvSpPr>
      <dsp:spPr>
        <a:xfrm rot="5400000">
          <a:off x="4170520" y="1692645"/>
          <a:ext cx="2312114" cy="3551052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技术</a:t>
          </a:r>
        </a:p>
      </dsp:txBody>
      <dsp:txXfrm rot="-5400000">
        <a:off x="3551052" y="2890143"/>
        <a:ext cx="3551052" cy="1734085"/>
      </dsp:txXfrm>
    </dsp:sp>
    <dsp:sp modelId="{2C5431C4-628A-40F9-9982-3507A5DFCF7A}">
      <dsp:nvSpPr>
        <dsp:cNvPr id="0" name=""/>
        <dsp:cNvSpPr/>
      </dsp:nvSpPr>
      <dsp:spPr>
        <a:xfrm>
          <a:off x="2485736" y="1734085"/>
          <a:ext cx="2130631" cy="1156057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latin typeface="钟齐马善政毛笔楷书" panose="00000500000000000000" pitchFamily="2" charset="0"/>
              <a:ea typeface="钟齐马善政毛笔楷书" panose="00000500000000000000" pitchFamily="2" charset="0"/>
            </a:rPr>
            <a:t>游戏</a:t>
          </a:r>
        </a:p>
      </dsp:txBody>
      <dsp:txXfrm>
        <a:off x="2542170" y="1790519"/>
        <a:ext cx="2017763" cy="1043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培根随笔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1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卡通人物&#10;&#10;中度可信度描述已自动生成">
            <a:extLst>
              <a:ext uri="{FF2B5EF4-FFF2-40B4-BE49-F238E27FC236}">
                <a16:creationId xmlns:a16="http://schemas.microsoft.com/office/drawing/2014/main" id="{4FE2DDBD-8C47-938E-31F1-ABB29535E4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/>
          <a:stretch/>
        </p:blipFill>
        <p:spPr>
          <a:xfrm>
            <a:off x="0" y="0"/>
            <a:ext cx="7073349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7093260" y="1864790"/>
            <a:ext cx="4879614" cy="2308324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lnSpc>
                <a:spcPct val="100000"/>
              </a:lnSpc>
              <a:defRPr lang="zh-CN" altLang="en-US" sz="4800" b="1" dirty="0"/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756879" y="5875568"/>
            <a:ext cx="1762021" cy="2585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60400" y="5856698"/>
            <a:ext cx="1096326" cy="2585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OfficePLUS.cn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22" name="副标题 21">
            <a:extLst>
              <a:ext uri="{FF2B5EF4-FFF2-40B4-BE49-F238E27FC236}">
                <a16:creationId xmlns:a16="http://schemas.microsoft.com/office/drawing/2014/main" id="{8A11353A-00AE-150D-041B-46781B000D1C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7239862" y="4389591"/>
            <a:ext cx="3713888" cy="57936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txBody>
          <a:bodyPr vert="horz" wrap="square" lIns="180000" tIns="108000" rIns="180000" bIns="108000" rtlCol="0" anchor="ctr">
            <a:spAutoFit/>
          </a:bodyPr>
          <a:lstStyle>
            <a:lvl1pPr marL="0" indent="0" algn="ctr">
              <a:buNone/>
              <a:defRPr lang="zh-CN" altLang="en-US" sz="1400" b="0" dirty="0">
                <a:ln w="127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" lvl="0" indent="-285750" algn="ctr" defTabSz="914332">
              <a:spcBef>
                <a:spcPct val="0"/>
              </a:spcBef>
            </a:pPr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2039728-C9F6-7E1A-CBD3-09C491C38B06}"/>
              </a:ext>
            </a:extLst>
          </p:cNvPr>
          <p:cNvGrpSpPr/>
          <p:nvPr userDrawn="1"/>
        </p:nvGrpSpPr>
        <p:grpSpPr>
          <a:xfrm>
            <a:off x="11224566" y="807566"/>
            <a:ext cx="195858" cy="150608"/>
            <a:chOff x="11224566" y="807566"/>
            <a:chExt cx="195858" cy="150608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B5F243B-4DD2-50B3-3964-C6E82D9ED8F9}"/>
                </a:ext>
              </a:extLst>
            </p:cNvPr>
            <p:cNvCxnSpPr>
              <a:cxnSpLocks/>
            </p:cNvCxnSpPr>
            <p:nvPr/>
          </p:nvCxnSpPr>
          <p:spPr>
            <a:xfrm>
              <a:off x="11224566" y="958174"/>
              <a:ext cx="1958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96271BB-8836-6740-660D-07700A9440FC}"/>
                </a:ext>
              </a:extLst>
            </p:cNvPr>
            <p:cNvCxnSpPr>
              <a:cxnSpLocks/>
            </p:cNvCxnSpPr>
            <p:nvPr/>
          </p:nvCxnSpPr>
          <p:spPr>
            <a:xfrm>
              <a:off x="11224566" y="882870"/>
              <a:ext cx="1958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F0F46F5-BCFF-2E57-94D2-31790DE8BABD}"/>
                </a:ext>
              </a:extLst>
            </p:cNvPr>
            <p:cNvCxnSpPr>
              <a:cxnSpLocks/>
            </p:cNvCxnSpPr>
            <p:nvPr/>
          </p:nvCxnSpPr>
          <p:spPr>
            <a:xfrm>
              <a:off x="11224566" y="807566"/>
              <a:ext cx="1958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854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2024/10/11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îṥ1îďe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卡通人物&#10;&#10;中度可信度描述已自动生成">
            <a:extLst>
              <a:ext uri="{FF2B5EF4-FFF2-40B4-BE49-F238E27FC236}">
                <a16:creationId xmlns:a16="http://schemas.microsoft.com/office/drawing/2014/main" id="{953EA6A4-F646-25DA-C2D1-140E7E51C1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/>
          <a:stretch/>
        </p:blipFill>
        <p:spPr>
          <a:xfrm flipH="1">
            <a:off x="5118651" y="0"/>
            <a:ext cx="7073349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60401" y="3055561"/>
            <a:ext cx="4424609" cy="1200329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defRPr lang="zh-CN" altLang="en-US" sz="4000">
                <a:solidFill>
                  <a:schemeClr val="tx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660401" y="4313468"/>
            <a:ext cx="2218877" cy="535531"/>
          </a:xfrm>
        </p:spPr>
        <p:txBody>
          <a:bodyPr wrap="square">
            <a:spAutoFit/>
          </a:bodyPr>
          <a:lstStyle>
            <a:lvl1pPr marL="0" indent="0" algn="l">
              <a:buNone/>
              <a:defRPr lang="en-US" alt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卡通人物&#10;&#10;中度可信度描述已自动生成">
            <a:extLst>
              <a:ext uri="{FF2B5EF4-FFF2-40B4-BE49-F238E27FC236}">
                <a16:creationId xmlns:a16="http://schemas.microsoft.com/office/drawing/2014/main" id="{66D6DAAB-1D60-CB56-3183-0B1F31AAA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/>
          <a:stretch/>
        </p:blipFill>
        <p:spPr>
          <a:xfrm>
            <a:off x="0" y="0"/>
            <a:ext cx="7073349" cy="68580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38950" y="2163806"/>
            <a:ext cx="4679950" cy="2086725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r">
              <a:buNone/>
              <a:defRPr lang="en-US" altLang="zh-CN" sz="48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756879" y="5875568"/>
            <a:ext cx="1762021" cy="2585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r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875568"/>
            <a:ext cx="1096326" cy="2585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OfficePLUS.cn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动物, 虫, 游戏机, 绿色&#10;&#10;描述已自动生成">
            <a:extLst>
              <a:ext uri="{FF2B5EF4-FFF2-40B4-BE49-F238E27FC236}">
                <a16:creationId xmlns:a16="http://schemas.microsoft.com/office/drawing/2014/main" id="{A83CCD65-F316-8931-9341-45E0CDD28A4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00350" cy="1847850"/>
          </a:xfrm>
          <a:prstGeom prst="rect">
            <a:avLst/>
          </a:prstGeom>
        </p:spPr>
      </p:pic>
      <p:pic>
        <p:nvPicPr>
          <p:cNvPr id="10" name="图片 9" descr="图片包含 虫, 动物, 游戏机&#10;&#10;描述已自动生成">
            <a:extLst>
              <a:ext uri="{FF2B5EF4-FFF2-40B4-BE49-F238E27FC236}">
                <a16:creationId xmlns:a16="http://schemas.microsoft.com/office/drawing/2014/main" id="{C135D8FD-0764-1084-BCB7-6FC8AB3CD3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0904" b="2841"/>
          <a:stretch/>
        </p:blipFill>
        <p:spPr>
          <a:xfrm>
            <a:off x="10898643" y="5162550"/>
            <a:ext cx="1280657" cy="1695450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2024/10/11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3260" y="1372347"/>
            <a:ext cx="4879614" cy="2800767"/>
          </a:xfrm>
        </p:spPr>
        <p:txBody>
          <a:bodyPr/>
          <a:lstStyle/>
          <a:p>
            <a:pPr algn="r"/>
            <a:r>
              <a:rPr lang="zh-CN" altLang="en-US" sz="8800" b="0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  <a:t>游戏设计</a:t>
            </a:r>
            <a:br>
              <a:rPr lang="en-US" altLang="zh-CN" sz="8800" b="0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</a:br>
            <a:r>
              <a:rPr lang="zh-CN" altLang="en-US" sz="8800" b="0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  <a:t>理论</a:t>
            </a: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3260" y="4201682"/>
            <a:ext cx="4879614" cy="2069610"/>
          </a:xfrm>
        </p:spPr>
        <p:txBody>
          <a:bodyPr/>
          <a:lstStyle/>
          <a:p>
            <a:r>
              <a:rPr lang="zh-CN" altLang="en-US" sz="1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大连理工大学软件学院（大连理工大学</a:t>
            </a:r>
            <a:r>
              <a:rPr lang="en-US" altLang="zh-CN" sz="1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-</a:t>
            </a:r>
            <a:r>
              <a:rPr lang="zh-CN" altLang="en-US" sz="1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立命馆大学国际信息与软件学院）</a:t>
            </a:r>
            <a:endParaRPr lang="en-US" altLang="zh-CN" sz="16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  <a:p>
            <a:r>
              <a:rPr lang="zh-CN" altLang="en-US" sz="1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创新创业中心</a:t>
            </a:r>
            <a:r>
              <a:rPr lang="en-US" altLang="zh-CN" sz="1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-</a:t>
            </a:r>
            <a:r>
              <a:rPr lang="zh-CN" altLang="en-US" sz="16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设计组</a:t>
            </a:r>
            <a:endParaRPr lang="en-US" altLang="zh-CN" sz="16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  <a:p>
            <a:r>
              <a:rPr lang="zh-CN" altLang="en-US" sz="24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赵航</a:t>
            </a:r>
            <a:endParaRPr lang="en-GB" altLang="zh-CN" sz="24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0FB69-7D9F-34EC-B268-4B755C3C2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631B60-5A93-F55B-D435-45A0D886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0C3DD5-8C85-6F24-695B-C230C652BD15}"/>
              </a:ext>
            </a:extLst>
          </p:cNvPr>
          <p:cNvSpPr txBox="1"/>
          <p:nvPr/>
        </p:nvSpPr>
        <p:spPr>
          <a:xfrm>
            <a:off x="3293790" y="434022"/>
            <a:ext cx="5604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Q2: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游戏设计师应该会些啥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01B5D-1956-8567-738F-1B8F19864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630" y="1550144"/>
            <a:ext cx="3599643" cy="441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1628376-E4CF-385F-86FB-45E8310860A0}"/>
              </a:ext>
            </a:extLst>
          </p:cNvPr>
          <p:cNvSpPr txBox="1"/>
          <p:nvPr/>
        </p:nvSpPr>
        <p:spPr>
          <a:xfrm>
            <a:off x="995679" y="1550144"/>
            <a:ext cx="510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我把全部知识作为我的领域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弗朗西斯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培根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E64840-E61D-D9F1-D822-ED9AE3DB8EF9}"/>
              </a:ext>
            </a:extLst>
          </p:cNvPr>
          <p:cNvSpPr txBox="1"/>
          <p:nvPr/>
        </p:nvSpPr>
        <p:spPr>
          <a:xfrm>
            <a:off x="585788" y="1807369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什么是最重要的？</a:t>
            </a:r>
          </a:p>
        </p:txBody>
      </p:sp>
    </p:spTree>
    <p:extLst>
      <p:ext uri="{BB962C8B-B14F-4D97-AF65-F5344CB8AC3E}">
        <p14:creationId xmlns:p14="http://schemas.microsoft.com/office/powerpoint/2010/main" val="4268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AB67-0157-1308-35B5-3CFE1596A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EB8DDE-ABCE-BA83-472C-9C307E2E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DDAC95-19FA-C8C2-9693-D8E64D1CE62E}"/>
              </a:ext>
            </a:extLst>
          </p:cNvPr>
          <p:cNvSpPr txBox="1"/>
          <p:nvPr/>
        </p:nvSpPr>
        <p:spPr>
          <a:xfrm>
            <a:off x="2628544" y="434022"/>
            <a:ext cx="6934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：游戏设计师应该会些啥？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9A019F-0683-D5AE-BE6D-D3BAB45461F6}"/>
              </a:ext>
            </a:extLst>
          </p:cNvPr>
          <p:cNvSpPr txBox="1"/>
          <p:nvPr/>
        </p:nvSpPr>
        <p:spPr>
          <a:xfrm>
            <a:off x="1224280" y="2296160"/>
            <a:ext cx="9743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要求：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列一个表，介绍你认为，作为一个设计师，应该会啥，并说明原因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找出核心的两点技能，说明原因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字数不限，以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excel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格式提交，文件命名为班级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姓名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交到邮箱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2381861803@qq.com</a:t>
            </a:r>
          </a:p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DDL: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第三次课结束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178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3260" y="1372347"/>
            <a:ext cx="4879614" cy="2800767"/>
          </a:xfrm>
        </p:spPr>
        <p:txBody>
          <a:bodyPr/>
          <a:lstStyle/>
          <a:p>
            <a:pPr algn="r"/>
            <a:r>
              <a:rPr lang="zh-CN" altLang="en-US" sz="8800" b="0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  <a:t>游戏设计</a:t>
            </a:r>
            <a:br>
              <a:rPr lang="en-US" altLang="zh-CN" sz="8800" b="0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</a:br>
            <a:r>
              <a:rPr lang="zh-CN" altLang="en-US" sz="8800" b="0" dirty="0">
                <a:latin typeface="钟齐马善政毛笔楷书" panose="00000500000000000000" pitchFamily="2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  <a:t>理论</a:t>
            </a: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3259" y="4447652"/>
            <a:ext cx="4879613" cy="157767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ea typeface="钟齐马善政毛笔楷书" panose="00000500000000000000" pitchFamily="2" charset="0"/>
                <a:cs typeface="Times New Roman" panose="02020603050405020304" pitchFamily="18" charset="0"/>
              </a:rPr>
              <a:t>Class-0 </a:t>
            </a:r>
          </a:p>
          <a:p>
            <a:r>
              <a:rPr lang="zh-CN" altLang="en-US" sz="2800" dirty="0">
                <a:latin typeface="钟齐马善政毛笔楷书" panose="00000500000000000000" pitchFamily="2" charset="0"/>
                <a:ea typeface="钟齐马善政毛笔楷书" panose="00000500000000000000" pitchFamily="2" charset="0"/>
              </a:rPr>
              <a:t>入坑须知</a:t>
            </a:r>
            <a:endParaRPr lang="en-GB" altLang="zh-CN" sz="2800" dirty="0">
              <a:latin typeface="钟齐马善政毛笔楷书" panose="00000500000000000000" pitchFamily="2" charset="0"/>
              <a:ea typeface="钟齐马善政毛笔楷书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8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FC926-C931-B102-AD40-EE3CFD5E3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C26565-220D-5ECD-9095-25E2A034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E041B4-04E3-40B0-AF3B-39CA3F168D1B}"/>
              </a:ext>
            </a:extLst>
          </p:cNvPr>
          <p:cNvSpPr txBox="1"/>
          <p:nvPr/>
        </p:nvSpPr>
        <p:spPr>
          <a:xfrm>
            <a:off x="203200" y="1417528"/>
            <a:ext cx="11988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游戏设计 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即决定一款游戏应当有怎样的行为 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对于游戏设计来说，这些是一门综合的工程，是创意，心理学，艺术，技术，商业等等组 成的一张网。就像大家的专业软件工程一样，它是一门系统性的工程，游戏设计师不是追求某 一方面的极致，而是追求所有项目的综合。 通过本次课程，我们会让大家对游戏设计的基础理论有一定的了解。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注意：我们不会在本堂课程中讲解与游戏应用与游戏开发实践有关的内容 </a:t>
            </a:r>
          </a:p>
        </p:txBody>
      </p:sp>
    </p:spTree>
    <p:extLst>
      <p:ext uri="{BB962C8B-B14F-4D97-AF65-F5344CB8AC3E}">
        <p14:creationId xmlns:p14="http://schemas.microsoft.com/office/powerpoint/2010/main" val="249930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6FF32-BB6A-C514-FAB7-AC29119B1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9A8B1A-563F-F6F0-1AC8-A25649AB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88C6EC-4135-FF6E-5971-56A6649BC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3" y="0"/>
            <a:ext cx="3857834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CDD737D-F3DC-A321-F47E-162DA30DE001}"/>
              </a:ext>
            </a:extLst>
          </p:cNvPr>
          <p:cNvSpPr txBox="1"/>
          <p:nvPr/>
        </p:nvSpPr>
        <p:spPr>
          <a:xfrm>
            <a:off x="461223" y="963642"/>
            <a:ext cx="65405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游戏设计理论（每节课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90min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 </a:t>
            </a:r>
          </a:p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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游戏定义与游戏分类 </a:t>
            </a:r>
          </a:p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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游戏中的元素与体验，游戏心理学的重要概念（上） </a:t>
            </a:r>
          </a:p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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游戏心理学的重要概念（下），游戏玩法与流程制作 </a:t>
            </a:r>
          </a:p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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创意，迭代，机制，项目策划基础 </a:t>
            </a:r>
          </a:p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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5.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项目策划讲评，站在设计师视角解决玩家问题 </a:t>
            </a:r>
          </a:p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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6.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站在设计师视角解决客户和团队问题，透镜理论与游戏设计中的数学 </a:t>
            </a:r>
          </a:p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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7.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世界观，剧本大纲，角色定向训练 </a:t>
            </a:r>
          </a:p>
        </p:txBody>
      </p:sp>
    </p:spTree>
    <p:extLst>
      <p:ext uri="{BB962C8B-B14F-4D97-AF65-F5344CB8AC3E}">
        <p14:creationId xmlns:p14="http://schemas.microsoft.com/office/powerpoint/2010/main" val="33322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4FABB1-30E6-BDF3-D581-7A04A120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E0FDB-5DAA-98ED-9222-E27DEC04BCEC}"/>
              </a:ext>
            </a:extLst>
          </p:cNvPr>
          <p:cNvSpPr txBox="1"/>
          <p:nvPr/>
        </p:nvSpPr>
        <p:spPr>
          <a:xfrm>
            <a:off x="3293790" y="434022"/>
            <a:ext cx="5604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Q1: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什么是游戏设计师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Q2: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游戏设计师应该会些啥</a:t>
            </a:r>
          </a:p>
        </p:txBody>
      </p:sp>
    </p:spTree>
    <p:extLst>
      <p:ext uri="{BB962C8B-B14F-4D97-AF65-F5344CB8AC3E}">
        <p14:creationId xmlns:p14="http://schemas.microsoft.com/office/powerpoint/2010/main" val="105325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4FABB1-30E6-BDF3-D581-7A04A120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9714C9-A316-1C65-6F01-1BB06AF39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84" y="2560190"/>
            <a:ext cx="7757832" cy="29949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226940-E2DC-6EB9-C51E-B4028A425D74}"/>
              </a:ext>
            </a:extLst>
          </p:cNvPr>
          <p:cNvSpPr txBox="1"/>
          <p:nvPr/>
        </p:nvSpPr>
        <p:spPr>
          <a:xfrm>
            <a:off x="585788" y="1807369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一个叫做百度的小伙子说：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51FBB6C-7A67-2B4B-AC3B-EBBCE00CC423}"/>
              </a:ext>
            </a:extLst>
          </p:cNvPr>
          <p:cNvSpPr/>
          <p:nvPr/>
        </p:nvSpPr>
        <p:spPr>
          <a:xfrm>
            <a:off x="0" y="2621756"/>
            <a:ext cx="12192000" cy="2700338"/>
          </a:xfrm>
          <a:prstGeom prst="roundRect">
            <a:avLst/>
          </a:prstGeom>
          <a:solidFill>
            <a:srgbClr val="000000">
              <a:alpha val="87000"/>
            </a:srgb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ln>
                  <a:solidFill>
                    <a:srgbClr val="000000"/>
                  </a:solidFill>
                </a:ln>
                <a:latin typeface="华文中宋" panose="02010600040101010101" pitchFamily="2" charset="-122"/>
                <a:ea typeface="华文中宋" panose="02010600040101010101" pitchFamily="2" charset="-122"/>
              </a:rPr>
              <a:t>这真的对吗？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FAD25C-1963-494E-C1C9-8BF480E21EBC}"/>
              </a:ext>
            </a:extLst>
          </p:cNvPr>
          <p:cNvSpPr txBox="1"/>
          <p:nvPr/>
        </p:nvSpPr>
        <p:spPr>
          <a:xfrm>
            <a:off x="3293790" y="434022"/>
            <a:ext cx="5604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Q1: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什么是游戏设计师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Q2: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游戏设计师应该会些啥</a:t>
            </a:r>
          </a:p>
        </p:txBody>
      </p:sp>
    </p:spTree>
    <p:extLst>
      <p:ext uri="{BB962C8B-B14F-4D97-AF65-F5344CB8AC3E}">
        <p14:creationId xmlns:p14="http://schemas.microsoft.com/office/powerpoint/2010/main" val="11736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72A9E4-1471-FD26-6537-382896F7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fld id="{7F65B630-C7FF-41C0-9923-C5E5E29EED81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684A185-352D-EB85-289F-88675C9DE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384337"/>
              </p:ext>
            </p:extLst>
          </p:nvPr>
        </p:nvGraphicFramePr>
        <p:xfrm>
          <a:off x="2544948" y="1814671"/>
          <a:ext cx="7102104" cy="4624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28D8E720-CEAE-C158-F5D9-9F12EF3721CB}"/>
              </a:ext>
            </a:extLst>
          </p:cNvPr>
          <p:cNvGrpSpPr/>
          <p:nvPr/>
        </p:nvGrpSpPr>
        <p:grpSpPr>
          <a:xfrm>
            <a:off x="2544947" y="3548757"/>
            <a:ext cx="7102103" cy="1156057"/>
            <a:chOff x="2485736" y="1734085"/>
            <a:chExt cx="2130631" cy="115605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CFA8E3E-0904-971B-2F68-04DD555D0EA2}"/>
                </a:ext>
              </a:extLst>
            </p:cNvPr>
            <p:cNvSpPr/>
            <p:nvPr/>
          </p:nvSpPr>
          <p:spPr>
            <a:xfrm>
              <a:off x="2485736" y="1734085"/>
              <a:ext cx="2130631" cy="115605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1584F1EC-1E6A-F3E2-D3FE-6064A05435B8}"/>
                </a:ext>
              </a:extLst>
            </p:cNvPr>
            <p:cNvSpPr txBox="1"/>
            <p:nvPr/>
          </p:nvSpPr>
          <p:spPr>
            <a:xfrm>
              <a:off x="2542170" y="1790519"/>
              <a:ext cx="2017763" cy="10431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钟齐马善政毛笔楷书" panose="00000500000000000000" pitchFamily="2" charset="0"/>
                  <a:ea typeface="钟齐马善政毛笔楷书" panose="00000500000000000000" pitchFamily="2" charset="0"/>
                </a:rPr>
                <a:t>决定</a:t>
              </a:r>
              <a:r>
                <a:rPr lang="zh-CN" altLang="en-US" sz="3600" kern="1200" dirty="0">
                  <a:latin typeface="钟齐马善政毛笔楷书" panose="00000500000000000000" pitchFamily="2" charset="0"/>
                  <a:ea typeface="钟齐马善政毛笔楷书" panose="00000500000000000000" pitchFamily="2" charset="0"/>
                </a:rPr>
                <a:t>游戏有应当有怎样的行为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46D8BA4-19C0-8F76-4761-7D81EDEBE266}"/>
              </a:ext>
            </a:extLst>
          </p:cNvPr>
          <p:cNvSpPr txBox="1"/>
          <p:nvPr/>
        </p:nvSpPr>
        <p:spPr>
          <a:xfrm>
            <a:off x="3293790" y="434022"/>
            <a:ext cx="5604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Q1: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什么是游戏设计师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Q2: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游戏设计师应该会些啥</a:t>
            </a:r>
          </a:p>
        </p:txBody>
      </p:sp>
    </p:spTree>
    <p:extLst>
      <p:ext uri="{BB962C8B-B14F-4D97-AF65-F5344CB8AC3E}">
        <p14:creationId xmlns:p14="http://schemas.microsoft.com/office/powerpoint/2010/main" val="1872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C5431C4-628A-40F9-9982-3507A5DFC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>
                                            <p:graphicEl>
                                              <a:dgm id="{2C5431C4-628A-40F9-9982-3507A5DFCF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25D9549-D80E-4372-8F2A-729B57FAF5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750"/>
                                        <p:tgtEl>
                                          <p:spTgt spid="3">
                                            <p:graphicEl>
                                              <a:dgm id="{825D9549-D80E-4372-8F2A-729B57FAF5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05126E-2224-40A7-8644-5CD8B8A7C2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3">
                                            <p:graphicEl>
                                              <a:dgm id="{8905126E-2224-40A7-8644-5CD8B8A7C2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BC62203-43BE-48EA-8E62-8A2DA1C2C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3">
                                            <p:graphicEl>
                                              <a:dgm id="{BBC62203-43BE-48EA-8E62-8A2DA1C2C4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EE0346-ABF6-4C66-9794-D7DD0F494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3">
                                            <p:graphicEl>
                                              <a:dgm id="{03EE0346-ABF6-4C66-9794-D7DD0F4941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1AFE1-C22D-287D-A98A-BF41F4B8A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C2D5E5-2EF0-7252-BB26-DCA4A27B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80A95-5E8E-EA6B-FF84-882FCC0EBEE8}"/>
              </a:ext>
            </a:extLst>
          </p:cNvPr>
          <p:cNvSpPr txBox="1"/>
          <p:nvPr/>
        </p:nvSpPr>
        <p:spPr>
          <a:xfrm>
            <a:off x="3293790" y="434022"/>
            <a:ext cx="5604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Q2: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游戏设计师应该会些啥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62093C-C0F9-32FF-4D13-5A9178C29D78}"/>
              </a:ext>
            </a:extLst>
          </p:cNvPr>
          <p:cNvGrpSpPr/>
          <p:nvPr/>
        </p:nvGrpSpPr>
        <p:grpSpPr>
          <a:xfrm>
            <a:off x="995679" y="1550144"/>
            <a:ext cx="9661594" cy="4418965"/>
            <a:chOff x="995679" y="1550144"/>
            <a:chExt cx="9661594" cy="441896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45C47E-C5EB-AFD0-F3AD-14FE9828DF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630" y="1550144"/>
              <a:ext cx="3599643" cy="441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7B2955E-7F4C-1353-48A5-8982428ADF62}"/>
                </a:ext>
              </a:extLst>
            </p:cNvPr>
            <p:cNvSpPr txBox="1"/>
            <p:nvPr/>
          </p:nvSpPr>
          <p:spPr>
            <a:xfrm>
              <a:off x="995679" y="1550144"/>
              <a:ext cx="5100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我把全部知识作为我的领域</a:t>
              </a:r>
              <a:endPara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r"/>
              <a:r>
                <a:rPr lang="en-US" altLang="zh-CN" sz="28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——</a:t>
              </a:r>
              <a:r>
                <a:rPr lang="zh-CN" altLang="en-US" sz="28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弗朗西斯</a:t>
              </a:r>
              <a:r>
                <a:rPr lang="en-US" altLang="zh-CN" sz="28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·</a:t>
              </a:r>
              <a:r>
                <a:rPr lang="zh-CN" altLang="en-US" sz="28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培根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8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AD57-EF93-B1EE-99A1-0C32060FF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E93506B-FF0C-B3C4-767E-993AF5F31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6" y="6858000"/>
            <a:ext cx="6407231" cy="2361317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FE0A988-CD2E-4E5A-6C20-D949F24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7D1B69-8E6A-3CB0-709C-7D1852F9E6E1}"/>
              </a:ext>
            </a:extLst>
          </p:cNvPr>
          <p:cNvSpPr txBox="1"/>
          <p:nvPr/>
        </p:nvSpPr>
        <p:spPr>
          <a:xfrm>
            <a:off x="3293790" y="434022"/>
            <a:ext cx="5604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Q2: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游戏设计师应该会些啥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BF5248-DF0D-3FEF-FCA3-D569D3651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630" y="1550144"/>
            <a:ext cx="3599643" cy="441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47CE6D-54A9-6C04-3AB3-A9E0C16C152F}"/>
              </a:ext>
            </a:extLst>
          </p:cNvPr>
          <p:cNvSpPr txBox="1"/>
          <p:nvPr/>
        </p:nvSpPr>
        <p:spPr>
          <a:xfrm>
            <a:off x="995679" y="1550144"/>
            <a:ext cx="510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我把全部知识作为我的领域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弗朗西斯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培根</a:t>
            </a:r>
          </a:p>
        </p:txBody>
      </p:sp>
    </p:spTree>
    <p:extLst>
      <p:ext uri="{BB962C8B-B14F-4D97-AF65-F5344CB8AC3E}">
        <p14:creationId xmlns:p14="http://schemas.microsoft.com/office/powerpoint/2010/main" val="101357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0.43906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0.00156 -3.442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7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d57899fc-a76d-41c2-b27b-afc032931d55"/>
</p:tagLst>
</file>

<file path=ppt/theme/theme1.xml><?xml version="1.0" encoding="utf-8"?>
<a:theme xmlns:a="http://schemas.openxmlformats.org/drawingml/2006/main" name="OfficePLUS 主题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F8C3E"/>
      </a:accent1>
      <a:accent2>
        <a:srgbClr val="A461E2"/>
      </a:accent2>
      <a:accent3>
        <a:srgbClr val="85C725"/>
      </a:accent3>
      <a:accent4>
        <a:srgbClr val="F1B920"/>
      </a:accent4>
      <a:accent5>
        <a:srgbClr val="3561E8"/>
      </a:accent5>
      <a:accent6>
        <a:srgbClr val="028A46"/>
      </a:accent6>
      <a:hlink>
        <a:srgbClr val="F84D4D"/>
      </a:hlink>
      <a:folHlink>
        <a:srgbClr val="97979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F8C3E"/>
    </a:accent1>
    <a:accent2>
      <a:srgbClr val="A461E2"/>
    </a:accent2>
    <a:accent3>
      <a:srgbClr val="85C725"/>
    </a:accent3>
    <a:accent4>
      <a:srgbClr val="F1B920"/>
    </a:accent4>
    <a:accent5>
      <a:srgbClr val="3561E8"/>
    </a:accent5>
    <a:accent6>
      <a:srgbClr val="028A46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Fu</Template>
  <TotalTime>467</TotalTime>
  <Words>482</Words>
  <Application>Microsoft Office PowerPoint</Application>
  <PresentationFormat>宽屏</PresentationFormat>
  <Paragraphs>62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华文中宋</vt:lpstr>
      <vt:lpstr>Arial</vt:lpstr>
      <vt:lpstr>Times New Roman</vt:lpstr>
      <vt:lpstr>钟齐马善政毛笔楷书</vt:lpstr>
      <vt:lpstr>OfficePLUS 主题</vt:lpstr>
      <vt:lpstr>游戏设计 理论</vt:lpstr>
      <vt:lpstr>游戏设计 理论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</dc:creator>
  <cp:lastModifiedBy>航 赵</cp:lastModifiedBy>
  <cp:revision>24</cp:revision>
  <cp:lastPrinted>2023-02-27T16:00:00Z</cp:lastPrinted>
  <dcterms:created xsi:type="dcterms:W3CDTF">2023-02-27T16:00:00Z</dcterms:created>
  <dcterms:modified xsi:type="dcterms:W3CDTF">2024-10-11T08:19:46Z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d57899fc-a76d-41c2-b27b-afc032931d55</vt:lpwstr>
  </property>
</Properties>
</file>