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9" autoAdjust="0"/>
    <p:restoredTop sz="94660"/>
  </p:normalViewPr>
  <p:slideViewPr>
    <p:cSldViewPr snapToGrid="0">
      <p:cViewPr>
        <p:scale>
          <a:sx n="51" d="100"/>
          <a:sy n="51" d="100"/>
        </p:scale>
        <p:origin x="353" y="3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流行程度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3BA-4AB3-B9BA-C66B8C66CA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3BA-4AB3-B9BA-C66B8C66CA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3BA-4AB3-B9BA-C66B8C66CA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3BA-4AB3-B9BA-C66B8C66CA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3BA-4AB3-B9BA-C66B8C66CA18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239367307606286"/>
                      <c:h val="0.2328726808065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3BA-4AB3-B9BA-C66B8C66CA18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6543492972623028"/>
                      <c:h val="9.77186148459340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13BA-4AB3-B9BA-C66B8C66CA18}"/>
                </c:ext>
              </c:extLst>
            </c:dLbl>
            <c:dLbl>
              <c:idx val="2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176613920656366"/>
                      <c:h val="0.220585947537390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3BA-4AB3-B9BA-C66B8C66CA18}"/>
                </c:ext>
              </c:extLst>
            </c:dLbl>
            <c:dLbl>
              <c:idx val="3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1727766520143737"/>
                      <c:h val="9.771861484593402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3BA-4AB3-B9BA-C66B8C66CA18}"/>
                </c:ext>
              </c:extLst>
            </c:dLbl>
            <c:dLbl>
              <c:idx val="4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745302616586255"/>
                      <c:h val="0.107548001461250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3BA-4AB3-B9BA-C66B8C66CA1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MySQL</c:v>
                </c:pt>
                <c:pt idx="1">
                  <c:v>MongoDB24.6%</c:v>
                </c:pt>
                <c:pt idx="2">
                  <c:v>PostgreSQL</c:v>
                </c:pt>
                <c:pt idx="3">
                  <c:v>Redis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0.38900000000000001</c:v>
                </c:pt>
                <c:pt idx="1">
                  <c:v>0.246</c:v>
                </c:pt>
                <c:pt idx="2">
                  <c:v>0.17399999999999999</c:v>
                </c:pt>
                <c:pt idx="3">
                  <c:v>8.4000000000000005E-2</c:v>
                </c:pt>
                <c:pt idx="4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A-4AB3-B9BA-C66B8C66C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内科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全身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呃逆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出血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消化道出血</a:t>
          </a:r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2A86F655-3945-42D5-A1F4-49DE64161664}">
      <dgm:prSet/>
      <dgm:spPr/>
      <dgm:t>
        <a:bodyPr/>
        <a:lstStyle/>
        <a:p>
          <a:r>
            <a:rPr lang="zh-CN" altLang="en-US" dirty="0"/>
            <a:t>胸部和呼吸系统</a:t>
          </a:r>
        </a:p>
      </dgm:t>
    </dgm:pt>
    <dgm:pt modelId="{B60D81CC-530D-4512-BF87-DF2D811A271F}" type="par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F9B7D02-7614-4DFC-BBFF-2B5FFF79C906}" type="sib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2DEDD11-1CC1-4116-9B40-85CA81E94DD7}">
      <dgm:prSet/>
      <dgm:spPr/>
      <dgm:t>
        <a:bodyPr/>
        <a:lstStyle/>
        <a:p>
          <a:r>
            <a:rPr lang="zh-CN" altLang="en-US" dirty="0"/>
            <a:t>喘鸣</a:t>
          </a:r>
        </a:p>
      </dgm:t>
    </dgm:pt>
    <dgm:pt modelId="{55C52313-6A8E-4BC3-AD97-14362E986F2E}" type="par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71A098D5-CA48-472E-8EA4-7542E73CA5FE}" type="sib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6C015588-A9C0-47E3-AE75-96E18323518E}">
      <dgm:prSet/>
      <dgm:spPr/>
      <dgm:t>
        <a:bodyPr/>
        <a:lstStyle/>
        <a:p>
          <a:r>
            <a:rPr lang="zh-CN" altLang="en-US" dirty="0"/>
            <a:t>咳嗽</a:t>
          </a:r>
        </a:p>
      </dgm:t>
    </dgm:pt>
    <dgm:pt modelId="{3203796C-66B1-4BCF-B2DD-FF8E70446893}" type="parTrans" cxnId="{2FEB5D9E-55A9-439E-A951-5685369224A4}">
      <dgm:prSet/>
      <dgm:spPr/>
      <dgm:t>
        <a:bodyPr/>
        <a:lstStyle/>
        <a:p>
          <a:endParaRPr lang="zh-CN" altLang="en-US"/>
        </a:p>
      </dgm:t>
    </dgm:pt>
    <dgm:pt modelId="{85346BD4-971B-4004-97A6-ACBC5E1779EB}" type="sibTrans" cxnId="{2FEB5D9E-55A9-439E-A951-5685369224A4}">
      <dgm:prSet/>
      <dgm:spPr/>
      <dgm:t>
        <a:bodyPr/>
        <a:lstStyle/>
        <a:p>
          <a:endParaRPr lang="zh-CN" altLang="en-US"/>
        </a:p>
      </dgm:t>
    </dgm:pt>
    <dgm:pt modelId="{CC7FBD2D-144A-42C6-9F03-954B88D8BF91}">
      <dgm:prSet/>
      <dgm:spPr/>
      <dgm:t>
        <a:bodyPr/>
        <a:lstStyle/>
        <a:p>
          <a:r>
            <a:rPr lang="zh-CN" altLang="en-US" dirty="0"/>
            <a:t>心悸</a:t>
          </a:r>
        </a:p>
      </dgm:t>
    </dgm:pt>
    <dgm:pt modelId="{F3E8A3BA-3CB8-4A6E-9330-EBC2B4762674}" type="parTrans" cxnId="{BCE3FA89-EC83-436E-891D-B7BE5062C924}">
      <dgm:prSet/>
      <dgm:spPr/>
      <dgm:t>
        <a:bodyPr/>
        <a:lstStyle/>
        <a:p>
          <a:endParaRPr lang="zh-CN" altLang="en-US"/>
        </a:p>
      </dgm:t>
    </dgm:pt>
    <dgm:pt modelId="{3B65A29F-3D75-4CBB-97EF-7F7105501D94}" type="sibTrans" cxnId="{BCE3FA89-EC83-436E-891D-B7BE5062C924}">
      <dgm:prSet/>
      <dgm:spPr/>
      <dgm:t>
        <a:bodyPr/>
        <a:lstStyle/>
        <a:p>
          <a:endParaRPr lang="zh-CN" altLang="en-US"/>
        </a:p>
      </dgm:t>
    </dgm:pt>
    <dgm:pt modelId="{9E5D87F6-A88A-4DEB-AF57-4CF57EECCAAA}">
      <dgm:prSet/>
      <dgm:spPr/>
      <dgm:t>
        <a:bodyPr/>
        <a:lstStyle/>
        <a:p>
          <a:r>
            <a:rPr lang="zh-CN" altLang="en-US" dirty="0"/>
            <a:t>胸痛</a:t>
          </a:r>
        </a:p>
      </dgm:t>
    </dgm:pt>
    <dgm:pt modelId="{819CD6BC-FEDE-4737-BEC6-F7A0677F871B}" type="parTrans" cxnId="{89378041-2EBC-42B6-B82E-DA388592160C}">
      <dgm:prSet/>
      <dgm:spPr/>
      <dgm:t>
        <a:bodyPr/>
        <a:lstStyle/>
        <a:p>
          <a:endParaRPr lang="zh-CN" altLang="en-US"/>
        </a:p>
      </dgm:t>
    </dgm:pt>
    <dgm:pt modelId="{FB7ADDEA-AA75-4F25-BC92-FCA97D526CDA}" type="sibTrans" cxnId="{89378041-2EBC-42B6-B82E-DA388592160C}">
      <dgm:prSet/>
      <dgm:spPr/>
      <dgm:t>
        <a:bodyPr/>
        <a:lstStyle/>
        <a:p>
          <a:endParaRPr lang="zh-CN" altLang="en-US"/>
        </a:p>
      </dgm:t>
    </dgm:pt>
    <dgm:pt modelId="{548CE419-F5EA-403B-BBE7-5EF3FB91E9E8}">
      <dgm:prSet/>
      <dgm:spPr/>
      <dgm:t>
        <a:bodyPr/>
        <a:lstStyle/>
        <a:p>
          <a:r>
            <a:rPr lang="zh-CN" altLang="en-US" dirty="0"/>
            <a:t>腹部和消化系统</a:t>
          </a:r>
        </a:p>
      </dgm:t>
    </dgm:pt>
    <dgm:pt modelId="{830F17FA-8A43-4C30-8F0A-F56B4C0B39F9}" type="parTrans" cxnId="{4970E51E-6F23-4967-96D0-C968EFEEFA99}">
      <dgm:prSet/>
      <dgm:spPr/>
      <dgm:t>
        <a:bodyPr/>
        <a:lstStyle/>
        <a:p>
          <a:endParaRPr lang="zh-CN" altLang="en-US"/>
        </a:p>
      </dgm:t>
    </dgm:pt>
    <dgm:pt modelId="{E56BDAEC-4700-4BBA-8FD4-1C275B3B7562}" type="sibTrans" cxnId="{4970E51E-6F23-4967-96D0-C968EFEEFA99}">
      <dgm:prSet/>
      <dgm:spPr/>
      <dgm:t>
        <a:bodyPr/>
        <a:lstStyle/>
        <a:p>
          <a:endParaRPr lang="zh-CN" altLang="en-US"/>
        </a:p>
      </dgm:t>
    </dgm:pt>
    <dgm:pt modelId="{D370B7B0-35ED-4EC8-866F-3B95D7CC317F}">
      <dgm:prSet/>
      <dgm:spPr/>
      <dgm:t>
        <a:bodyPr/>
        <a:lstStyle/>
        <a:p>
          <a:r>
            <a:rPr lang="zh-CN" altLang="en-US" dirty="0"/>
            <a:t>便秘</a:t>
          </a:r>
        </a:p>
      </dgm:t>
    </dgm:pt>
    <dgm:pt modelId="{28C980EF-8C4A-44A1-9332-8893D48E6441}" type="parTrans" cxnId="{67F927DF-DC96-436A-AD64-779E36A753C8}">
      <dgm:prSet/>
      <dgm:spPr/>
      <dgm:t>
        <a:bodyPr/>
        <a:lstStyle/>
        <a:p>
          <a:endParaRPr lang="zh-CN" altLang="en-US"/>
        </a:p>
      </dgm:t>
    </dgm:pt>
    <dgm:pt modelId="{FCE2D928-9B43-4CE9-A745-BE3DBFDB4D87}" type="sibTrans" cxnId="{67F927DF-DC96-436A-AD64-779E36A753C8}">
      <dgm:prSet/>
      <dgm:spPr/>
      <dgm:t>
        <a:bodyPr/>
        <a:lstStyle/>
        <a:p>
          <a:endParaRPr lang="zh-CN" altLang="en-US"/>
        </a:p>
      </dgm:t>
    </dgm:pt>
    <dgm:pt modelId="{11A3F12C-3834-42F1-BFFF-B88576467EC1}">
      <dgm:prSet/>
      <dgm:spPr/>
      <dgm:t>
        <a:bodyPr/>
        <a:lstStyle/>
        <a:p>
          <a:r>
            <a:rPr lang="zh-CN" altLang="en-US" dirty="0"/>
            <a:t>急性腹痛</a:t>
          </a:r>
          <a:endParaRPr lang="en-US" altLang="zh-CN" dirty="0"/>
        </a:p>
      </dgm:t>
    </dgm:pt>
    <dgm:pt modelId="{5EE9F72A-B21E-45C5-B218-9797D6CFE0A4}" type="parTrans" cxnId="{878314B3-2F76-43AD-A61B-A99A43006D48}">
      <dgm:prSet/>
      <dgm:spPr/>
      <dgm:t>
        <a:bodyPr/>
        <a:lstStyle/>
        <a:p>
          <a:endParaRPr lang="zh-CN" altLang="en-US"/>
        </a:p>
      </dgm:t>
    </dgm:pt>
    <dgm:pt modelId="{92648F85-23D9-4202-96A2-BFF5BAAE31F5}" type="sibTrans" cxnId="{878314B3-2F76-43AD-A61B-A99A43006D48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4"/>
      <dgm:spPr/>
    </dgm:pt>
    <dgm:pt modelId="{C91C97ED-0D98-4AC3-B296-0BE8E50B92D1}" type="pres">
      <dgm:prSet presAssocID="{3D0D53BF-773A-4B86-857A-86954EF1045D}" presName="connTx" presStyleLbl="parChTrans1D2" presStyleIdx="0" presStyleCnt="4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4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8"/>
      <dgm:spPr/>
    </dgm:pt>
    <dgm:pt modelId="{07DF5C63-551D-4EA3-84E1-2DCD1079ABF3}" type="pres">
      <dgm:prSet presAssocID="{5240321E-BACB-4EF5-A83B-60D21AE4E141}" presName="connTx" presStyleLbl="parChTrans1D3" presStyleIdx="0" presStyleCnt="8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8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4"/>
      <dgm:spPr/>
    </dgm:pt>
    <dgm:pt modelId="{BB43BFA0-57D0-42E7-8326-2D68AC20DB5D}" type="pres">
      <dgm:prSet presAssocID="{816CD1C9-960D-4EC1-A8C1-74881E34DA91}" presName="connTx" presStyleLbl="parChTrans1D2" presStyleIdx="1" presStyleCnt="4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4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1" presStyleCnt="8"/>
      <dgm:spPr/>
    </dgm:pt>
    <dgm:pt modelId="{527BECD2-8397-46E1-A009-7C85287A98E6}" type="pres">
      <dgm:prSet presAssocID="{7F2EB1B7-1804-44A4-89A1-A690381032E5}" presName="connTx" presStyleLbl="parChTrans1D3" presStyleIdx="1" presStyleCnt="8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1" presStyleCnt="8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AF8CF4BD-3F8A-4B8B-A98F-3C47775E71AD}" type="pres">
      <dgm:prSet presAssocID="{B60D81CC-530D-4512-BF87-DF2D811A271F}" presName="conn2-1" presStyleLbl="parChTrans1D2" presStyleIdx="2" presStyleCnt="4"/>
      <dgm:spPr/>
    </dgm:pt>
    <dgm:pt modelId="{1E068F3C-EE8B-406B-AA9E-27DF6D4719D3}" type="pres">
      <dgm:prSet presAssocID="{B60D81CC-530D-4512-BF87-DF2D811A271F}" presName="connTx" presStyleLbl="parChTrans1D2" presStyleIdx="2" presStyleCnt="4"/>
      <dgm:spPr/>
    </dgm:pt>
    <dgm:pt modelId="{A243C70B-FC76-45FD-8F45-73D64FB21414}" type="pres">
      <dgm:prSet presAssocID="{2A86F655-3945-42D5-A1F4-49DE64161664}" presName="root2" presStyleCnt="0"/>
      <dgm:spPr/>
    </dgm:pt>
    <dgm:pt modelId="{F94E51D9-CB35-4986-A7F3-AD1294172E30}" type="pres">
      <dgm:prSet presAssocID="{2A86F655-3945-42D5-A1F4-49DE64161664}" presName="LevelTwoTextNode" presStyleLbl="node2" presStyleIdx="2" presStyleCnt="4">
        <dgm:presLayoutVars>
          <dgm:chPref val="3"/>
        </dgm:presLayoutVars>
      </dgm:prSet>
      <dgm:spPr/>
    </dgm:pt>
    <dgm:pt modelId="{69E4BC9F-065D-4CA5-BD11-7E3911CED4FE}" type="pres">
      <dgm:prSet presAssocID="{2A86F655-3945-42D5-A1F4-49DE64161664}" presName="level3hierChild" presStyleCnt="0"/>
      <dgm:spPr/>
    </dgm:pt>
    <dgm:pt modelId="{64791F75-DAFB-4A42-974A-E716BF3B7B5E}" type="pres">
      <dgm:prSet presAssocID="{55C52313-6A8E-4BC3-AD97-14362E986F2E}" presName="conn2-1" presStyleLbl="parChTrans1D3" presStyleIdx="2" presStyleCnt="8"/>
      <dgm:spPr/>
    </dgm:pt>
    <dgm:pt modelId="{6913E9DA-9DCF-4549-A111-E7BAADFC290F}" type="pres">
      <dgm:prSet presAssocID="{55C52313-6A8E-4BC3-AD97-14362E986F2E}" presName="connTx" presStyleLbl="parChTrans1D3" presStyleIdx="2" presStyleCnt="8"/>
      <dgm:spPr/>
    </dgm:pt>
    <dgm:pt modelId="{A5370C9F-A892-425D-8854-211019097E77}" type="pres">
      <dgm:prSet presAssocID="{12DEDD11-1CC1-4116-9B40-85CA81E94DD7}" presName="root2" presStyleCnt="0"/>
      <dgm:spPr/>
    </dgm:pt>
    <dgm:pt modelId="{81BBC413-3EF8-47BB-92DF-8A9A388EC3E1}" type="pres">
      <dgm:prSet presAssocID="{12DEDD11-1CC1-4116-9B40-85CA81E94DD7}" presName="LevelTwoTextNode" presStyleLbl="node3" presStyleIdx="2" presStyleCnt="8">
        <dgm:presLayoutVars>
          <dgm:chPref val="3"/>
        </dgm:presLayoutVars>
      </dgm:prSet>
      <dgm:spPr/>
    </dgm:pt>
    <dgm:pt modelId="{506D3B49-257B-40EB-A869-F0C0BFC8E483}" type="pres">
      <dgm:prSet presAssocID="{12DEDD11-1CC1-4116-9B40-85CA81E94DD7}" presName="level3hierChild" presStyleCnt="0"/>
      <dgm:spPr/>
    </dgm:pt>
    <dgm:pt modelId="{95A6D394-9B31-4914-A41C-187A9A41991B}" type="pres">
      <dgm:prSet presAssocID="{3203796C-66B1-4BCF-B2DD-FF8E70446893}" presName="conn2-1" presStyleLbl="parChTrans1D3" presStyleIdx="3" presStyleCnt="8"/>
      <dgm:spPr/>
    </dgm:pt>
    <dgm:pt modelId="{AE3C5857-BAE8-4E25-AA9E-38A15FC720A4}" type="pres">
      <dgm:prSet presAssocID="{3203796C-66B1-4BCF-B2DD-FF8E70446893}" presName="connTx" presStyleLbl="parChTrans1D3" presStyleIdx="3" presStyleCnt="8"/>
      <dgm:spPr/>
    </dgm:pt>
    <dgm:pt modelId="{52D4F064-EF37-49CC-BDF7-8B9EDF6D0C54}" type="pres">
      <dgm:prSet presAssocID="{6C015588-A9C0-47E3-AE75-96E18323518E}" presName="root2" presStyleCnt="0"/>
      <dgm:spPr/>
    </dgm:pt>
    <dgm:pt modelId="{35320577-7763-428D-8F70-2DE6E8A734A1}" type="pres">
      <dgm:prSet presAssocID="{6C015588-A9C0-47E3-AE75-96E18323518E}" presName="LevelTwoTextNode" presStyleLbl="node3" presStyleIdx="3" presStyleCnt="8">
        <dgm:presLayoutVars>
          <dgm:chPref val="3"/>
        </dgm:presLayoutVars>
      </dgm:prSet>
      <dgm:spPr/>
    </dgm:pt>
    <dgm:pt modelId="{D54F67C3-E15C-4106-9770-D21FE4654273}" type="pres">
      <dgm:prSet presAssocID="{6C015588-A9C0-47E3-AE75-96E18323518E}" presName="level3hierChild" presStyleCnt="0"/>
      <dgm:spPr/>
    </dgm:pt>
    <dgm:pt modelId="{9736B9D2-6EB8-4299-BE06-2C9EDCF64854}" type="pres">
      <dgm:prSet presAssocID="{F3E8A3BA-3CB8-4A6E-9330-EBC2B4762674}" presName="conn2-1" presStyleLbl="parChTrans1D3" presStyleIdx="4" presStyleCnt="8"/>
      <dgm:spPr/>
    </dgm:pt>
    <dgm:pt modelId="{28ACA9AC-EB58-4B4B-943F-10C7170B1244}" type="pres">
      <dgm:prSet presAssocID="{F3E8A3BA-3CB8-4A6E-9330-EBC2B4762674}" presName="connTx" presStyleLbl="parChTrans1D3" presStyleIdx="4" presStyleCnt="8"/>
      <dgm:spPr/>
    </dgm:pt>
    <dgm:pt modelId="{1279321F-7916-411B-8A36-B80730547AC6}" type="pres">
      <dgm:prSet presAssocID="{CC7FBD2D-144A-42C6-9F03-954B88D8BF91}" presName="root2" presStyleCnt="0"/>
      <dgm:spPr/>
    </dgm:pt>
    <dgm:pt modelId="{3792ED47-B3EB-4261-B044-51C32FB020AC}" type="pres">
      <dgm:prSet presAssocID="{CC7FBD2D-144A-42C6-9F03-954B88D8BF91}" presName="LevelTwoTextNode" presStyleLbl="node3" presStyleIdx="4" presStyleCnt="8">
        <dgm:presLayoutVars>
          <dgm:chPref val="3"/>
        </dgm:presLayoutVars>
      </dgm:prSet>
      <dgm:spPr/>
    </dgm:pt>
    <dgm:pt modelId="{78A5F0AF-2E04-4567-BBE3-C6EA45DBF9C6}" type="pres">
      <dgm:prSet presAssocID="{CC7FBD2D-144A-42C6-9F03-954B88D8BF91}" presName="level3hierChild" presStyleCnt="0"/>
      <dgm:spPr/>
    </dgm:pt>
    <dgm:pt modelId="{30D3227F-3BCC-460A-8139-69E4AD6EBC5A}" type="pres">
      <dgm:prSet presAssocID="{819CD6BC-FEDE-4737-BEC6-F7A0677F871B}" presName="conn2-1" presStyleLbl="parChTrans1D3" presStyleIdx="5" presStyleCnt="8"/>
      <dgm:spPr/>
    </dgm:pt>
    <dgm:pt modelId="{C3AB8ECB-E071-4A7B-89F2-8180C357CADF}" type="pres">
      <dgm:prSet presAssocID="{819CD6BC-FEDE-4737-BEC6-F7A0677F871B}" presName="connTx" presStyleLbl="parChTrans1D3" presStyleIdx="5" presStyleCnt="8"/>
      <dgm:spPr/>
    </dgm:pt>
    <dgm:pt modelId="{59D56542-BB46-485C-98D8-EBF6B0344DCB}" type="pres">
      <dgm:prSet presAssocID="{9E5D87F6-A88A-4DEB-AF57-4CF57EECCAAA}" presName="root2" presStyleCnt="0"/>
      <dgm:spPr/>
    </dgm:pt>
    <dgm:pt modelId="{0A9890B1-3973-4264-9292-13D57EA18A82}" type="pres">
      <dgm:prSet presAssocID="{9E5D87F6-A88A-4DEB-AF57-4CF57EECCAAA}" presName="LevelTwoTextNode" presStyleLbl="node3" presStyleIdx="5" presStyleCnt="8">
        <dgm:presLayoutVars>
          <dgm:chPref val="3"/>
        </dgm:presLayoutVars>
      </dgm:prSet>
      <dgm:spPr/>
    </dgm:pt>
    <dgm:pt modelId="{1F1E7B91-A170-4497-8CFD-AA0650B8E2D8}" type="pres">
      <dgm:prSet presAssocID="{9E5D87F6-A88A-4DEB-AF57-4CF57EECCAAA}" presName="level3hierChild" presStyleCnt="0"/>
      <dgm:spPr/>
    </dgm:pt>
    <dgm:pt modelId="{6F3D4B63-FCEF-4EEA-AE0E-39271D796BAB}" type="pres">
      <dgm:prSet presAssocID="{830F17FA-8A43-4C30-8F0A-F56B4C0B39F9}" presName="conn2-1" presStyleLbl="parChTrans1D2" presStyleIdx="3" presStyleCnt="4"/>
      <dgm:spPr/>
    </dgm:pt>
    <dgm:pt modelId="{58289099-40F8-4D39-95AA-5891F5770E27}" type="pres">
      <dgm:prSet presAssocID="{830F17FA-8A43-4C30-8F0A-F56B4C0B39F9}" presName="connTx" presStyleLbl="parChTrans1D2" presStyleIdx="3" presStyleCnt="4"/>
      <dgm:spPr/>
    </dgm:pt>
    <dgm:pt modelId="{80CAB8F3-77C0-4DFA-8A18-D431108E080B}" type="pres">
      <dgm:prSet presAssocID="{548CE419-F5EA-403B-BBE7-5EF3FB91E9E8}" presName="root2" presStyleCnt="0"/>
      <dgm:spPr/>
    </dgm:pt>
    <dgm:pt modelId="{72E94E10-6D74-4F8E-935E-CA8054D137ED}" type="pres">
      <dgm:prSet presAssocID="{548CE419-F5EA-403B-BBE7-5EF3FB91E9E8}" presName="LevelTwoTextNode" presStyleLbl="node2" presStyleIdx="3" presStyleCnt="4">
        <dgm:presLayoutVars>
          <dgm:chPref val="3"/>
        </dgm:presLayoutVars>
      </dgm:prSet>
      <dgm:spPr/>
    </dgm:pt>
    <dgm:pt modelId="{208717EF-5AD6-43FA-B006-1D82CFE20524}" type="pres">
      <dgm:prSet presAssocID="{548CE419-F5EA-403B-BBE7-5EF3FB91E9E8}" presName="level3hierChild" presStyleCnt="0"/>
      <dgm:spPr/>
    </dgm:pt>
    <dgm:pt modelId="{65DC109F-23CB-473B-96B7-2CCD6AF2352E}" type="pres">
      <dgm:prSet presAssocID="{28C980EF-8C4A-44A1-9332-8893D48E6441}" presName="conn2-1" presStyleLbl="parChTrans1D3" presStyleIdx="6" presStyleCnt="8"/>
      <dgm:spPr/>
    </dgm:pt>
    <dgm:pt modelId="{F673C67D-A03E-4766-A855-C053AE5DFC01}" type="pres">
      <dgm:prSet presAssocID="{28C980EF-8C4A-44A1-9332-8893D48E6441}" presName="connTx" presStyleLbl="parChTrans1D3" presStyleIdx="6" presStyleCnt="8"/>
      <dgm:spPr/>
    </dgm:pt>
    <dgm:pt modelId="{2C1AC2ED-01B1-41B5-88E5-04D32B078924}" type="pres">
      <dgm:prSet presAssocID="{D370B7B0-35ED-4EC8-866F-3B95D7CC317F}" presName="root2" presStyleCnt="0"/>
      <dgm:spPr/>
    </dgm:pt>
    <dgm:pt modelId="{F3131B39-F2A6-4097-B07C-3F6F4F68D989}" type="pres">
      <dgm:prSet presAssocID="{D370B7B0-35ED-4EC8-866F-3B95D7CC317F}" presName="LevelTwoTextNode" presStyleLbl="node3" presStyleIdx="6" presStyleCnt="8">
        <dgm:presLayoutVars>
          <dgm:chPref val="3"/>
        </dgm:presLayoutVars>
      </dgm:prSet>
      <dgm:spPr/>
    </dgm:pt>
    <dgm:pt modelId="{AA46960B-2759-469B-B62F-F470AF0B127B}" type="pres">
      <dgm:prSet presAssocID="{D370B7B0-35ED-4EC8-866F-3B95D7CC317F}" presName="level3hierChild" presStyleCnt="0"/>
      <dgm:spPr/>
    </dgm:pt>
    <dgm:pt modelId="{08113579-EF5E-476A-A10C-ABC70FA1C3A9}" type="pres">
      <dgm:prSet presAssocID="{5EE9F72A-B21E-45C5-B218-9797D6CFE0A4}" presName="conn2-1" presStyleLbl="parChTrans1D3" presStyleIdx="7" presStyleCnt="8"/>
      <dgm:spPr/>
    </dgm:pt>
    <dgm:pt modelId="{A0C40948-5113-4ED1-B704-64AD50DE3489}" type="pres">
      <dgm:prSet presAssocID="{5EE9F72A-B21E-45C5-B218-9797D6CFE0A4}" presName="connTx" presStyleLbl="parChTrans1D3" presStyleIdx="7" presStyleCnt="8"/>
      <dgm:spPr/>
    </dgm:pt>
    <dgm:pt modelId="{5EC81FBE-84B3-4EB3-A5F4-4B38ECD9D627}" type="pres">
      <dgm:prSet presAssocID="{11A3F12C-3834-42F1-BFFF-B88576467EC1}" presName="root2" presStyleCnt="0"/>
      <dgm:spPr/>
    </dgm:pt>
    <dgm:pt modelId="{BEC78730-3FE9-436E-9F47-635FC39DDCDA}" type="pres">
      <dgm:prSet presAssocID="{11A3F12C-3834-42F1-BFFF-B88576467EC1}" presName="LevelTwoTextNode" presStyleLbl="node3" presStyleIdx="7" presStyleCnt="8">
        <dgm:presLayoutVars>
          <dgm:chPref val="3"/>
        </dgm:presLayoutVars>
      </dgm:prSet>
      <dgm:spPr/>
    </dgm:pt>
    <dgm:pt modelId="{AFD73427-95A9-4DB7-930D-3C7AB8A4349B}" type="pres">
      <dgm:prSet presAssocID="{11A3F12C-3834-42F1-BFFF-B88576467EC1}" presName="level3hierChild" presStyleCnt="0"/>
      <dgm:spPr/>
    </dgm:pt>
  </dgm:ptLst>
  <dgm:cxnLst>
    <dgm:cxn modelId="{5B09A203-AC42-48F9-BD59-CC871E80079D}" type="presOf" srcId="{11A3F12C-3834-42F1-BFFF-B88576467EC1}" destId="{BEC78730-3FE9-436E-9F47-635FC39DDCDA}" srcOrd="0" destOrd="0" presId="urn:microsoft.com/office/officeart/2005/8/layout/hierarchy2"/>
    <dgm:cxn modelId="{4D0EB90E-0A0E-4132-9059-D2829B50742C}" type="presOf" srcId="{5EE9F72A-B21E-45C5-B218-9797D6CFE0A4}" destId="{08113579-EF5E-476A-A10C-ABC70FA1C3A9}" srcOrd="0" destOrd="0" presId="urn:microsoft.com/office/officeart/2005/8/layout/hierarchy2"/>
    <dgm:cxn modelId="{C5A5B80F-D9EF-48AA-A43D-EEDF05158CCD}" type="presOf" srcId="{819CD6BC-FEDE-4737-BEC6-F7A0677F871B}" destId="{C3AB8ECB-E071-4A7B-89F2-8180C357CADF}" srcOrd="1" destOrd="0" presId="urn:microsoft.com/office/officeart/2005/8/layout/hierarchy2"/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4970E51E-6F23-4967-96D0-C968EFEEFA99}" srcId="{52136B59-5F6F-46A8-9A8D-DE6850D5FA23}" destId="{548CE419-F5EA-403B-BBE7-5EF3FB91E9E8}" srcOrd="3" destOrd="0" parTransId="{830F17FA-8A43-4C30-8F0A-F56B4C0B39F9}" sibTransId="{E56BDAEC-4700-4BBA-8FD4-1C275B3B7562}"/>
    <dgm:cxn modelId="{31D43925-DE1F-41B7-BF1A-F5BE107B29F7}" type="presOf" srcId="{F3E8A3BA-3CB8-4A6E-9330-EBC2B4762674}" destId="{28ACA9AC-EB58-4B4B-943F-10C7170B1244}" srcOrd="1" destOrd="0" presId="urn:microsoft.com/office/officeart/2005/8/layout/hierarchy2"/>
    <dgm:cxn modelId="{4C6FFF2A-90DD-44E4-929D-75F1680A7C3E}" type="presOf" srcId="{830F17FA-8A43-4C30-8F0A-F56B4C0B39F9}" destId="{6F3D4B63-FCEF-4EEA-AE0E-39271D796BAB}" srcOrd="0" destOrd="0" presId="urn:microsoft.com/office/officeart/2005/8/layout/hierarchy2"/>
    <dgm:cxn modelId="{6D36C92D-0DD0-4DB3-AA46-D03F43C2302B}" srcId="{2A86F655-3945-42D5-A1F4-49DE64161664}" destId="{12DEDD11-1CC1-4116-9B40-85CA81E94DD7}" srcOrd="0" destOrd="0" parTransId="{55C52313-6A8E-4BC3-AD97-14362E986F2E}" sibTransId="{71A098D5-CA48-472E-8EA4-7542E73CA5FE}"/>
    <dgm:cxn modelId="{0D45E035-0ADC-4000-B73B-F8BD9AE6859E}" type="presOf" srcId="{B60D81CC-530D-4512-BF87-DF2D811A271F}" destId="{1E068F3C-EE8B-406B-AA9E-27DF6D4719D3}" srcOrd="1" destOrd="0" presId="urn:microsoft.com/office/officeart/2005/8/layout/hierarchy2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656A9F40-2142-4376-A1E5-560704CBD211}" type="presOf" srcId="{6C015588-A9C0-47E3-AE75-96E18323518E}" destId="{35320577-7763-428D-8F70-2DE6E8A734A1}" srcOrd="0" destOrd="0" presId="urn:microsoft.com/office/officeart/2005/8/layout/hierarchy2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55A53E60-BBA8-4AFB-82D8-A85EB64CA905}" type="presOf" srcId="{55C52313-6A8E-4BC3-AD97-14362E986F2E}" destId="{6913E9DA-9DCF-4549-A111-E7BAADFC290F}" srcOrd="1" destOrd="0" presId="urn:microsoft.com/office/officeart/2005/8/layout/hierarchy2"/>
    <dgm:cxn modelId="{89378041-2EBC-42B6-B82E-DA388592160C}" srcId="{2A86F655-3945-42D5-A1F4-49DE64161664}" destId="{9E5D87F6-A88A-4DEB-AF57-4CF57EECCAAA}" srcOrd="3" destOrd="0" parTransId="{819CD6BC-FEDE-4737-BEC6-F7A0677F871B}" sibTransId="{FB7ADDEA-AA75-4F25-BC92-FCA97D526CDA}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45D70F44-0C17-4604-98F4-2F923CD7BDB3}" type="presOf" srcId="{830F17FA-8A43-4C30-8F0A-F56B4C0B39F9}" destId="{58289099-40F8-4D39-95AA-5891F5770E27}" srcOrd="1" destOrd="0" presId="urn:microsoft.com/office/officeart/2005/8/layout/hierarchy2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7C775F46-FAD6-470A-96AA-05EAB9884940}" srcId="{52136B59-5F6F-46A8-9A8D-DE6850D5FA23}" destId="{2A86F655-3945-42D5-A1F4-49DE64161664}" srcOrd="2" destOrd="0" parTransId="{B60D81CC-530D-4512-BF87-DF2D811A271F}" sibTransId="{1F9B7D02-7614-4DFC-BBFF-2B5FFF79C906}"/>
    <dgm:cxn modelId="{A9B49B4A-242F-4A3A-991E-9E8EC25D73FD}" type="presOf" srcId="{3203796C-66B1-4BCF-B2DD-FF8E70446893}" destId="{95A6D394-9B31-4914-A41C-187A9A41991B}" srcOrd="0" destOrd="0" presId="urn:microsoft.com/office/officeart/2005/8/layout/hierarchy2"/>
    <dgm:cxn modelId="{02600F6D-5F49-4911-8B48-750C99E3034C}" type="presOf" srcId="{2A86F655-3945-42D5-A1F4-49DE64161664}" destId="{F94E51D9-CB35-4986-A7F3-AD1294172E30}" srcOrd="0" destOrd="0" presId="urn:microsoft.com/office/officeart/2005/8/layout/hierarchy2"/>
    <dgm:cxn modelId="{C3F05D50-A600-4453-ACFD-632EC90E1234}" type="presOf" srcId="{548CE419-F5EA-403B-BBE7-5EF3FB91E9E8}" destId="{72E94E10-6D74-4F8E-935E-CA8054D137ED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79DAD174-B7C9-41E4-B76D-30D299FCB8DB}" type="presOf" srcId="{9E5D87F6-A88A-4DEB-AF57-4CF57EECCAAA}" destId="{0A9890B1-3973-4264-9292-13D57EA18A82}" srcOrd="0" destOrd="0" presId="urn:microsoft.com/office/officeart/2005/8/layout/hierarchy2"/>
    <dgm:cxn modelId="{3D5B3177-0DA1-4138-B984-3367E7183759}" type="presOf" srcId="{5EE9F72A-B21E-45C5-B218-9797D6CFE0A4}" destId="{A0C40948-5113-4ED1-B704-64AD50DE3489}" srcOrd="1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B7D51780-D61F-4D99-BDFD-9F44072E2481}" type="presOf" srcId="{D370B7B0-35ED-4EC8-866F-3B95D7CC317F}" destId="{F3131B39-F2A6-4097-B07C-3F6F4F68D989}" srcOrd="0" destOrd="0" presId="urn:microsoft.com/office/officeart/2005/8/layout/hierarchy2"/>
    <dgm:cxn modelId="{BCE3FA89-EC83-436E-891D-B7BE5062C924}" srcId="{2A86F655-3945-42D5-A1F4-49DE64161664}" destId="{CC7FBD2D-144A-42C6-9F03-954B88D8BF91}" srcOrd="2" destOrd="0" parTransId="{F3E8A3BA-3CB8-4A6E-9330-EBC2B4762674}" sibTransId="{3B65A29F-3D75-4CBB-97EF-7F7105501D94}"/>
    <dgm:cxn modelId="{A931558A-6981-47A8-A175-7B43C356FDB6}" type="presOf" srcId="{28C980EF-8C4A-44A1-9332-8893D48E6441}" destId="{65DC109F-23CB-473B-96B7-2CCD6AF2352E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2FEB5D9E-55A9-439E-A951-5685369224A4}" srcId="{2A86F655-3945-42D5-A1F4-49DE64161664}" destId="{6C015588-A9C0-47E3-AE75-96E18323518E}" srcOrd="1" destOrd="0" parTransId="{3203796C-66B1-4BCF-B2DD-FF8E70446893}" sibTransId="{85346BD4-971B-4004-97A6-ACBC5E1779EB}"/>
    <dgm:cxn modelId="{9D090AA1-1C58-4EE0-B5AE-949D93FC602D}" type="presOf" srcId="{B60D81CC-530D-4512-BF87-DF2D811A271F}" destId="{AF8CF4BD-3F8A-4B8B-A98F-3C47775E71AD}" srcOrd="0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2DD6C7A6-2223-4B61-BE40-A7E206F6E070}" type="presOf" srcId="{28C980EF-8C4A-44A1-9332-8893D48E6441}" destId="{F673C67D-A03E-4766-A855-C053AE5DFC01}" srcOrd="1" destOrd="0" presId="urn:microsoft.com/office/officeart/2005/8/layout/hierarchy2"/>
    <dgm:cxn modelId="{08C1B7AC-A801-4AF2-BD16-89362B340203}" type="presOf" srcId="{3203796C-66B1-4BCF-B2DD-FF8E70446893}" destId="{AE3C5857-BAE8-4E25-AA9E-38A15FC720A4}" srcOrd="1" destOrd="0" presId="urn:microsoft.com/office/officeart/2005/8/layout/hierarchy2"/>
    <dgm:cxn modelId="{878314B3-2F76-43AD-A61B-A99A43006D48}" srcId="{548CE419-F5EA-403B-BBE7-5EF3FB91E9E8}" destId="{11A3F12C-3834-42F1-BFFF-B88576467EC1}" srcOrd="1" destOrd="0" parTransId="{5EE9F72A-B21E-45C5-B218-9797D6CFE0A4}" sibTransId="{92648F85-23D9-4202-96A2-BFF5BAAE31F5}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8CD120B7-8CC8-468A-9BAD-040DCEE3BA9C}" type="presOf" srcId="{12DEDD11-1CC1-4116-9B40-85CA81E94DD7}" destId="{81BBC413-3EF8-47BB-92DF-8A9A388EC3E1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664559C1-C8E5-487D-AF82-C23E9C598425}" type="presOf" srcId="{55C52313-6A8E-4BC3-AD97-14362E986F2E}" destId="{64791F75-DAFB-4A42-974A-E716BF3B7B5E}" srcOrd="0" destOrd="0" presId="urn:microsoft.com/office/officeart/2005/8/layout/hierarchy2"/>
    <dgm:cxn modelId="{73B7BEC9-4A9D-46C4-80AE-FC83D14639E5}" type="presOf" srcId="{F3E8A3BA-3CB8-4A6E-9330-EBC2B4762674}" destId="{9736B9D2-6EB8-4299-BE06-2C9EDCF64854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FC98F8DB-318D-43BB-A08C-86E92E929187}" type="presOf" srcId="{819CD6BC-FEDE-4737-BEC6-F7A0677F871B}" destId="{30D3227F-3BCC-460A-8139-69E4AD6EBC5A}" srcOrd="0" destOrd="0" presId="urn:microsoft.com/office/officeart/2005/8/layout/hierarchy2"/>
    <dgm:cxn modelId="{67F927DF-DC96-436A-AD64-779E36A753C8}" srcId="{548CE419-F5EA-403B-BBE7-5EF3FB91E9E8}" destId="{D370B7B0-35ED-4EC8-866F-3B95D7CC317F}" srcOrd="0" destOrd="0" parTransId="{28C980EF-8C4A-44A1-9332-8893D48E6441}" sibTransId="{FCE2D928-9B43-4CE9-A745-BE3DBFDB4D87}"/>
    <dgm:cxn modelId="{30A4CBEA-F880-4187-AF7D-505A657DE8DD}" type="presOf" srcId="{CC7FBD2D-144A-42C6-9F03-954B88D8BF91}" destId="{3792ED47-B3EB-4261-B044-51C32FB020AC}" srcOrd="0" destOrd="0" presId="urn:microsoft.com/office/officeart/2005/8/layout/hierarchy2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E0E24625-F4C7-4B89-930C-D74BF485BB5A}" type="presParOf" srcId="{D228F6CC-2F03-4E29-A9EA-FA489C88FDC8}" destId="{AF8CF4BD-3F8A-4B8B-A98F-3C47775E71AD}" srcOrd="4" destOrd="0" presId="urn:microsoft.com/office/officeart/2005/8/layout/hierarchy2"/>
    <dgm:cxn modelId="{69959681-F13D-4E45-9F04-B4E025BEE83A}" type="presParOf" srcId="{AF8CF4BD-3F8A-4B8B-A98F-3C47775E71AD}" destId="{1E068F3C-EE8B-406B-AA9E-27DF6D4719D3}" srcOrd="0" destOrd="0" presId="urn:microsoft.com/office/officeart/2005/8/layout/hierarchy2"/>
    <dgm:cxn modelId="{5EEF46FF-EC6D-483C-8A8B-148BD589CE6B}" type="presParOf" srcId="{D228F6CC-2F03-4E29-A9EA-FA489C88FDC8}" destId="{A243C70B-FC76-45FD-8F45-73D64FB21414}" srcOrd="5" destOrd="0" presId="urn:microsoft.com/office/officeart/2005/8/layout/hierarchy2"/>
    <dgm:cxn modelId="{A872129F-6D3B-4601-97BD-566D3B5572E0}" type="presParOf" srcId="{A243C70B-FC76-45FD-8F45-73D64FB21414}" destId="{F94E51D9-CB35-4986-A7F3-AD1294172E30}" srcOrd="0" destOrd="0" presId="urn:microsoft.com/office/officeart/2005/8/layout/hierarchy2"/>
    <dgm:cxn modelId="{E46D5B7B-D2B0-4C03-B24C-329FC19C9F9A}" type="presParOf" srcId="{A243C70B-FC76-45FD-8F45-73D64FB21414}" destId="{69E4BC9F-065D-4CA5-BD11-7E3911CED4FE}" srcOrd="1" destOrd="0" presId="urn:microsoft.com/office/officeart/2005/8/layout/hierarchy2"/>
    <dgm:cxn modelId="{E8401EFC-E377-4624-B996-034707409651}" type="presParOf" srcId="{69E4BC9F-065D-4CA5-BD11-7E3911CED4FE}" destId="{64791F75-DAFB-4A42-974A-E716BF3B7B5E}" srcOrd="0" destOrd="0" presId="urn:microsoft.com/office/officeart/2005/8/layout/hierarchy2"/>
    <dgm:cxn modelId="{57BBB4B5-A45D-4E8A-9994-678BA877A2F8}" type="presParOf" srcId="{64791F75-DAFB-4A42-974A-E716BF3B7B5E}" destId="{6913E9DA-9DCF-4549-A111-E7BAADFC290F}" srcOrd="0" destOrd="0" presId="urn:microsoft.com/office/officeart/2005/8/layout/hierarchy2"/>
    <dgm:cxn modelId="{41023974-E189-46CC-B4BA-D7064E87B3DC}" type="presParOf" srcId="{69E4BC9F-065D-4CA5-BD11-7E3911CED4FE}" destId="{A5370C9F-A892-425D-8854-211019097E77}" srcOrd="1" destOrd="0" presId="urn:microsoft.com/office/officeart/2005/8/layout/hierarchy2"/>
    <dgm:cxn modelId="{CF81F03C-9E7B-493F-9671-C32C347F783F}" type="presParOf" srcId="{A5370C9F-A892-425D-8854-211019097E77}" destId="{81BBC413-3EF8-47BB-92DF-8A9A388EC3E1}" srcOrd="0" destOrd="0" presId="urn:microsoft.com/office/officeart/2005/8/layout/hierarchy2"/>
    <dgm:cxn modelId="{46BAB7A4-ADE7-42E1-8336-107F076D2EBA}" type="presParOf" srcId="{A5370C9F-A892-425D-8854-211019097E77}" destId="{506D3B49-257B-40EB-A869-F0C0BFC8E483}" srcOrd="1" destOrd="0" presId="urn:microsoft.com/office/officeart/2005/8/layout/hierarchy2"/>
    <dgm:cxn modelId="{B38976C0-96BF-4D18-9CBE-F38B6F7FB39F}" type="presParOf" srcId="{69E4BC9F-065D-4CA5-BD11-7E3911CED4FE}" destId="{95A6D394-9B31-4914-A41C-187A9A41991B}" srcOrd="2" destOrd="0" presId="urn:microsoft.com/office/officeart/2005/8/layout/hierarchy2"/>
    <dgm:cxn modelId="{8372C345-C8ED-41E7-ABE0-44E92A9950C4}" type="presParOf" srcId="{95A6D394-9B31-4914-A41C-187A9A41991B}" destId="{AE3C5857-BAE8-4E25-AA9E-38A15FC720A4}" srcOrd="0" destOrd="0" presId="urn:microsoft.com/office/officeart/2005/8/layout/hierarchy2"/>
    <dgm:cxn modelId="{56B80D36-458F-412D-BB7C-53E11328A108}" type="presParOf" srcId="{69E4BC9F-065D-4CA5-BD11-7E3911CED4FE}" destId="{52D4F064-EF37-49CC-BDF7-8B9EDF6D0C54}" srcOrd="3" destOrd="0" presId="urn:microsoft.com/office/officeart/2005/8/layout/hierarchy2"/>
    <dgm:cxn modelId="{C25C5992-3F8B-42ED-BC85-2F18040A222A}" type="presParOf" srcId="{52D4F064-EF37-49CC-BDF7-8B9EDF6D0C54}" destId="{35320577-7763-428D-8F70-2DE6E8A734A1}" srcOrd="0" destOrd="0" presId="urn:microsoft.com/office/officeart/2005/8/layout/hierarchy2"/>
    <dgm:cxn modelId="{EC06A66C-25ED-494E-AD72-232519DF802A}" type="presParOf" srcId="{52D4F064-EF37-49CC-BDF7-8B9EDF6D0C54}" destId="{D54F67C3-E15C-4106-9770-D21FE4654273}" srcOrd="1" destOrd="0" presId="urn:microsoft.com/office/officeart/2005/8/layout/hierarchy2"/>
    <dgm:cxn modelId="{8DB5DDD5-A7B7-41DA-85F0-3A957275FA4F}" type="presParOf" srcId="{69E4BC9F-065D-4CA5-BD11-7E3911CED4FE}" destId="{9736B9D2-6EB8-4299-BE06-2C9EDCF64854}" srcOrd="4" destOrd="0" presId="urn:microsoft.com/office/officeart/2005/8/layout/hierarchy2"/>
    <dgm:cxn modelId="{619DB9AF-DA9A-474E-8D13-8883EF5B517E}" type="presParOf" srcId="{9736B9D2-6EB8-4299-BE06-2C9EDCF64854}" destId="{28ACA9AC-EB58-4B4B-943F-10C7170B1244}" srcOrd="0" destOrd="0" presId="urn:microsoft.com/office/officeart/2005/8/layout/hierarchy2"/>
    <dgm:cxn modelId="{12DB3CD9-46C5-4B30-9357-9C0927DB8D2B}" type="presParOf" srcId="{69E4BC9F-065D-4CA5-BD11-7E3911CED4FE}" destId="{1279321F-7916-411B-8A36-B80730547AC6}" srcOrd="5" destOrd="0" presId="urn:microsoft.com/office/officeart/2005/8/layout/hierarchy2"/>
    <dgm:cxn modelId="{DF370B27-3265-413C-904D-71950B3EB7E0}" type="presParOf" srcId="{1279321F-7916-411B-8A36-B80730547AC6}" destId="{3792ED47-B3EB-4261-B044-51C32FB020AC}" srcOrd="0" destOrd="0" presId="urn:microsoft.com/office/officeart/2005/8/layout/hierarchy2"/>
    <dgm:cxn modelId="{6005C41C-35E9-41EC-A7B6-E10584237AA3}" type="presParOf" srcId="{1279321F-7916-411B-8A36-B80730547AC6}" destId="{78A5F0AF-2E04-4567-BBE3-C6EA45DBF9C6}" srcOrd="1" destOrd="0" presId="urn:microsoft.com/office/officeart/2005/8/layout/hierarchy2"/>
    <dgm:cxn modelId="{1A79F324-B659-4556-9B95-29BE765E61A3}" type="presParOf" srcId="{69E4BC9F-065D-4CA5-BD11-7E3911CED4FE}" destId="{30D3227F-3BCC-460A-8139-69E4AD6EBC5A}" srcOrd="6" destOrd="0" presId="urn:microsoft.com/office/officeart/2005/8/layout/hierarchy2"/>
    <dgm:cxn modelId="{D8764595-43A9-49EC-A6B6-83D2C648F005}" type="presParOf" srcId="{30D3227F-3BCC-460A-8139-69E4AD6EBC5A}" destId="{C3AB8ECB-E071-4A7B-89F2-8180C357CADF}" srcOrd="0" destOrd="0" presId="urn:microsoft.com/office/officeart/2005/8/layout/hierarchy2"/>
    <dgm:cxn modelId="{9D65C698-5DE8-4C2D-B970-35A62DBA6FCD}" type="presParOf" srcId="{69E4BC9F-065D-4CA5-BD11-7E3911CED4FE}" destId="{59D56542-BB46-485C-98D8-EBF6B0344DCB}" srcOrd="7" destOrd="0" presId="urn:microsoft.com/office/officeart/2005/8/layout/hierarchy2"/>
    <dgm:cxn modelId="{C11FFDC9-BB53-4556-90CD-07CA72B077E2}" type="presParOf" srcId="{59D56542-BB46-485C-98D8-EBF6B0344DCB}" destId="{0A9890B1-3973-4264-9292-13D57EA18A82}" srcOrd="0" destOrd="0" presId="urn:microsoft.com/office/officeart/2005/8/layout/hierarchy2"/>
    <dgm:cxn modelId="{2842BE57-D112-4AFB-B364-4ED9F3A442EE}" type="presParOf" srcId="{59D56542-BB46-485C-98D8-EBF6B0344DCB}" destId="{1F1E7B91-A170-4497-8CFD-AA0650B8E2D8}" srcOrd="1" destOrd="0" presId="urn:microsoft.com/office/officeart/2005/8/layout/hierarchy2"/>
    <dgm:cxn modelId="{7A31F310-DDD8-4D6B-BEBA-5D8DAED0F6AF}" type="presParOf" srcId="{D228F6CC-2F03-4E29-A9EA-FA489C88FDC8}" destId="{6F3D4B63-FCEF-4EEA-AE0E-39271D796BAB}" srcOrd="6" destOrd="0" presId="urn:microsoft.com/office/officeart/2005/8/layout/hierarchy2"/>
    <dgm:cxn modelId="{EF823D64-9830-4237-BDAB-C5723371EDAB}" type="presParOf" srcId="{6F3D4B63-FCEF-4EEA-AE0E-39271D796BAB}" destId="{58289099-40F8-4D39-95AA-5891F5770E27}" srcOrd="0" destOrd="0" presId="urn:microsoft.com/office/officeart/2005/8/layout/hierarchy2"/>
    <dgm:cxn modelId="{634CE5DC-F2CF-42A0-B7D5-C26C612965AE}" type="presParOf" srcId="{D228F6CC-2F03-4E29-A9EA-FA489C88FDC8}" destId="{80CAB8F3-77C0-4DFA-8A18-D431108E080B}" srcOrd="7" destOrd="0" presId="urn:microsoft.com/office/officeart/2005/8/layout/hierarchy2"/>
    <dgm:cxn modelId="{6ED23CE5-BCA5-4F23-8508-D77AEE16A07F}" type="presParOf" srcId="{80CAB8F3-77C0-4DFA-8A18-D431108E080B}" destId="{72E94E10-6D74-4F8E-935E-CA8054D137ED}" srcOrd="0" destOrd="0" presId="urn:microsoft.com/office/officeart/2005/8/layout/hierarchy2"/>
    <dgm:cxn modelId="{691F8D84-BD32-4DF9-B90D-74700E0BC326}" type="presParOf" srcId="{80CAB8F3-77C0-4DFA-8A18-D431108E080B}" destId="{208717EF-5AD6-43FA-B006-1D82CFE20524}" srcOrd="1" destOrd="0" presId="urn:microsoft.com/office/officeart/2005/8/layout/hierarchy2"/>
    <dgm:cxn modelId="{1BA6D62F-44B6-4FFB-8D21-E88DCE52BB3B}" type="presParOf" srcId="{208717EF-5AD6-43FA-B006-1D82CFE20524}" destId="{65DC109F-23CB-473B-96B7-2CCD6AF2352E}" srcOrd="0" destOrd="0" presId="urn:microsoft.com/office/officeart/2005/8/layout/hierarchy2"/>
    <dgm:cxn modelId="{9386C80B-E6D1-4387-B015-AD1C62F99849}" type="presParOf" srcId="{65DC109F-23CB-473B-96B7-2CCD6AF2352E}" destId="{F673C67D-A03E-4766-A855-C053AE5DFC01}" srcOrd="0" destOrd="0" presId="urn:microsoft.com/office/officeart/2005/8/layout/hierarchy2"/>
    <dgm:cxn modelId="{DC4A527D-1126-4310-91BD-EE016AB7FA9A}" type="presParOf" srcId="{208717EF-5AD6-43FA-B006-1D82CFE20524}" destId="{2C1AC2ED-01B1-41B5-88E5-04D32B078924}" srcOrd="1" destOrd="0" presId="urn:microsoft.com/office/officeart/2005/8/layout/hierarchy2"/>
    <dgm:cxn modelId="{AFF18A72-A7B6-4D21-AD7D-B978DE26D211}" type="presParOf" srcId="{2C1AC2ED-01B1-41B5-88E5-04D32B078924}" destId="{F3131B39-F2A6-4097-B07C-3F6F4F68D989}" srcOrd="0" destOrd="0" presId="urn:microsoft.com/office/officeart/2005/8/layout/hierarchy2"/>
    <dgm:cxn modelId="{BABC3B7B-F984-45CD-A71D-A3B9BA7C39BA}" type="presParOf" srcId="{2C1AC2ED-01B1-41B5-88E5-04D32B078924}" destId="{AA46960B-2759-469B-B62F-F470AF0B127B}" srcOrd="1" destOrd="0" presId="urn:microsoft.com/office/officeart/2005/8/layout/hierarchy2"/>
    <dgm:cxn modelId="{C87DA494-7099-4A08-83CF-1DD5B6FD046A}" type="presParOf" srcId="{208717EF-5AD6-43FA-B006-1D82CFE20524}" destId="{08113579-EF5E-476A-A10C-ABC70FA1C3A9}" srcOrd="2" destOrd="0" presId="urn:microsoft.com/office/officeart/2005/8/layout/hierarchy2"/>
    <dgm:cxn modelId="{D9311539-573A-40D3-883B-F0B6642ED288}" type="presParOf" srcId="{08113579-EF5E-476A-A10C-ABC70FA1C3A9}" destId="{A0C40948-5113-4ED1-B704-64AD50DE3489}" srcOrd="0" destOrd="0" presId="urn:microsoft.com/office/officeart/2005/8/layout/hierarchy2"/>
    <dgm:cxn modelId="{3885B980-B78A-44B2-95B7-7A7C94462208}" type="presParOf" srcId="{208717EF-5AD6-43FA-B006-1D82CFE20524}" destId="{5EC81FBE-84B3-4EB3-A5F4-4B38ECD9D627}" srcOrd="3" destOrd="0" presId="urn:microsoft.com/office/officeart/2005/8/layout/hierarchy2"/>
    <dgm:cxn modelId="{7DFBD6B4-950D-437A-ADA7-3A9517576F50}" type="presParOf" srcId="{5EC81FBE-84B3-4EB3-A5F4-4B38ECD9D627}" destId="{BEC78730-3FE9-436E-9F47-635FC39DDCDA}" srcOrd="0" destOrd="0" presId="urn:microsoft.com/office/officeart/2005/8/layout/hierarchy2"/>
    <dgm:cxn modelId="{46A04298-C28F-45FB-8F1E-5824793F84DA}" type="presParOf" srcId="{5EC81FBE-84B3-4EB3-A5F4-4B38ECD9D627}" destId="{AFD73427-95A9-4DB7-930D-3C7AB8A4349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外科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全身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瘀伤和出血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关节和肌肉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下背部痛</a:t>
          </a:r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2A86F655-3945-42D5-A1F4-49DE64161664}">
      <dgm:prSet/>
      <dgm:spPr/>
      <dgm:t>
        <a:bodyPr/>
        <a:lstStyle/>
        <a:p>
          <a:r>
            <a:rPr lang="zh-CN" altLang="en-US" dirty="0"/>
            <a:t>疼痛</a:t>
          </a:r>
        </a:p>
      </dgm:t>
    </dgm:pt>
    <dgm:pt modelId="{B60D81CC-530D-4512-BF87-DF2D811A271F}" type="par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F9B7D02-7614-4DFC-BBFF-2B5FFF79C906}" type="sib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2DEDD11-1CC1-4116-9B40-85CA81E94DD7}">
      <dgm:prSet/>
      <dgm:spPr/>
      <dgm:t>
        <a:bodyPr/>
        <a:lstStyle/>
        <a:p>
          <a:r>
            <a:rPr lang="zh-CN" altLang="en-US" dirty="0"/>
            <a:t>颈痛</a:t>
          </a:r>
        </a:p>
      </dgm:t>
    </dgm:pt>
    <dgm:pt modelId="{55C52313-6A8E-4BC3-AD97-14362E986F2E}" type="par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71A098D5-CA48-472E-8EA4-7542E73CA5FE}" type="sib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3"/>
      <dgm:spPr/>
    </dgm:pt>
    <dgm:pt modelId="{C91C97ED-0D98-4AC3-B296-0BE8E50B92D1}" type="pres">
      <dgm:prSet presAssocID="{3D0D53BF-773A-4B86-857A-86954EF1045D}" presName="connTx" presStyleLbl="parChTrans1D2" presStyleIdx="0" presStyleCnt="3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3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3"/>
      <dgm:spPr/>
    </dgm:pt>
    <dgm:pt modelId="{07DF5C63-551D-4EA3-84E1-2DCD1079ABF3}" type="pres">
      <dgm:prSet presAssocID="{5240321E-BACB-4EF5-A83B-60D21AE4E141}" presName="connTx" presStyleLbl="parChTrans1D3" presStyleIdx="0" presStyleCnt="3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3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3"/>
      <dgm:spPr/>
    </dgm:pt>
    <dgm:pt modelId="{BB43BFA0-57D0-42E7-8326-2D68AC20DB5D}" type="pres">
      <dgm:prSet presAssocID="{816CD1C9-960D-4EC1-A8C1-74881E34DA91}" presName="connTx" presStyleLbl="parChTrans1D2" presStyleIdx="1" presStyleCnt="3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3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1" presStyleCnt="3"/>
      <dgm:spPr/>
    </dgm:pt>
    <dgm:pt modelId="{527BECD2-8397-46E1-A009-7C85287A98E6}" type="pres">
      <dgm:prSet presAssocID="{7F2EB1B7-1804-44A4-89A1-A690381032E5}" presName="connTx" presStyleLbl="parChTrans1D3" presStyleIdx="1" presStyleCnt="3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1" presStyleCnt="3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AF8CF4BD-3F8A-4B8B-A98F-3C47775E71AD}" type="pres">
      <dgm:prSet presAssocID="{B60D81CC-530D-4512-BF87-DF2D811A271F}" presName="conn2-1" presStyleLbl="parChTrans1D2" presStyleIdx="2" presStyleCnt="3"/>
      <dgm:spPr/>
    </dgm:pt>
    <dgm:pt modelId="{1E068F3C-EE8B-406B-AA9E-27DF6D4719D3}" type="pres">
      <dgm:prSet presAssocID="{B60D81CC-530D-4512-BF87-DF2D811A271F}" presName="connTx" presStyleLbl="parChTrans1D2" presStyleIdx="2" presStyleCnt="3"/>
      <dgm:spPr/>
    </dgm:pt>
    <dgm:pt modelId="{A243C70B-FC76-45FD-8F45-73D64FB21414}" type="pres">
      <dgm:prSet presAssocID="{2A86F655-3945-42D5-A1F4-49DE64161664}" presName="root2" presStyleCnt="0"/>
      <dgm:spPr/>
    </dgm:pt>
    <dgm:pt modelId="{F94E51D9-CB35-4986-A7F3-AD1294172E30}" type="pres">
      <dgm:prSet presAssocID="{2A86F655-3945-42D5-A1F4-49DE64161664}" presName="LevelTwoTextNode" presStyleLbl="node2" presStyleIdx="2" presStyleCnt="3">
        <dgm:presLayoutVars>
          <dgm:chPref val="3"/>
        </dgm:presLayoutVars>
      </dgm:prSet>
      <dgm:spPr/>
    </dgm:pt>
    <dgm:pt modelId="{69E4BC9F-065D-4CA5-BD11-7E3911CED4FE}" type="pres">
      <dgm:prSet presAssocID="{2A86F655-3945-42D5-A1F4-49DE64161664}" presName="level3hierChild" presStyleCnt="0"/>
      <dgm:spPr/>
    </dgm:pt>
    <dgm:pt modelId="{64791F75-DAFB-4A42-974A-E716BF3B7B5E}" type="pres">
      <dgm:prSet presAssocID="{55C52313-6A8E-4BC3-AD97-14362E986F2E}" presName="conn2-1" presStyleLbl="parChTrans1D3" presStyleIdx="2" presStyleCnt="3"/>
      <dgm:spPr/>
    </dgm:pt>
    <dgm:pt modelId="{6913E9DA-9DCF-4549-A111-E7BAADFC290F}" type="pres">
      <dgm:prSet presAssocID="{55C52313-6A8E-4BC3-AD97-14362E986F2E}" presName="connTx" presStyleLbl="parChTrans1D3" presStyleIdx="2" presStyleCnt="3"/>
      <dgm:spPr/>
    </dgm:pt>
    <dgm:pt modelId="{A5370C9F-A892-425D-8854-211019097E77}" type="pres">
      <dgm:prSet presAssocID="{12DEDD11-1CC1-4116-9B40-85CA81E94DD7}" presName="root2" presStyleCnt="0"/>
      <dgm:spPr/>
    </dgm:pt>
    <dgm:pt modelId="{81BBC413-3EF8-47BB-92DF-8A9A388EC3E1}" type="pres">
      <dgm:prSet presAssocID="{12DEDD11-1CC1-4116-9B40-85CA81E94DD7}" presName="LevelTwoTextNode" presStyleLbl="node3" presStyleIdx="2" presStyleCnt="3">
        <dgm:presLayoutVars>
          <dgm:chPref val="3"/>
        </dgm:presLayoutVars>
      </dgm:prSet>
      <dgm:spPr/>
    </dgm:pt>
    <dgm:pt modelId="{506D3B49-257B-40EB-A869-F0C0BFC8E483}" type="pres">
      <dgm:prSet presAssocID="{12DEDD11-1CC1-4116-9B40-85CA81E94DD7}" presName="level3hierChild" presStyleCnt="0"/>
      <dgm:spPr/>
    </dgm:pt>
  </dgm:ptLst>
  <dgm:cxnLst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6D36C92D-0DD0-4DB3-AA46-D03F43C2302B}" srcId="{2A86F655-3945-42D5-A1F4-49DE64161664}" destId="{12DEDD11-1CC1-4116-9B40-85CA81E94DD7}" srcOrd="0" destOrd="0" parTransId="{55C52313-6A8E-4BC3-AD97-14362E986F2E}" sibTransId="{71A098D5-CA48-472E-8EA4-7542E73CA5FE}"/>
    <dgm:cxn modelId="{0D45E035-0ADC-4000-B73B-F8BD9AE6859E}" type="presOf" srcId="{B60D81CC-530D-4512-BF87-DF2D811A271F}" destId="{1E068F3C-EE8B-406B-AA9E-27DF6D4719D3}" srcOrd="1" destOrd="0" presId="urn:microsoft.com/office/officeart/2005/8/layout/hierarchy2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55A53E60-BBA8-4AFB-82D8-A85EB64CA905}" type="presOf" srcId="{55C52313-6A8E-4BC3-AD97-14362E986F2E}" destId="{6913E9DA-9DCF-4549-A111-E7BAADFC290F}" srcOrd="1" destOrd="0" presId="urn:microsoft.com/office/officeart/2005/8/layout/hierarchy2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7C775F46-FAD6-470A-96AA-05EAB9884940}" srcId="{52136B59-5F6F-46A8-9A8D-DE6850D5FA23}" destId="{2A86F655-3945-42D5-A1F4-49DE64161664}" srcOrd="2" destOrd="0" parTransId="{B60D81CC-530D-4512-BF87-DF2D811A271F}" sibTransId="{1F9B7D02-7614-4DFC-BBFF-2B5FFF79C906}"/>
    <dgm:cxn modelId="{02600F6D-5F49-4911-8B48-750C99E3034C}" type="presOf" srcId="{2A86F655-3945-42D5-A1F4-49DE64161664}" destId="{F94E51D9-CB35-4986-A7F3-AD1294172E30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9D090AA1-1C58-4EE0-B5AE-949D93FC602D}" type="presOf" srcId="{B60D81CC-530D-4512-BF87-DF2D811A271F}" destId="{AF8CF4BD-3F8A-4B8B-A98F-3C47775E71AD}" srcOrd="0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8CD120B7-8CC8-468A-9BAD-040DCEE3BA9C}" type="presOf" srcId="{12DEDD11-1CC1-4116-9B40-85CA81E94DD7}" destId="{81BBC413-3EF8-47BB-92DF-8A9A388EC3E1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664559C1-C8E5-487D-AF82-C23E9C598425}" type="presOf" srcId="{55C52313-6A8E-4BC3-AD97-14362E986F2E}" destId="{64791F75-DAFB-4A42-974A-E716BF3B7B5E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E0E24625-F4C7-4B89-930C-D74BF485BB5A}" type="presParOf" srcId="{D228F6CC-2F03-4E29-A9EA-FA489C88FDC8}" destId="{AF8CF4BD-3F8A-4B8B-A98F-3C47775E71AD}" srcOrd="4" destOrd="0" presId="urn:microsoft.com/office/officeart/2005/8/layout/hierarchy2"/>
    <dgm:cxn modelId="{69959681-F13D-4E45-9F04-B4E025BEE83A}" type="presParOf" srcId="{AF8CF4BD-3F8A-4B8B-A98F-3C47775E71AD}" destId="{1E068F3C-EE8B-406B-AA9E-27DF6D4719D3}" srcOrd="0" destOrd="0" presId="urn:microsoft.com/office/officeart/2005/8/layout/hierarchy2"/>
    <dgm:cxn modelId="{5EEF46FF-EC6D-483C-8A8B-148BD589CE6B}" type="presParOf" srcId="{D228F6CC-2F03-4E29-A9EA-FA489C88FDC8}" destId="{A243C70B-FC76-45FD-8F45-73D64FB21414}" srcOrd="5" destOrd="0" presId="urn:microsoft.com/office/officeart/2005/8/layout/hierarchy2"/>
    <dgm:cxn modelId="{A872129F-6D3B-4601-97BD-566D3B5572E0}" type="presParOf" srcId="{A243C70B-FC76-45FD-8F45-73D64FB21414}" destId="{F94E51D9-CB35-4986-A7F3-AD1294172E30}" srcOrd="0" destOrd="0" presId="urn:microsoft.com/office/officeart/2005/8/layout/hierarchy2"/>
    <dgm:cxn modelId="{E46D5B7B-D2B0-4C03-B24C-329FC19C9F9A}" type="presParOf" srcId="{A243C70B-FC76-45FD-8F45-73D64FB21414}" destId="{69E4BC9F-065D-4CA5-BD11-7E3911CED4FE}" srcOrd="1" destOrd="0" presId="urn:microsoft.com/office/officeart/2005/8/layout/hierarchy2"/>
    <dgm:cxn modelId="{E8401EFC-E377-4624-B996-034707409651}" type="presParOf" srcId="{69E4BC9F-065D-4CA5-BD11-7E3911CED4FE}" destId="{64791F75-DAFB-4A42-974A-E716BF3B7B5E}" srcOrd="0" destOrd="0" presId="urn:microsoft.com/office/officeart/2005/8/layout/hierarchy2"/>
    <dgm:cxn modelId="{57BBB4B5-A45D-4E8A-9994-678BA877A2F8}" type="presParOf" srcId="{64791F75-DAFB-4A42-974A-E716BF3B7B5E}" destId="{6913E9DA-9DCF-4549-A111-E7BAADFC290F}" srcOrd="0" destOrd="0" presId="urn:microsoft.com/office/officeart/2005/8/layout/hierarchy2"/>
    <dgm:cxn modelId="{41023974-E189-46CC-B4BA-D7064E87B3DC}" type="presParOf" srcId="{69E4BC9F-065D-4CA5-BD11-7E3911CED4FE}" destId="{A5370C9F-A892-425D-8854-211019097E77}" srcOrd="1" destOrd="0" presId="urn:microsoft.com/office/officeart/2005/8/layout/hierarchy2"/>
    <dgm:cxn modelId="{CF81F03C-9E7B-493F-9671-C32C347F783F}" type="presParOf" srcId="{A5370C9F-A892-425D-8854-211019097E77}" destId="{81BBC413-3EF8-47BB-92DF-8A9A388EC3E1}" srcOrd="0" destOrd="0" presId="urn:microsoft.com/office/officeart/2005/8/layout/hierarchy2"/>
    <dgm:cxn modelId="{46BAB7A4-ADE7-42E1-8336-107F076D2EBA}" type="presParOf" srcId="{A5370C9F-A892-425D-8854-211019097E77}" destId="{506D3B49-257B-40EB-A869-F0C0BFC8E4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妇产科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妇产科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孕早期的盆腔疼痛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出血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孕早期阴道流血</a:t>
          </a:r>
          <a:endParaRPr lang="en-US" altLang="zh-CN" dirty="0"/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C95CE6DC-FC62-4407-9F44-615639CF55E6}">
      <dgm:prSet/>
      <dgm:spPr/>
      <dgm:t>
        <a:bodyPr/>
        <a:lstStyle/>
        <a:p>
          <a:r>
            <a:rPr lang="zh-CN" altLang="en-US" dirty="0"/>
            <a:t>盆腔疼痛</a:t>
          </a:r>
        </a:p>
      </dgm:t>
    </dgm:pt>
    <dgm:pt modelId="{3DE86AD3-112A-4020-B447-14BD0505E5B9}" type="parTrans" cxnId="{A55651DF-26EF-4940-9678-C24645E40390}">
      <dgm:prSet/>
      <dgm:spPr/>
      <dgm:t>
        <a:bodyPr/>
        <a:lstStyle/>
        <a:p>
          <a:endParaRPr lang="zh-CN" altLang="en-US"/>
        </a:p>
      </dgm:t>
    </dgm:pt>
    <dgm:pt modelId="{C49CB144-A983-4074-9353-10063EB3E5B2}" type="sibTrans" cxnId="{A55651DF-26EF-4940-9678-C24645E40390}">
      <dgm:prSet/>
      <dgm:spPr/>
      <dgm:t>
        <a:bodyPr/>
        <a:lstStyle/>
        <a:p>
          <a:endParaRPr lang="zh-CN" altLang="en-US"/>
        </a:p>
      </dgm:t>
    </dgm:pt>
    <dgm:pt modelId="{AEFB0EDD-776E-49D3-A579-C846C2F38768}">
      <dgm:prSet/>
      <dgm:spPr/>
      <dgm:t>
        <a:bodyPr/>
        <a:lstStyle/>
        <a:p>
          <a:r>
            <a:rPr lang="zh-CN" altLang="en-US" dirty="0"/>
            <a:t>经期痉挛</a:t>
          </a:r>
        </a:p>
      </dgm:t>
    </dgm:pt>
    <dgm:pt modelId="{8823B635-6492-428C-9695-1DE68F5C10EE}" type="parTrans" cxnId="{140E5E38-AA88-4054-9AAA-D2CF50AC187D}">
      <dgm:prSet/>
      <dgm:spPr/>
      <dgm:t>
        <a:bodyPr/>
        <a:lstStyle/>
        <a:p>
          <a:endParaRPr lang="zh-CN" altLang="en-US"/>
        </a:p>
      </dgm:t>
    </dgm:pt>
    <dgm:pt modelId="{67ABCE0C-9473-452C-BBC1-B808C300671C}" type="sibTrans" cxnId="{140E5E38-AA88-4054-9AAA-D2CF50AC187D}">
      <dgm:prSet/>
      <dgm:spPr/>
      <dgm:t>
        <a:bodyPr/>
        <a:lstStyle/>
        <a:p>
          <a:endParaRPr lang="zh-CN" altLang="en-US"/>
        </a:p>
      </dgm:t>
    </dgm:pt>
    <dgm:pt modelId="{8E1FF71F-CB49-4056-9267-C19DECBEB307}">
      <dgm:prSet/>
      <dgm:spPr/>
      <dgm:t>
        <a:bodyPr/>
        <a:lstStyle/>
        <a:p>
          <a:r>
            <a:rPr lang="zh-CN" altLang="en-US" dirty="0"/>
            <a:t>闭经</a:t>
          </a:r>
        </a:p>
      </dgm:t>
    </dgm:pt>
    <dgm:pt modelId="{3E301C04-5567-4A2A-9BDE-57C40A542E32}" type="parTrans" cxnId="{DF366752-E970-4CA6-BE7D-84F1DF81C762}">
      <dgm:prSet/>
      <dgm:spPr/>
      <dgm:t>
        <a:bodyPr/>
        <a:lstStyle/>
        <a:p>
          <a:endParaRPr lang="zh-CN" altLang="en-US"/>
        </a:p>
      </dgm:t>
    </dgm:pt>
    <dgm:pt modelId="{61B08AD3-D583-4509-BC32-1BC077EA63EC}" type="sibTrans" cxnId="{DF366752-E970-4CA6-BE7D-84F1DF81C762}">
      <dgm:prSet/>
      <dgm:spPr/>
      <dgm:t>
        <a:bodyPr/>
        <a:lstStyle/>
        <a:p>
          <a:endParaRPr lang="zh-CN" altLang="en-US"/>
        </a:p>
      </dgm:t>
    </dgm:pt>
    <dgm:pt modelId="{23BDF62D-4C70-4FF4-99F4-2624C3A0B18C}">
      <dgm:prSet/>
      <dgm:spPr/>
      <dgm:t>
        <a:bodyPr/>
        <a:lstStyle/>
        <a:p>
          <a:r>
            <a:rPr lang="zh-CN" altLang="en-US" dirty="0"/>
            <a:t>孕晚期阴道流血</a:t>
          </a:r>
        </a:p>
      </dgm:t>
    </dgm:pt>
    <dgm:pt modelId="{E4D3CEE0-2B59-46F2-989E-AC247D42AA96}" type="parTrans" cxnId="{6CF35C3E-DED0-4FD6-B942-7EC96A67CB55}">
      <dgm:prSet/>
      <dgm:spPr/>
      <dgm:t>
        <a:bodyPr/>
        <a:lstStyle/>
        <a:p>
          <a:endParaRPr lang="zh-CN" altLang="en-US"/>
        </a:p>
      </dgm:t>
    </dgm:pt>
    <dgm:pt modelId="{104A2783-E102-47DF-8235-BEA848911BA8}" type="sibTrans" cxnId="{6CF35C3E-DED0-4FD6-B942-7EC96A67CB55}">
      <dgm:prSet/>
      <dgm:spPr/>
      <dgm:t>
        <a:bodyPr/>
        <a:lstStyle/>
        <a:p>
          <a:endParaRPr lang="zh-CN" altLang="en-US"/>
        </a:p>
      </dgm:t>
    </dgm:pt>
    <dgm:pt modelId="{9AA48217-B252-4C49-A3D5-61F7E3944398}">
      <dgm:prSet/>
      <dgm:spPr/>
      <dgm:t>
        <a:bodyPr/>
        <a:lstStyle/>
        <a:p>
          <a:r>
            <a:rPr lang="zh-CN" altLang="en-US" dirty="0"/>
            <a:t>阴道出血</a:t>
          </a:r>
        </a:p>
      </dgm:t>
    </dgm:pt>
    <dgm:pt modelId="{14665EB9-450F-4739-9218-A2CD3550E2C9}" type="parTrans" cxnId="{AE8D828B-C375-44A4-9226-491060608413}">
      <dgm:prSet/>
      <dgm:spPr/>
      <dgm:t>
        <a:bodyPr/>
        <a:lstStyle/>
        <a:p>
          <a:endParaRPr lang="zh-CN" altLang="en-US"/>
        </a:p>
      </dgm:t>
    </dgm:pt>
    <dgm:pt modelId="{BBFA761A-B7DC-4E01-980D-DC8C08205CD6}" type="sibTrans" cxnId="{AE8D828B-C375-44A4-9226-491060608413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2"/>
      <dgm:spPr/>
    </dgm:pt>
    <dgm:pt modelId="{C91C97ED-0D98-4AC3-B296-0BE8E50B92D1}" type="pres">
      <dgm:prSet presAssocID="{3D0D53BF-773A-4B86-857A-86954EF1045D}" presName="connTx" presStyleLbl="parChTrans1D2" presStyleIdx="0" presStyleCnt="2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2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7"/>
      <dgm:spPr/>
    </dgm:pt>
    <dgm:pt modelId="{07DF5C63-551D-4EA3-84E1-2DCD1079ABF3}" type="pres">
      <dgm:prSet presAssocID="{5240321E-BACB-4EF5-A83B-60D21AE4E141}" presName="connTx" presStyleLbl="parChTrans1D3" presStyleIdx="0" presStyleCnt="7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7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729E7489-F909-49F3-A445-C8D4B8FF0A4B}" type="pres">
      <dgm:prSet presAssocID="{3DE86AD3-112A-4020-B447-14BD0505E5B9}" presName="conn2-1" presStyleLbl="parChTrans1D3" presStyleIdx="1" presStyleCnt="7"/>
      <dgm:spPr/>
    </dgm:pt>
    <dgm:pt modelId="{D6078F12-0E17-4F12-8FD3-753C36BD0B49}" type="pres">
      <dgm:prSet presAssocID="{3DE86AD3-112A-4020-B447-14BD0505E5B9}" presName="connTx" presStyleLbl="parChTrans1D3" presStyleIdx="1" presStyleCnt="7"/>
      <dgm:spPr/>
    </dgm:pt>
    <dgm:pt modelId="{B40E5D94-291E-41D0-AFC1-97245A1C6AB6}" type="pres">
      <dgm:prSet presAssocID="{C95CE6DC-FC62-4407-9F44-615639CF55E6}" presName="root2" presStyleCnt="0"/>
      <dgm:spPr/>
    </dgm:pt>
    <dgm:pt modelId="{A0BA124D-9A37-4E5F-A6DA-CEF61FF93AA0}" type="pres">
      <dgm:prSet presAssocID="{C95CE6DC-FC62-4407-9F44-615639CF55E6}" presName="LevelTwoTextNode" presStyleLbl="node3" presStyleIdx="1" presStyleCnt="7">
        <dgm:presLayoutVars>
          <dgm:chPref val="3"/>
        </dgm:presLayoutVars>
      </dgm:prSet>
      <dgm:spPr/>
    </dgm:pt>
    <dgm:pt modelId="{CEE8AEC9-4FD5-44AF-9660-D57D9A0EF458}" type="pres">
      <dgm:prSet presAssocID="{C95CE6DC-FC62-4407-9F44-615639CF55E6}" presName="level3hierChild" presStyleCnt="0"/>
      <dgm:spPr/>
    </dgm:pt>
    <dgm:pt modelId="{9C0EF1E6-C264-4A1B-B460-24F3E06E3ED3}" type="pres">
      <dgm:prSet presAssocID="{8823B635-6492-428C-9695-1DE68F5C10EE}" presName="conn2-1" presStyleLbl="parChTrans1D3" presStyleIdx="2" presStyleCnt="7"/>
      <dgm:spPr/>
    </dgm:pt>
    <dgm:pt modelId="{ADA81DFE-AB2A-4ED0-AAA3-FD26E381FB3F}" type="pres">
      <dgm:prSet presAssocID="{8823B635-6492-428C-9695-1DE68F5C10EE}" presName="connTx" presStyleLbl="parChTrans1D3" presStyleIdx="2" presStyleCnt="7"/>
      <dgm:spPr/>
    </dgm:pt>
    <dgm:pt modelId="{B65C6CCF-1223-4759-BE0E-24D1DE59C729}" type="pres">
      <dgm:prSet presAssocID="{AEFB0EDD-776E-49D3-A579-C846C2F38768}" presName="root2" presStyleCnt="0"/>
      <dgm:spPr/>
    </dgm:pt>
    <dgm:pt modelId="{83E67EFC-7A4B-4CDA-9004-31FF0D70CEED}" type="pres">
      <dgm:prSet presAssocID="{AEFB0EDD-776E-49D3-A579-C846C2F38768}" presName="LevelTwoTextNode" presStyleLbl="node3" presStyleIdx="2" presStyleCnt="7">
        <dgm:presLayoutVars>
          <dgm:chPref val="3"/>
        </dgm:presLayoutVars>
      </dgm:prSet>
      <dgm:spPr/>
    </dgm:pt>
    <dgm:pt modelId="{D2A0A241-A188-44F2-8022-7ADA51A8507D}" type="pres">
      <dgm:prSet presAssocID="{AEFB0EDD-776E-49D3-A579-C846C2F38768}" presName="level3hierChild" presStyleCnt="0"/>
      <dgm:spPr/>
    </dgm:pt>
    <dgm:pt modelId="{3F65A524-F753-49F9-8584-1ED9F75CEC6C}" type="pres">
      <dgm:prSet presAssocID="{3E301C04-5567-4A2A-9BDE-57C40A542E32}" presName="conn2-1" presStyleLbl="parChTrans1D3" presStyleIdx="3" presStyleCnt="7"/>
      <dgm:spPr/>
    </dgm:pt>
    <dgm:pt modelId="{2C03425F-888D-4373-9A6A-3D886064C45C}" type="pres">
      <dgm:prSet presAssocID="{3E301C04-5567-4A2A-9BDE-57C40A542E32}" presName="connTx" presStyleLbl="parChTrans1D3" presStyleIdx="3" presStyleCnt="7"/>
      <dgm:spPr/>
    </dgm:pt>
    <dgm:pt modelId="{290592F2-AE70-4004-A8A8-2A7D2EDCD027}" type="pres">
      <dgm:prSet presAssocID="{8E1FF71F-CB49-4056-9267-C19DECBEB307}" presName="root2" presStyleCnt="0"/>
      <dgm:spPr/>
    </dgm:pt>
    <dgm:pt modelId="{97432A35-B8BD-4487-B6E3-317CFF676B84}" type="pres">
      <dgm:prSet presAssocID="{8E1FF71F-CB49-4056-9267-C19DECBEB307}" presName="LevelTwoTextNode" presStyleLbl="node3" presStyleIdx="3" presStyleCnt="7">
        <dgm:presLayoutVars>
          <dgm:chPref val="3"/>
        </dgm:presLayoutVars>
      </dgm:prSet>
      <dgm:spPr/>
    </dgm:pt>
    <dgm:pt modelId="{1A36B0DD-DF24-45C7-B635-E2660F45D876}" type="pres">
      <dgm:prSet presAssocID="{8E1FF71F-CB49-4056-9267-C19DECBEB307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2"/>
      <dgm:spPr/>
    </dgm:pt>
    <dgm:pt modelId="{BB43BFA0-57D0-42E7-8326-2D68AC20DB5D}" type="pres">
      <dgm:prSet presAssocID="{816CD1C9-960D-4EC1-A8C1-74881E34DA91}" presName="connTx" presStyleLbl="parChTrans1D2" presStyleIdx="1" presStyleCnt="2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2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4" presStyleCnt="7"/>
      <dgm:spPr/>
    </dgm:pt>
    <dgm:pt modelId="{527BECD2-8397-46E1-A009-7C85287A98E6}" type="pres">
      <dgm:prSet presAssocID="{7F2EB1B7-1804-44A4-89A1-A690381032E5}" presName="connTx" presStyleLbl="parChTrans1D3" presStyleIdx="4" presStyleCnt="7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4" presStyleCnt="7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1ACD3E58-9867-4E0F-86FC-1B2C7DAD6A29}" type="pres">
      <dgm:prSet presAssocID="{E4D3CEE0-2B59-46F2-989E-AC247D42AA96}" presName="conn2-1" presStyleLbl="parChTrans1D3" presStyleIdx="5" presStyleCnt="7"/>
      <dgm:spPr/>
    </dgm:pt>
    <dgm:pt modelId="{FFB437AF-6993-413A-8121-D35EF6055922}" type="pres">
      <dgm:prSet presAssocID="{E4D3CEE0-2B59-46F2-989E-AC247D42AA96}" presName="connTx" presStyleLbl="parChTrans1D3" presStyleIdx="5" presStyleCnt="7"/>
      <dgm:spPr/>
    </dgm:pt>
    <dgm:pt modelId="{82FAF5A0-3E46-4F62-886D-E837D0CCC762}" type="pres">
      <dgm:prSet presAssocID="{23BDF62D-4C70-4FF4-99F4-2624C3A0B18C}" presName="root2" presStyleCnt="0"/>
      <dgm:spPr/>
    </dgm:pt>
    <dgm:pt modelId="{5521E3A8-2577-44E3-B0E3-C2F0A1BDC4DF}" type="pres">
      <dgm:prSet presAssocID="{23BDF62D-4C70-4FF4-99F4-2624C3A0B18C}" presName="LevelTwoTextNode" presStyleLbl="node3" presStyleIdx="5" presStyleCnt="7">
        <dgm:presLayoutVars>
          <dgm:chPref val="3"/>
        </dgm:presLayoutVars>
      </dgm:prSet>
      <dgm:spPr/>
    </dgm:pt>
    <dgm:pt modelId="{1A1A1C76-22C7-4A66-93FF-4E9E97357193}" type="pres">
      <dgm:prSet presAssocID="{23BDF62D-4C70-4FF4-99F4-2624C3A0B18C}" presName="level3hierChild" presStyleCnt="0"/>
      <dgm:spPr/>
    </dgm:pt>
    <dgm:pt modelId="{BA55E9B1-9472-4ADE-8164-72D812CA7B53}" type="pres">
      <dgm:prSet presAssocID="{14665EB9-450F-4739-9218-A2CD3550E2C9}" presName="conn2-1" presStyleLbl="parChTrans1D3" presStyleIdx="6" presStyleCnt="7"/>
      <dgm:spPr/>
    </dgm:pt>
    <dgm:pt modelId="{FCF431AD-762B-405D-8E80-C0C94DA8595F}" type="pres">
      <dgm:prSet presAssocID="{14665EB9-450F-4739-9218-A2CD3550E2C9}" presName="connTx" presStyleLbl="parChTrans1D3" presStyleIdx="6" presStyleCnt="7"/>
      <dgm:spPr/>
    </dgm:pt>
    <dgm:pt modelId="{ED314EFE-CCA7-4540-82FF-81E8CEC12AAB}" type="pres">
      <dgm:prSet presAssocID="{9AA48217-B252-4C49-A3D5-61F7E3944398}" presName="root2" presStyleCnt="0"/>
      <dgm:spPr/>
    </dgm:pt>
    <dgm:pt modelId="{1C5D1DEB-4CC5-496D-AC59-BD4E8B463976}" type="pres">
      <dgm:prSet presAssocID="{9AA48217-B252-4C49-A3D5-61F7E3944398}" presName="LevelTwoTextNode" presStyleLbl="node3" presStyleIdx="6" presStyleCnt="7">
        <dgm:presLayoutVars>
          <dgm:chPref val="3"/>
        </dgm:presLayoutVars>
      </dgm:prSet>
      <dgm:spPr/>
    </dgm:pt>
    <dgm:pt modelId="{37EAB6DB-AEF1-42A8-8077-C3A0532AE4CD}" type="pres">
      <dgm:prSet presAssocID="{9AA48217-B252-4C49-A3D5-61F7E3944398}" presName="level3hierChild" presStyleCnt="0"/>
      <dgm:spPr/>
    </dgm:pt>
  </dgm:ptLst>
  <dgm:cxnLst>
    <dgm:cxn modelId="{9DA29900-7C5B-4981-B009-D5A0C132E7BA}" type="presOf" srcId="{E4D3CEE0-2B59-46F2-989E-AC247D42AA96}" destId="{1ACD3E58-9867-4E0F-86FC-1B2C7DAD6A29}" srcOrd="0" destOrd="0" presId="urn:microsoft.com/office/officeart/2005/8/layout/hierarchy2"/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1628B318-9B3B-4830-927D-C811A6A220C9}" type="presOf" srcId="{8823B635-6492-428C-9695-1DE68F5C10EE}" destId="{9C0EF1E6-C264-4A1B-B460-24F3E06E3ED3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6F4BB22E-7944-4A38-8188-213946E9AF11}" type="presOf" srcId="{3DE86AD3-112A-4020-B447-14BD0505E5B9}" destId="{729E7489-F909-49F3-A445-C8D4B8FF0A4B}" srcOrd="0" destOrd="0" presId="urn:microsoft.com/office/officeart/2005/8/layout/hierarchy2"/>
    <dgm:cxn modelId="{140E5E38-AA88-4054-9AAA-D2CF50AC187D}" srcId="{ACE67941-1B6A-478F-A96D-394B9E2F1AA8}" destId="{AEFB0EDD-776E-49D3-A579-C846C2F38768}" srcOrd="2" destOrd="0" parTransId="{8823B635-6492-428C-9695-1DE68F5C10EE}" sibTransId="{67ABCE0C-9473-452C-BBC1-B808C300671C}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6CF35C3E-DED0-4FD6-B942-7EC96A67CB55}" srcId="{881B9D1B-FB45-4215-88DA-1CC39913ED17}" destId="{23BDF62D-4C70-4FF4-99F4-2624C3A0B18C}" srcOrd="1" destOrd="0" parTransId="{E4D3CEE0-2B59-46F2-989E-AC247D42AA96}" sibTransId="{104A2783-E102-47DF-8235-BEA848911BA8}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99173242-44AC-427E-ADE6-9B2CB456BAD9}" type="presOf" srcId="{8823B635-6492-428C-9695-1DE68F5C10EE}" destId="{ADA81DFE-AB2A-4ED0-AAA3-FD26E381FB3F}" srcOrd="1" destOrd="0" presId="urn:microsoft.com/office/officeart/2005/8/layout/hierarchy2"/>
    <dgm:cxn modelId="{DB956943-EB20-4F95-956B-2B598E5C22C2}" type="presOf" srcId="{3DE86AD3-112A-4020-B447-14BD0505E5B9}" destId="{D6078F12-0E17-4F12-8FD3-753C36BD0B49}" srcOrd="1" destOrd="0" presId="urn:microsoft.com/office/officeart/2005/8/layout/hierarchy2"/>
    <dgm:cxn modelId="{CE758943-BA21-4AAD-A35A-44E3A2DF9DFD}" type="presOf" srcId="{E4D3CEE0-2B59-46F2-989E-AC247D42AA96}" destId="{FFB437AF-6993-413A-8121-D35EF6055922}" srcOrd="1" destOrd="0" presId="urn:microsoft.com/office/officeart/2005/8/layout/hierarchy2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DF366752-E970-4CA6-BE7D-84F1DF81C762}" srcId="{ACE67941-1B6A-478F-A96D-394B9E2F1AA8}" destId="{8E1FF71F-CB49-4056-9267-C19DECBEB307}" srcOrd="3" destOrd="0" parTransId="{3E301C04-5567-4A2A-9BDE-57C40A542E32}" sibTransId="{61B08AD3-D583-4509-BC32-1BC077EA63EC}"/>
    <dgm:cxn modelId="{2D65BA52-CD63-4DA7-B261-6BE1F282A584}" type="presOf" srcId="{23BDF62D-4C70-4FF4-99F4-2624C3A0B18C}" destId="{5521E3A8-2577-44E3-B0E3-C2F0A1BDC4DF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9058C27C-81D4-4D7E-AA31-CC562BAF6E31}" type="presOf" srcId="{14665EB9-450F-4739-9218-A2CD3550E2C9}" destId="{BA55E9B1-9472-4ADE-8164-72D812CA7B53}" srcOrd="0" destOrd="0" presId="urn:microsoft.com/office/officeart/2005/8/layout/hierarchy2"/>
    <dgm:cxn modelId="{A20F557D-C648-459F-8F17-B4879370B681}" type="presOf" srcId="{3E301C04-5567-4A2A-9BDE-57C40A542E32}" destId="{2C03425F-888D-4373-9A6A-3D886064C45C}" srcOrd="1" destOrd="0" presId="urn:microsoft.com/office/officeart/2005/8/layout/hierarchy2"/>
    <dgm:cxn modelId="{B6D4D27F-6CEE-4BFA-ADAF-8A2FB8293B48}" type="presOf" srcId="{C95CE6DC-FC62-4407-9F44-615639CF55E6}" destId="{A0BA124D-9A37-4E5F-A6DA-CEF61FF93AA0}" srcOrd="0" destOrd="0" presId="urn:microsoft.com/office/officeart/2005/8/layout/hierarchy2"/>
    <dgm:cxn modelId="{AE8D828B-C375-44A4-9226-491060608413}" srcId="{881B9D1B-FB45-4215-88DA-1CC39913ED17}" destId="{9AA48217-B252-4C49-A3D5-61F7E3944398}" srcOrd="2" destOrd="0" parTransId="{14665EB9-450F-4739-9218-A2CD3550E2C9}" sibTransId="{BBFA761A-B7DC-4E01-980D-DC8C08205CD6}"/>
    <dgm:cxn modelId="{4F035391-0F26-47A3-8231-2056E27C827E}" type="presOf" srcId="{8E1FF71F-CB49-4056-9267-C19DECBEB307}" destId="{97432A35-B8BD-4487-B6E3-317CFF676B84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5DFB5197-E296-4C1C-A4F8-88B1A146BA87}" type="presOf" srcId="{14665EB9-450F-4739-9218-A2CD3550E2C9}" destId="{FCF431AD-762B-405D-8E80-C0C94DA8595F}" srcOrd="1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2B4500B9-516B-4361-850E-A7B3693ED2C3}" type="presOf" srcId="{AEFB0EDD-776E-49D3-A579-C846C2F38768}" destId="{83E67EFC-7A4B-4CDA-9004-31FF0D70CEED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080B74CC-9EF8-4293-A20E-885C3EAF0BDE}" type="presOf" srcId="{3E301C04-5567-4A2A-9BDE-57C40A542E32}" destId="{3F65A524-F753-49F9-8584-1ED9F75CEC6C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A55651DF-26EF-4940-9678-C24645E40390}" srcId="{ACE67941-1B6A-478F-A96D-394B9E2F1AA8}" destId="{C95CE6DC-FC62-4407-9F44-615639CF55E6}" srcOrd="1" destOrd="0" parTransId="{3DE86AD3-112A-4020-B447-14BD0505E5B9}" sibTransId="{C49CB144-A983-4074-9353-10063EB3E5B2}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56A30BF0-2B4D-4EFB-85A5-77C132E0E17E}" type="presOf" srcId="{9AA48217-B252-4C49-A3D5-61F7E3944398}" destId="{1C5D1DEB-4CC5-496D-AC59-BD4E8B463976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CEF9DF17-ECDA-4838-9398-FF08FE61AFF5}" type="presParOf" srcId="{858AA018-6435-46A0-8C82-7BE4930C21B0}" destId="{729E7489-F909-49F3-A445-C8D4B8FF0A4B}" srcOrd="2" destOrd="0" presId="urn:microsoft.com/office/officeart/2005/8/layout/hierarchy2"/>
    <dgm:cxn modelId="{9D8DA606-C782-4EBF-A348-D68CB4B8FC48}" type="presParOf" srcId="{729E7489-F909-49F3-A445-C8D4B8FF0A4B}" destId="{D6078F12-0E17-4F12-8FD3-753C36BD0B49}" srcOrd="0" destOrd="0" presId="urn:microsoft.com/office/officeart/2005/8/layout/hierarchy2"/>
    <dgm:cxn modelId="{2E1F35CE-1BD5-44C9-84FE-1B76964A0ED8}" type="presParOf" srcId="{858AA018-6435-46A0-8C82-7BE4930C21B0}" destId="{B40E5D94-291E-41D0-AFC1-97245A1C6AB6}" srcOrd="3" destOrd="0" presId="urn:microsoft.com/office/officeart/2005/8/layout/hierarchy2"/>
    <dgm:cxn modelId="{C822F78D-D28B-4FB9-A267-3ABC46ECD4CC}" type="presParOf" srcId="{B40E5D94-291E-41D0-AFC1-97245A1C6AB6}" destId="{A0BA124D-9A37-4E5F-A6DA-CEF61FF93AA0}" srcOrd="0" destOrd="0" presId="urn:microsoft.com/office/officeart/2005/8/layout/hierarchy2"/>
    <dgm:cxn modelId="{8BF3FC92-BE1B-46BB-8AAA-2085D91B6E63}" type="presParOf" srcId="{B40E5D94-291E-41D0-AFC1-97245A1C6AB6}" destId="{CEE8AEC9-4FD5-44AF-9660-D57D9A0EF458}" srcOrd="1" destOrd="0" presId="urn:microsoft.com/office/officeart/2005/8/layout/hierarchy2"/>
    <dgm:cxn modelId="{3CC4FDC7-9B8C-4164-BB3A-F87B2E4F2D81}" type="presParOf" srcId="{858AA018-6435-46A0-8C82-7BE4930C21B0}" destId="{9C0EF1E6-C264-4A1B-B460-24F3E06E3ED3}" srcOrd="4" destOrd="0" presId="urn:microsoft.com/office/officeart/2005/8/layout/hierarchy2"/>
    <dgm:cxn modelId="{1E01F470-52D9-41B0-BBD5-BC7E93D5F8CA}" type="presParOf" srcId="{9C0EF1E6-C264-4A1B-B460-24F3E06E3ED3}" destId="{ADA81DFE-AB2A-4ED0-AAA3-FD26E381FB3F}" srcOrd="0" destOrd="0" presId="urn:microsoft.com/office/officeart/2005/8/layout/hierarchy2"/>
    <dgm:cxn modelId="{A32FB332-B42B-42EB-AFA7-3CCFA5FD7E7C}" type="presParOf" srcId="{858AA018-6435-46A0-8C82-7BE4930C21B0}" destId="{B65C6CCF-1223-4759-BE0E-24D1DE59C729}" srcOrd="5" destOrd="0" presId="urn:microsoft.com/office/officeart/2005/8/layout/hierarchy2"/>
    <dgm:cxn modelId="{367AC952-2CA6-4437-8912-01A3C99A6726}" type="presParOf" srcId="{B65C6CCF-1223-4759-BE0E-24D1DE59C729}" destId="{83E67EFC-7A4B-4CDA-9004-31FF0D70CEED}" srcOrd="0" destOrd="0" presId="urn:microsoft.com/office/officeart/2005/8/layout/hierarchy2"/>
    <dgm:cxn modelId="{482A0B04-5A9A-4455-B0F6-28346500B9DA}" type="presParOf" srcId="{B65C6CCF-1223-4759-BE0E-24D1DE59C729}" destId="{D2A0A241-A188-44F2-8022-7ADA51A8507D}" srcOrd="1" destOrd="0" presId="urn:microsoft.com/office/officeart/2005/8/layout/hierarchy2"/>
    <dgm:cxn modelId="{1D246DA4-8663-427C-8F42-4929FAFA7A13}" type="presParOf" srcId="{858AA018-6435-46A0-8C82-7BE4930C21B0}" destId="{3F65A524-F753-49F9-8584-1ED9F75CEC6C}" srcOrd="6" destOrd="0" presId="urn:microsoft.com/office/officeart/2005/8/layout/hierarchy2"/>
    <dgm:cxn modelId="{5708F31C-CB01-4378-BCAD-3B64193B0026}" type="presParOf" srcId="{3F65A524-F753-49F9-8584-1ED9F75CEC6C}" destId="{2C03425F-888D-4373-9A6A-3D886064C45C}" srcOrd="0" destOrd="0" presId="urn:microsoft.com/office/officeart/2005/8/layout/hierarchy2"/>
    <dgm:cxn modelId="{69D2D6BA-E118-4460-9E65-958EAE036360}" type="presParOf" srcId="{858AA018-6435-46A0-8C82-7BE4930C21B0}" destId="{290592F2-AE70-4004-A8A8-2A7D2EDCD027}" srcOrd="7" destOrd="0" presId="urn:microsoft.com/office/officeart/2005/8/layout/hierarchy2"/>
    <dgm:cxn modelId="{AD64CBA6-022E-4D19-909A-0C3A3B5C1414}" type="presParOf" srcId="{290592F2-AE70-4004-A8A8-2A7D2EDCD027}" destId="{97432A35-B8BD-4487-B6E3-317CFF676B84}" srcOrd="0" destOrd="0" presId="urn:microsoft.com/office/officeart/2005/8/layout/hierarchy2"/>
    <dgm:cxn modelId="{92039C8C-D391-4F4B-B951-0618C195205F}" type="presParOf" srcId="{290592F2-AE70-4004-A8A8-2A7D2EDCD027}" destId="{1A36B0DD-DF24-45C7-B635-E2660F45D876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4FB0C810-72E2-4418-9CF2-19EA436AD62C}" type="presParOf" srcId="{91366A8F-FBA6-408B-A38C-0917A943A308}" destId="{1ACD3E58-9867-4E0F-86FC-1B2C7DAD6A29}" srcOrd="2" destOrd="0" presId="urn:microsoft.com/office/officeart/2005/8/layout/hierarchy2"/>
    <dgm:cxn modelId="{296428A5-6215-45BE-ACE4-E00D7A620B16}" type="presParOf" srcId="{1ACD3E58-9867-4E0F-86FC-1B2C7DAD6A29}" destId="{FFB437AF-6993-413A-8121-D35EF6055922}" srcOrd="0" destOrd="0" presId="urn:microsoft.com/office/officeart/2005/8/layout/hierarchy2"/>
    <dgm:cxn modelId="{7EF85FEB-CFDA-4F9E-A60D-68B7180D10D0}" type="presParOf" srcId="{91366A8F-FBA6-408B-A38C-0917A943A308}" destId="{82FAF5A0-3E46-4F62-886D-E837D0CCC762}" srcOrd="3" destOrd="0" presId="urn:microsoft.com/office/officeart/2005/8/layout/hierarchy2"/>
    <dgm:cxn modelId="{F8359713-2251-4719-BCA1-085E1A808344}" type="presParOf" srcId="{82FAF5A0-3E46-4F62-886D-E837D0CCC762}" destId="{5521E3A8-2577-44E3-B0E3-C2F0A1BDC4DF}" srcOrd="0" destOrd="0" presId="urn:microsoft.com/office/officeart/2005/8/layout/hierarchy2"/>
    <dgm:cxn modelId="{B0280EE3-B7CA-4D37-9538-4EB794A4EA01}" type="presParOf" srcId="{82FAF5A0-3E46-4F62-886D-E837D0CCC762}" destId="{1A1A1C76-22C7-4A66-93FF-4E9E97357193}" srcOrd="1" destOrd="0" presId="urn:microsoft.com/office/officeart/2005/8/layout/hierarchy2"/>
    <dgm:cxn modelId="{D33A995B-303A-46A0-875E-A022F0A64264}" type="presParOf" srcId="{91366A8F-FBA6-408B-A38C-0917A943A308}" destId="{BA55E9B1-9472-4ADE-8164-72D812CA7B53}" srcOrd="4" destOrd="0" presId="urn:microsoft.com/office/officeart/2005/8/layout/hierarchy2"/>
    <dgm:cxn modelId="{250F2747-55A6-4A1F-BCA8-6404F7460D66}" type="presParOf" srcId="{BA55E9B1-9472-4ADE-8164-72D812CA7B53}" destId="{FCF431AD-762B-405D-8E80-C0C94DA8595F}" srcOrd="0" destOrd="0" presId="urn:microsoft.com/office/officeart/2005/8/layout/hierarchy2"/>
    <dgm:cxn modelId="{2565F42E-8759-48ED-B4FF-DCFA854A7129}" type="presParOf" srcId="{91366A8F-FBA6-408B-A38C-0917A943A308}" destId="{ED314EFE-CCA7-4540-82FF-81E8CEC12AAB}" srcOrd="5" destOrd="0" presId="urn:microsoft.com/office/officeart/2005/8/layout/hierarchy2"/>
    <dgm:cxn modelId="{61C846D6-545A-41DA-9C0C-D0EF259666D7}" type="presParOf" srcId="{ED314EFE-CCA7-4540-82FF-81E8CEC12AAB}" destId="{1C5D1DEB-4CC5-496D-AC59-BD4E8B463976}" srcOrd="0" destOrd="0" presId="urn:microsoft.com/office/officeart/2005/8/layout/hierarchy2"/>
    <dgm:cxn modelId="{00B71131-FFF2-4D39-9000-E73CB0487A9C}" type="presParOf" srcId="{ED314EFE-CCA7-4540-82FF-81E8CEC12AAB}" destId="{37EAB6DB-AEF1-42A8-8077-C3A0532AE4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儿科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全身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儿童病毒感染概述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1"/>
      <dgm:spPr/>
    </dgm:pt>
    <dgm:pt modelId="{C91C97ED-0D98-4AC3-B296-0BE8E50B92D1}" type="pres">
      <dgm:prSet presAssocID="{3D0D53BF-773A-4B86-857A-86954EF1045D}" presName="connTx" presStyleLbl="parChTrans1D2" presStyleIdx="0" presStyleCnt="1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1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1"/>
      <dgm:spPr/>
    </dgm:pt>
    <dgm:pt modelId="{07DF5C63-551D-4EA3-84E1-2DCD1079ABF3}" type="pres">
      <dgm:prSet presAssocID="{5240321E-BACB-4EF5-A83B-60D21AE4E141}" presName="connTx" presStyleLbl="parChTrans1D3" presStyleIdx="0" presStyleCnt="1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1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</dgm:ptLst>
  <dgm:cxnLst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五官科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眼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096F2B5-27B7-4619-BF68-45E8C6985FB0}">
      <dgm:prSet phldrT="[文本]"/>
      <dgm:spPr/>
      <dgm:t>
        <a:bodyPr/>
        <a:lstStyle/>
        <a:p>
          <a:r>
            <a:rPr lang="zh-CN" altLang="en-US" dirty="0"/>
            <a:t>眼前漂浮物</a:t>
          </a:r>
        </a:p>
      </dgm:t>
    </dgm:pt>
    <dgm:pt modelId="{5240321E-BACB-4EF5-A83B-60D21AE4E141}" type="par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66377381-F014-451D-9415-1E4DA65CAA15}" type="sibTrans" cxnId="{6250B31E-48F5-46F1-8E6A-256FDA67F6C1}">
      <dgm:prSet/>
      <dgm:spPr/>
      <dgm:t>
        <a:bodyPr/>
        <a:lstStyle/>
        <a:p>
          <a:endParaRPr lang="zh-CN" altLang="en-US"/>
        </a:p>
      </dgm:t>
    </dgm:pt>
    <dgm:pt modelId="{881B9D1B-FB45-4215-88DA-1CC39913ED17}">
      <dgm:prSet phldrT="[文本]"/>
      <dgm:spPr/>
      <dgm:t>
        <a:bodyPr/>
        <a:lstStyle/>
        <a:p>
          <a:r>
            <a:rPr lang="zh-CN" altLang="en-US" dirty="0"/>
            <a:t>耳鼻喉</a:t>
          </a:r>
        </a:p>
      </dgm:t>
    </dgm:pt>
    <dgm:pt modelId="{816CD1C9-960D-4EC1-A8C1-74881E34DA91}" type="par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0DC6B401-F95F-4CEE-81CF-484436B9EE3C}" type="sibTrans" cxnId="{5B0A8F41-5097-4B49-AC50-D1F040CD5EE4}">
      <dgm:prSet/>
      <dgm:spPr/>
      <dgm:t>
        <a:bodyPr/>
        <a:lstStyle/>
        <a:p>
          <a:endParaRPr lang="zh-CN" altLang="en-US"/>
        </a:p>
      </dgm:t>
    </dgm:pt>
    <dgm:pt modelId="{912ED49A-C517-4CA8-9215-423FF1713B3D}">
      <dgm:prSet phldrT="[文本]"/>
      <dgm:spPr/>
      <dgm:t>
        <a:bodyPr/>
        <a:lstStyle/>
        <a:p>
          <a:r>
            <a:rPr lang="zh-CN" altLang="en-US" dirty="0"/>
            <a:t>听力损失的管理</a:t>
          </a:r>
        </a:p>
      </dgm:t>
    </dgm:pt>
    <dgm:pt modelId="{7F2EB1B7-1804-44A4-89A1-A690381032E5}" type="par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1C04A3AE-E36A-4D45-8917-CA667A1223D5}" type="sibTrans" cxnId="{7BEB0D65-98A4-4221-BDC6-B6D5D1364202}">
      <dgm:prSet/>
      <dgm:spPr/>
      <dgm:t>
        <a:bodyPr/>
        <a:lstStyle/>
        <a:p>
          <a:endParaRPr lang="zh-CN" altLang="en-US"/>
        </a:p>
      </dgm:t>
    </dgm:pt>
    <dgm:pt modelId="{2A86F655-3945-42D5-A1F4-49DE64161664}">
      <dgm:prSet/>
      <dgm:spPr/>
      <dgm:t>
        <a:bodyPr/>
        <a:lstStyle/>
        <a:p>
          <a:r>
            <a:rPr lang="zh-CN" altLang="en-US" dirty="0"/>
            <a:t>口腔和牙科</a:t>
          </a:r>
        </a:p>
      </dgm:t>
    </dgm:pt>
    <dgm:pt modelId="{B60D81CC-530D-4512-BF87-DF2D811A271F}" type="par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F9B7D02-7614-4DFC-BBFF-2B5FFF79C906}" type="sibTrans" cxnId="{7C775F46-FAD6-470A-96AA-05EAB9884940}">
      <dgm:prSet/>
      <dgm:spPr/>
      <dgm:t>
        <a:bodyPr/>
        <a:lstStyle/>
        <a:p>
          <a:endParaRPr lang="zh-CN" altLang="en-US"/>
        </a:p>
      </dgm:t>
    </dgm:pt>
    <dgm:pt modelId="{12DEDD11-1CC1-4116-9B40-85CA81E94DD7}">
      <dgm:prSet/>
      <dgm:spPr/>
      <dgm:t>
        <a:bodyPr/>
        <a:lstStyle/>
        <a:p>
          <a:r>
            <a:rPr lang="zh-CN" altLang="en-US" dirty="0"/>
            <a:t>口干</a:t>
          </a:r>
        </a:p>
      </dgm:t>
    </dgm:pt>
    <dgm:pt modelId="{55C52313-6A8E-4BC3-AD97-14362E986F2E}" type="par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71A098D5-CA48-472E-8EA4-7542E73CA5FE}" type="sibTrans" cxnId="{6D36C92D-0DD0-4DB3-AA46-D03F43C2302B}">
      <dgm:prSet/>
      <dgm:spPr/>
      <dgm:t>
        <a:bodyPr/>
        <a:lstStyle/>
        <a:p>
          <a:endParaRPr lang="zh-CN" altLang="en-US"/>
        </a:p>
      </dgm:t>
    </dgm:pt>
    <dgm:pt modelId="{D4FFE83E-9EE2-4906-ACCD-28C9768CAC80}">
      <dgm:prSet/>
      <dgm:spPr/>
      <dgm:t>
        <a:bodyPr/>
        <a:lstStyle/>
        <a:p>
          <a:r>
            <a:rPr lang="zh-CN" altLang="en-US" dirty="0"/>
            <a:t>眼痛</a:t>
          </a:r>
        </a:p>
      </dgm:t>
    </dgm:pt>
    <dgm:pt modelId="{DE15C9F0-1CA5-4847-9965-75C0CA5850B0}" type="par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8F1D2740-5D20-44F4-8E83-EF13553C0DAC}" type="sib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52687F2E-3250-4EA3-BDB5-FD56F341789E}">
      <dgm:prSet/>
      <dgm:spPr/>
      <dgm:t>
        <a:bodyPr/>
        <a:lstStyle/>
        <a:p>
          <a:r>
            <a:rPr lang="zh-CN" altLang="en-US" dirty="0"/>
            <a:t>眼睑肿胀</a:t>
          </a:r>
        </a:p>
      </dgm:t>
    </dgm:pt>
    <dgm:pt modelId="{1B1CA1A9-339C-423C-A0C8-DA1F636EE218}" type="parTrans" cxnId="{B630D1CF-5E00-4A49-AECB-8DA6BAA5C654}">
      <dgm:prSet/>
      <dgm:spPr/>
      <dgm:t>
        <a:bodyPr/>
        <a:lstStyle/>
        <a:p>
          <a:endParaRPr lang="zh-CN" altLang="en-US"/>
        </a:p>
      </dgm:t>
    </dgm:pt>
    <dgm:pt modelId="{4A1F9875-7EF7-47A7-8267-EB181DE3AE3C}" type="sibTrans" cxnId="{B630D1CF-5E00-4A49-AECB-8DA6BAA5C654}">
      <dgm:prSet/>
      <dgm:spPr/>
      <dgm:t>
        <a:bodyPr/>
        <a:lstStyle/>
        <a:p>
          <a:endParaRPr lang="zh-CN" altLang="en-US"/>
        </a:p>
      </dgm:t>
    </dgm:pt>
    <dgm:pt modelId="{515676D1-2713-41E7-B2E0-71E569213278}">
      <dgm:prSet/>
      <dgm:spPr/>
      <dgm:t>
        <a:bodyPr/>
        <a:lstStyle/>
        <a:p>
          <a:r>
            <a:rPr lang="zh-CN" altLang="en-US" dirty="0"/>
            <a:t>瞳孔不等</a:t>
          </a:r>
        </a:p>
      </dgm:t>
    </dgm:pt>
    <dgm:pt modelId="{CA2171F2-ABA3-4580-A0DF-81047EA4F0A5}" type="parTrans" cxnId="{E77CF951-BD01-4F37-A4B4-E38F22D9AB82}">
      <dgm:prSet/>
      <dgm:spPr/>
      <dgm:t>
        <a:bodyPr/>
        <a:lstStyle/>
        <a:p>
          <a:endParaRPr lang="zh-CN" altLang="en-US"/>
        </a:p>
      </dgm:t>
    </dgm:pt>
    <dgm:pt modelId="{DD5910E8-0712-4841-9B66-36B059AF2003}" type="sibTrans" cxnId="{E77CF951-BD01-4F37-A4B4-E38F22D9AB82}">
      <dgm:prSet/>
      <dgm:spPr/>
      <dgm:t>
        <a:bodyPr/>
        <a:lstStyle/>
        <a:p>
          <a:endParaRPr lang="zh-CN" altLang="en-US"/>
        </a:p>
      </dgm:t>
    </dgm:pt>
    <dgm:pt modelId="{B8DF2F89-F3E7-4824-B14F-81E75AEA54F7}">
      <dgm:prSet/>
      <dgm:spPr/>
      <dgm:t>
        <a:bodyPr/>
        <a:lstStyle/>
        <a:p>
          <a:r>
            <a:rPr lang="zh-CN" altLang="en-US" dirty="0"/>
            <a:t>咽喉痛</a:t>
          </a:r>
        </a:p>
      </dgm:t>
    </dgm:pt>
    <dgm:pt modelId="{5CB4A42F-6EB2-4939-BE8A-899AE07AEB99}" type="parTrans" cxnId="{E6E9D505-C0E0-4873-92A7-25C40C452F44}">
      <dgm:prSet/>
      <dgm:spPr/>
      <dgm:t>
        <a:bodyPr/>
        <a:lstStyle/>
        <a:p>
          <a:endParaRPr lang="zh-CN" altLang="en-US"/>
        </a:p>
      </dgm:t>
    </dgm:pt>
    <dgm:pt modelId="{8B658BA8-FFDD-4890-AF6E-846DEB1C7398}" type="sibTrans" cxnId="{E6E9D505-C0E0-4873-92A7-25C40C452F44}">
      <dgm:prSet/>
      <dgm:spPr/>
      <dgm:t>
        <a:bodyPr/>
        <a:lstStyle/>
        <a:p>
          <a:endParaRPr lang="zh-CN" altLang="en-US"/>
        </a:p>
      </dgm:t>
    </dgm:pt>
    <dgm:pt modelId="{5AFF7757-D1C7-4952-9343-496642514CB8}">
      <dgm:prSet/>
      <dgm:spPr/>
      <dgm:t>
        <a:bodyPr/>
        <a:lstStyle/>
        <a:p>
          <a:r>
            <a:rPr lang="zh-CN" altLang="en-US" dirty="0"/>
            <a:t>突发性耳聋</a:t>
          </a:r>
        </a:p>
      </dgm:t>
    </dgm:pt>
    <dgm:pt modelId="{39718B12-EE25-486E-8BE2-1778D2F748E3}" type="parTrans" cxnId="{B01F83F5-DA7F-40B3-95FA-2B9211F67FF2}">
      <dgm:prSet/>
      <dgm:spPr/>
      <dgm:t>
        <a:bodyPr/>
        <a:lstStyle/>
        <a:p>
          <a:endParaRPr lang="zh-CN" altLang="en-US"/>
        </a:p>
      </dgm:t>
    </dgm:pt>
    <dgm:pt modelId="{929EF489-AD5E-47D0-A51A-A1CB8A17B9A0}" type="sibTrans" cxnId="{B01F83F5-DA7F-40B3-95FA-2B9211F67FF2}">
      <dgm:prSet/>
      <dgm:spPr/>
      <dgm:t>
        <a:bodyPr/>
        <a:lstStyle/>
        <a:p>
          <a:endParaRPr lang="zh-CN" altLang="en-US"/>
        </a:p>
      </dgm:t>
    </dgm:pt>
    <dgm:pt modelId="{8D9BCCFD-8DB7-4B30-8A6C-BC43F787AC92}">
      <dgm:prSet/>
      <dgm:spPr/>
      <dgm:t>
        <a:bodyPr/>
        <a:lstStyle/>
        <a:p>
          <a:r>
            <a:rPr lang="zh-CN" altLang="en-US" dirty="0"/>
            <a:t>耳鸣</a:t>
          </a:r>
        </a:p>
      </dgm:t>
    </dgm:pt>
    <dgm:pt modelId="{AAD0A8C1-854B-46A4-BD0A-AB3D8753B751}" type="parTrans" cxnId="{98C033C0-64B6-4CA7-9649-DBF0FB26EEC9}">
      <dgm:prSet/>
      <dgm:spPr/>
      <dgm:t>
        <a:bodyPr/>
        <a:lstStyle/>
        <a:p>
          <a:endParaRPr lang="zh-CN" altLang="en-US"/>
        </a:p>
      </dgm:t>
    </dgm:pt>
    <dgm:pt modelId="{E46FF187-C1C8-4CE6-9223-03CB193B9E12}" type="sibTrans" cxnId="{98C033C0-64B6-4CA7-9649-DBF0FB26EEC9}">
      <dgm:prSet/>
      <dgm:spPr/>
      <dgm:t>
        <a:bodyPr/>
        <a:lstStyle/>
        <a:p>
          <a:endParaRPr lang="zh-CN" altLang="en-US"/>
        </a:p>
      </dgm:t>
    </dgm:pt>
    <dgm:pt modelId="{C96F888E-EE48-48F3-8117-15163CC5851E}">
      <dgm:prSet/>
      <dgm:spPr/>
      <dgm:t>
        <a:bodyPr/>
        <a:lstStyle/>
        <a:p>
          <a:r>
            <a:rPr lang="zh-CN" altLang="en-US" dirty="0"/>
            <a:t>鼻塞和鼻漏</a:t>
          </a:r>
        </a:p>
      </dgm:t>
    </dgm:pt>
    <dgm:pt modelId="{B5524BF7-4BBC-415D-8B9C-17306544D58D}" type="parTrans" cxnId="{A3D71D34-54C0-4DE1-8565-E400454FC08D}">
      <dgm:prSet/>
      <dgm:spPr/>
      <dgm:t>
        <a:bodyPr/>
        <a:lstStyle/>
        <a:p>
          <a:endParaRPr lang="zh-CN" altLang="en-US"/>
        </a:p>
      </dgm:t>
    </dgm:pt>
    <dgm:pt modelId="{9F3A1637-EFD9-4F1A-AA13-F7BACD3BD41B}" type="sibTrans" cxnId="{A3D71D34-54C0-4DE1-8565-E400454FC08D}">
      <dgm:prSet/>
      <dgm:spPr/>
      <dgm:t>
        <a:bodyPr/>
        <a:lstStyle/>
        <a:p>
          <a:endParaRPr lang="zh-CN" altLang="en-US"/>
        </a:p>
      </dgm:t>
    </dgm:pt>
    <dgm:pt modelId="{3C57E188-9553-4C5D-B62F-54631089CA7E}">
      <dgm:prSet/>
      <dgm:spPr/>
      <dgm:t>
        <a:bodyPr/>
        <a:lstStyle/>
        <a:p>
          <a:r>
            <a:rPr lang="zh-CN" altLang="en-US" dirty="0"/>
            <a:t>口腔溃疡和炎症</a:t>
          </a:r>
        </a:p>
      </dgm:t>
    </dgm:pt>
    <dgm:pt modelId="{65B2EA2D-0AD5-4A55-B7D2-DFF92F8537CB}" type="parTrans" cxnId="{A9BDC310-7DA2-4F05-9896-A4F5F2FF223D}">
      <dgm:prSet/>
      <dgm:spPr/>
      <dgm:t>
        <a:bodyPr/>
        <a:lstStyle/>
        <a:p>
          <a:endParaRPr lang="zh-CN" altLang="en-US"/>
        </a:p>
      </dgm:t>
    </dgm:pt>
    <dgm:pt modelId="{47B950A7-DBB2-4412-B506-A3DC0025770E}" type="sibTrans" cxnId="{A9BDC310-7DA2-4F05-9896-A4F5F2FF223D}">
      <dgm:prSet/>
      <dgm:spPr/>
      <dgm:t>
        <a:bodyPr/>
        <a:lstStyle/>
        <a:p>
          <a:endParaRPr lang="zh-CN" altLang="en-US"/>
        </a:p>
      </dgm:t>
    </dgm:pt>
    <dgm:pt modelId="{83CCBF0D-8101-4555-88E5-67F86F734073}">
      <dgm:prSet/>
      <dgm:spPr/>
      <dgm:t>
        <a:bodyPr/>
        <a:lstStyle/>
        <a:p>
          <a:r>
            <a:rPr lang="zh-CN" altLang="en-US" dirty="0"/>
            <a:t>口臭</a:t>
          </a:r>
        </a:p>
      </dgm:t>
    </dgm:pt>
    <dgm:pt modelId="{3403D0C1-0B55-430D-B5CD-F6D635A88102}" type="parTrans" cxnId="{80F7E0FD-E0F4-440F-8AD1-CD656ADA7A66}">
      <dgm:prSet/>
      <dgm:spPr/>
      <dgm:t>
        <a:bodyPr/>
        <a:lstStyle/>
        <a:p>
          <a:endParaRPr lang="zh-CN" altLang="en-US"/>
        </a:p>
      </dgm:t>
    </dgm:pt>
    <dgm:pt modelId="{0A0C49BE-7FCF-4203-B949-AC91568C8A50}" type="sibTrans" cxnId="{80F7E0FD-E0F4-440F-8AD1-CD656ADA7A66}">
      <dgm:prSet/>
      <dgm:spPr/>
      <dgm:t>
        <a:bodyPr/>
        <a:lstStyle/>
        <a:p>
          <a:endParaRPr lang="zh-CN" altLang="en-US"/>
        </a:p>
      </dgm:t>
    </dgm:pt>
    <dgm:pt modelId="{050C2F00-F2E8-4D41-8934-164274D9DFFE}">
      <dgm:prSet/>
      <dgm:spPr/>
      <dgm:t>
        <a:bodyPr/>
        <a:lstStyle/>
        <a:p>
          <a:r>
            <a:rPr lang="zh-CN" altLang="en-US" dirty="0"/>
            <a:t>牙疼</a:t>
          </a:r>
        </a:p>
      </dgm:t>
    </dgm:pt>
    <dgm:pt modelId="{06D310C4-90FC-4849-AF03-FFEEF374C08E}" type="parTrans" cxnId="{AC7AD383-D37B-401E-A6E2-1FBCE8FE7BF1}">
      <dgm:prSet/>
      <dgm:spPr/>
      <dgm:t>
        <a:bodyPr/>
        <a:lstStyle/>
        <a:p>
          <a:endParaRPr lang="zh-CN" altLang="en-US"/>
        </a:p>
      </dgm:t>
    </dgm:pt>
    <dgm:pt modelId="{4255EC95-8796-4623-A04F-D22254ABAB4A}" type="sibTrans" cxnId="{AC7AD383-D37B-401E-A6E2-1FBCE8FE7BF1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3"/>
      <dgm:spPr/>
    </dgm:pt>
    <dgm:pt modelId="{C91C97ED-0D98-4AC3-B296-0BE8E50B92D1}" type="pres">
      <dgm:prSet presAssocID="{3D0D53BF-773A-4B86-857A-86954EF1045D}" presName="connTx" presStyleLbl="parChTrans1D2" presStyleIdx="0" presStyleCnt="3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3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5A76DBAF-B297-4DC2-845D-416FAE799EF4}" type="pres">
      <dgm:prSet presAssocID="{5240321E-BACB-4EF5-A83B-60D21AE4E141}" presName="conn2-1" presStyleLbl="parChTrans1D3" presStyleIdx="0" presStyleCnt="13"/>
      <dgm:spPr/>
    </dgm:pt>
    <dgm:pt modelId="{07DF5C63-551D-4EA3-84E1-2DCD1079ABF3}" type="pres">
      <dgm:prSet presAssocID="{5240321E-BACB-4EF5-A83B-60D21AE4E141}" presName="connTx" presStyleLbl="parChTrans1D3" presStyleIdx="0" presStyleCnt="13"/>
      <dgm:spPr/>
    </dgm:pt>
    <dgm:pt modelId="{5B2F7DC5-8DC5-449F-AB88-E89F63EBDC44}" type="pres">
      <dgm:prSet presAssocID="{2096F2B5-27B7-4619-BF68-45E8C6985FB0}" presName="root2" presStyleCnt="0"/>
      <dgm:spPr/>
    </dgm:pt>
    <dgm:pt modelId="{1F94AA0D-8F04-4F0F-9C17-7EEE07296EEB}" type="pres">
      <dgm:prSet presAssocID="{2096F2B5-27B7-4619-BF68-45E8C6985FB0}" presName="LevelTwoTextNode" presStyleLbl="node3" presStyleIdx="0" presStyleCnt="13">
        <dgm:presLayoutVars>
          <dgm:chPref val="3"/>
        </dgm:presLayoutVars>
      </dgm:prSet>
      <dgm:spPr/>
    </dgm:pt>
    <dgm:pt modelId="{54AAA204-2BEA-4D3F-BA0E-F86FBFF54FFC}" type="pres">
      <dgm:prSet presAssocID="{2096F2B5-27B7-4619-BF68-45E8C6985FB0}" presName="level3hierChild" presStyleCnt="0"/>
      <dgm:spPr/>
    </dgm:pt>
    <dgm:pt modelId="{C881C6DB-A839-4B22-9A03-B7AE78D4E4F3}" type="pres">
      <dgm:prSet presAssocID="{DE15C9F0-1CA5-4847-9965-75C0CA5850B0}" presName="conn2-1" presStyleLbl="parChTrans1D3" presStyleIdx="1" presStyleCnt="13"/>
      <dgm:spPr/>
    </dgm:pt>
    <dgm:pt modelId="{B21B8DB7-79C3-4C63-9439-7AECB39BD11F}" type="pres">
      <dgm:prSet presAssocID="{DE15C9F0-1CA5-4847-9965-75C0CA5850B0}" presName="connTx" presStyleLbl="parChTrans1D3" presStyleIdx="1" presStyleCnt="13"/>
      <dgm:spPr/>
    </dgm:pt>
    <dgm:pt modelId="{2C056B06-7A39-4274-A313-64DD7A9ED79D}" type="pres">
      <dgm:prSet presAssocID="{D4FFE83E-9EE2-4906-ACCD-28C9768CAC80}" presName="root2" presStyleCnt="0"/>
      <dgm:spPr/>
    </dgm:pt>
    <dgm:pt modelId="{F90D8B71-6B0B-4496-B247-743F4306AF32}" type="pres">
      <dgm:prSet presAssocID="{D4FFE83E-9EE2-4906-ACCD-28C9768CAC80}" presName="LevelTwoTextNode" presStyleLbl="node3" presStyleIdx="1" presStyleCnt="13">
        <dgm:presLayoutVars>
          <dgm:chPref val="3"/>
        </dgm:presLayoutVars>
      </dgm:prSet>
      <dgm:spPr/>
    </dgm:pt>
    <dgm:pt modelId="{ACC19BF8-AFF1-477B-B2D8-5173AF9A3ABC}" type="pres">
      <dgm:prSet presAssocID="{D4FFE83E-9EE2-4906-ACCD-28C9768CAC80}" presName="level3hierChild" presStyleCnt="0"/>
      <dgm:spPr/>
    </dgm:pt>
    <dgm:pt modelId="{F1A4DAD0-2245-4F9D-8C27-0517F1E5B66E}" type="pres">
      <dgm:prSet presAssocID="{1B1CA1A9-339C-423C-A0C8-DA1F636EE218}" presName="conn2-1" presStyleLbl="parChTrans1D3" presStyleIdx="2" presStyleCnt="13"/>
      <dgm:spPr/>
    </dgm:pt>
    <dgm:pt modelId="{A9069D16-767C-4C2F-84DA-9C8AD18875E4}" type="pres">
      <dgm:prSet presAssocID="{1B1CA1A9-339C-423C-A0C8-DA1F636EE218}" presName="connTx" presStyleLbl="parChTrans1D3" presStyleIdx="2" presStyleCnt="13"/>
      <dgm:spPr/>
    </dgm:pt>
    <dgm:pt modelId="{C74CF5D4-5733-42F0-A1CF-F82D38D64C57}" type="pres">
      <dgm:prSet presAssocID="{52687F2E-3250-4EA3-BDB5-FD56F341789E}" presName="root2" presStyleCnt="0"/>
      <dgm:spPr/>
    </dgm:pt>
    <dgm:pt modelId="{1008DDE9-1AE6-4FD4-AEA7-A3067DE81B1E}" type="pres">
      <dgm:prSet presAssocID="{52687F2E-3250-4EA3-BDB5-FD56F341789E}" presName="LevelTwoTextNode" presStyleLbl="node3" presStyleIdx="2" presStyleCnt="13">
        <dgm:presLayoutVars>
          <dgm:chPref val="3"/>
        </dgm:presLayoutVars>
      </dgm:prSet>
      <dgm:spPr/>
    </dgm:pt>
    <dgm:pt modelId="{0D7FE90A-B476-4332-98CA-31D9969EBD9C}" type="pres">
      <dgm:prSet presAssocID="{52687F2E-3250-4EA3-BDB5-FD56F341789E}" presName="level3hierChild" presStyleCnt="0"/>
      <dgm:spPr/>
    </dgm:pt>
    <dgm:pt modelId="{A89D5668-3F09-4567-A6FE-59F94310B2D7}" type="pres">
      <dgm:prSet presAssocID="{CA2171F2-ABA3-4580-A0DF-81047EA4F0A5}" presName="conn2-1" presStyleLbl="parChTrans1D3" presStyleIdx="3" presStyleCnt="13"/>
      <dgm:spPr/>
    </dgm:pt>
    <dgm:pt modelId="{D51118C5-31D4-44F9-B29D-B16501BFAEF2}" type="pres">
      <dgm:prSet presAssocID="{CA2171F2-ABA3-4580-A0DF-81047EA4F0A5}" presName="connTx" presStyleLbl="parChTrans1D3" presStyleIdx="3" presStyleCnt="13"/>
      <dgm:spPr/>
    </dgm:pt>
    <dgm:pt modelId="{712389EC-DBFC-4AD7-A8F6-4ED9D5D79761}" type="pres">
      <dgm:prSet presAssocID="{515676D1-2713-41E7-B2E0-71E569213278}" presName="root2" presStyleCnt="0"/>
      <dgm:spPr/>
    </dgm:pt>
    <dgm:pt modelId="{C532332F-BAA3-45D9-8042-F67AE2870271}" type="pres">
      <dgm:prSet presAssocID="{515676D1-2713-41E7-B2E0-71E569213278}" presName="LevelTwoTextNode" presStyleLbl="node3" presStyleIdx="3" presStyleCnt="13">
        <dgm:presLayoutVars>
          <dgm:chPref val="3"/>
        </dgm:presLayoutVars>
      </dgm:prSet>
      <dgm:spPr/>
    </dgm:pt>
    <dgm:pt modelId="{8DA9E091-5E3F-4BFC-BB76-CE4003B35854}" type="pres">
      <dgm:prSet presAssocID="{515676D1-2713-41E7-B2E0-71E569213278}" presName="level3hierChild" presStyleCnt="0"/>
      <dgm:spPr/>
    </dgm:pt>
    <dgm:pt modelId="{B6634A50-52AE-4C3B-9802-FCC9951BC0C8}" type="pres">
      <dgm:prSet presAssocID="{816CD1C9-960D-4EC1-A8C1-74881E34DA91}" presName="conn2-1" presStyleLbl="parChTrans1D2" presStyleIdx="1" presStyleCnt="3"/>
      <dgm:spPr/>
    </dgm:pt>
    <dgm:pt modelId="{BB43BFA0-57D0-42E7-8326-2D68AC20DB5D}" type="pres">
      <dgm:prSet presAssocID="{816CD1C9-960D-4EC1-A8C1-74881E34DA91}" presName="connTx" presStyleLbl="parChTrans1D2" presStyleIdx="1" presStyleCnt="3"/>
      <dgm:spPr/>
    </dgm:pt>
    <dgm:pt modelId="{D75BDA85-2B8C-4525-B75A-0BF93823A846}" type="pres">
      <dgm:prSet presAssocID="{881B9D1B-FB45-4215-88DA-1CC39913ED17}" presName="root2" presStyleCnt="0"/>
      <dgm:spPr/>
    </dgm:pt>
    <dgm:pt modelId="{2F45EAE5-0CBF-4680-AEE8-EC07F0AE36BD}" type="pres">
      <dgm:prSet presAssocID="{881B9D1B-FB45-4215-88DA-1CC39913ED17}" presName="LevelTwoTextNode" presStyleLbl="node2" presStyleIdx="1" presStyleCnt="3">
        <dgm:presLayoutVars>
          <dgm:chPref val="3"/>
        </dgm:presLayoutVars>
      </dgm:prSet>
      <dgm:spPr/>
    </dgm:pt>
    <dgm:pt modelId="{91366A8F-FBA6-408B-A38C-0917A943A308}" type="pres">
      <dgm:prSet presAssocID="{881B9D1B-FB45-4215-88DA-1CC39913ED17}" presName="level3hierChild" presStyleCnt="0"/>
      <dgm:spPr/>
    </dgm:pt>
    <dgm:pt modelId="{2DE8064A-2DF0-4073-B98E-A0CB36F1038A}" type="pres">
      <dgm:prSet presAssocID="{7F2EB1B7-1804-44A4-89A1-A690381032E5}" presName="conn2-1" presStyleLbl="parChTrans1D3" presStyleIdx="4" presStyleCnt="13"/>
      <dgm:spPr/>
    </dgm:pt>
    <dgm:pt modelId="{527BECD2-8397-46E1-A009-7C85287A98E6}" type="pres">
      <dgm:prSet presAssocID="{7F2EB1B7-1804-44A4-89A1-A690381032E5}" presName="connTx" presStyleLbl="parChTrans1D3" presStyleIdx="4" presStyleCnt="13"/>
      <dgm:spPr/>
    </dgm:pt>
    <dgm:pt modelId="{8CBA8C3D-A9DE-462C-B0A4-D2B786FC5BC4}" type="pres">
      <dgm:prSet presAssocID="{912ED49A-C517-4CA8-9215-423FF1713B3D}" presName="root2" presStyleCnt="0"/>
      <dgm:spPr/>
    </dgm:pt>
    <dgm:pt modelId="{839E94B9-976C-4EF2-8BCF-9A6D1B1F53AD}" type="pres">
      <dgm:prSet presAssocID="{912ED49A-C517-4CA8-9215-423FF1713B3D}" presName="LevelTwoTextNode" presStyleLbl="node3" presStyleIdx="4" presStyleCnt="13">
        <dgm:presLayoutVars>
          <dgm:chPref val="3"/>
        </dgm:presLayoutVars>
      </dgm:prSet>
      <dgm:spPr/>
    </dgm:pt>
    <dgm:pt modelId="{F4C0C15E-E934-4725-BDF0-16A0345C0BE2}" type="pres">
      <dgm:prSet presAssocID="{912ED49A-C517-4CA8-9215-423FF1713B3D}" presName="level3hierChild" presStyleCnt="0"/>
      <dgm:spPr/>
    </dgm:pt>
    <dgm:pt modelId="{F71CF944-BDB2-449C-92BE-BD0EFCF632B7}" type="pres">
      <dgm:prSet presAssocID="{5CB4A42F-6EB2-4939-BE8A-899AE07AEB99}" presName="conn2-1" presStyleLbl="parChTrans1D3" presStyleIdx="5" presStyleCnt="13"/>
      <dgm:spPr/>
    </dgm:pt>
    <dgm:pt modelId="{1C4AC0E4-81D4-40D4-B8C6-73AE6C999F39}" type="pres">
      <dgm:prSet presAssocID="{5CB4A42F-6EB2-4939-BE8A-899AE07AEB99}" presName="connTx" presStyleLbl="parChTrans1D3" presStyleIdx="5" presStyleCnt="13"/>
      <dgm:spPr/>
    </dgm:pt>
    <dgm:pt modelId="{800FECF5-DF33-44E8-BE45-68F9BAD6F2A6}" type="pres">
      <dgm:prSet presAssocID="{B8DF2F89-F3E7-4824-B14F-81E75AEA54F7}" presName="root2" presStyleCnt="0"/>
      <dgm:spPr/>
    </dgm:pt>
    <dgm:pt modelId="{2F90170A-5AE1-41AB-8E48-63DA7D9ADC42}" type="pres">
      <dgm:prSet presAssocID="{B8DF2F89-F3E7-4824-B14F-81E75AEA54F7}" presName="LevelTwoTextNode" presStyleLbl="node3" presStyleIdx="5" presStyleCnt="13">
        <dgm:presLayoutVars>
          <dgm:chPref val="3"/>
        </dgm:presLayoutVars>
      </dgm:prSet>
      <dgm:spPr/>
    </dgm:pt>
    <dgm:pt modelId="{3BF315AD-9121-48F8-B306-73700D46DC70}" type="pres">
      <dgm:prSet presAssocID="{B8DF2F89-F3E7-4824-B14F-81E75AEA54F7}" presName="level3hierChild" presStyleCnt="0"/>
      <dgm:spPr/>
    </dgm:pt>
    <dgm:pt modelId="{110DEC42-3AB4-4B63-9042-36FA41FC9D58}" type="pres">
      <dgm:prSet presAssocID="{39718B12-EE25-486E-8BE2-1778D2F748E3}" presName="conn2-1" presStyleLbl="parChTrans1D3" presStyleIdx="6" presStyleCnt="13"/>
      <dgm:spPr/>
    </dgm:pt>
    <dgm:pt modelId="{04E000DD-3E1D-4AEC-A631-C6C17F054BE4}" type="pres">
      <dgm:prSet presAssocID="{39718B12-EE25-486E-8BE2-1778D2F748E3}" presName="connTx" presStyleLbl="parChTrans1D3" presStyleIdx="6" presStyleCnt="13"/>
      <dgm:spPr/>
    </dgm:pt>
    <dgm:pt modelId="{3C75B61A-1977-47CC-A3DF-862989D0949B}" type="pres">
      <dgm:prSet presAssocID="{5AFF7757-D1C7-4952-9343-496642514CB8}" presName="root2" presStyleCnt="0"/>
      <dgm:spPr/>
    </dgm:pt>
    <dgm:pt modelId="{0C5E0DB0-A078-4296-B08A-D4BC45007422}" type="pres">
      <dgm:prSet presAssocID="{5AFF7757-D1C7-4952-9343-496642514CB8}" presName="LevelTwoTextNode" presStyleLbl="node3" presStyleIdx="6" presStyleCnt="13">
        <dgm:presLayoutVars>
          <dgm:chPref val="3"/>
        </dgm:presLayoutVars>
      </dgm:prSet>
      <dgm:spPr/>
    </dgm:pt>
    <dgm:pt modelId="{BBD5F816-3F6D-40B6-BAF0-4E4F5C1857A0}" type="pres">
      <dgm:prSet presAssocID="{5AFF7757-D1C7-4952-9343-496642514CB8}" presName="level3hierChild" presStyleCnt="0"/>
      <dgm:spPr/>
    </dgm:pt>
    <dgm:pt modelId="{A8B077DE-5067-4FB1-AC18-66ED0FC7C4DB}" type="pres">
      <dgm:prSet presAssocID="{AAD0A8C1-854B-46A4-BD0A-AB3D8753B751}" presName="conn2-1" presStyleLbl="parChTrans1D3" presStyleIdx="7" presStyleCnt="13"/>
      <dgm:spPr/>
    </dgm:pt>
    <dgm:pt modelId="{D67D78D0-C4AC-4E57-8050-E83F7D7D60BD}" type="pres">
      <dgm:prSet presAssocID="{AAD0A8C1-854B-46A4-BD0A-AB3D8753B751}" presName="connTx" presStyleLbl="parChTrans1D3" presStyleIdx="7" presStyleCnt="13"/>
      <dgm:spPr/>
    </dgm:pt>
    <dgm:pt modelId="{49B8005E-D8CB-42D2-B458-BA76F5F4FDB0}" type="pres">
      <dgm:prSet presAssocID="{8D9BCCFD-8DB7-4B30-8A6C-BC43F787AC92}" presName="root2" presStyleCnt="0"/>
      <dgm:spPr/>
    </dgm:pt>
    <dgm:pt modelId="{9F9B78DD-9725-45D3-A539-3CBC6D778D7E}" type="pres">
      <dgm:prSet presAssocID="{8D9BCCFD-8DB7-4B30-8A6C-BC43F787AC92}" presName="LevelTwoTextNode" presStyleLbl="node3" presStyleIdx="7" presStyleCnt="13">
        <dgm:presLayoutVars>
          <dgm:chPref val="3"/>
        </dgm:presLayoutVars>
      </dgm:prSet>
      <dgm:spPr/>
    </dgm:pt>
    <dgm:pt modelId="{E24F7C22-1E15-4D41-8EB4-204A2812235E}" type="pres">
      <dgm:prSet presAssocID="{8D9BCCFD-8DB7-4B30-8A6C-BC43F787AC92}" presName="level3hierChild" presStyleCnt="0"/>
      <dgm:spPr/>
    </dgm:pt>
    <dgm:pt modelId="{37417752-C433-4BE4-B46E-5482710B1603}" type="pres">
      <dgm:prSet presAssocID="{B5524BF7-4BBC-415D-8B9C-17306544D58D}" presName="conn2-1" presStyleLbl="parChTrans1D3" presStyleIdx="8" presStyleCnt="13"/>
      <dgm:spPr/>
    </dgm:pt>
    <dgm:pt modelId="{49CB4AA5-C106-4A64-9EA1-9ED96263DB34}" type="pres">
      <dgm:prSet presAssocID="{B5524BF7-4BBC-415D-8B9C-17306544D58D}" presName="connTx" presStyleLbl="parChTrans1D3" presStyleIdx="8" presStyleCnt="13"/>
      <dgm:spPr/>
    </dgm:pt>
    <dgm:pt modelId="{AD8883F9-9C2B-4CA0-BE29-23F367E3FFA0}" type="pres">
      <dgm:prSet presAssocID="{C96F888E-EE48-48F3-8117-15163CC5851E}" presName="root2" presStyleCnt="0"/>
      <dgm:spPr/>
    </dgm:pt>
    <dgm:pt modelId="{307BF5E7-6C78-41C6-80EC-2DF89D362187}" type="pres">
      <dgm:prSet presAssocID="{C96F888E-EE48-48F3-8117-15163CC5851E}" presName="LevelTwoTextNode" presStyleLbl="node3" presStyleIdx="8" presStyleCnt="13">
        <dgm:presLayoutVars>
          <dgm:chPref val="3"/>
        </dgm:presLayoutVars>
      </dgm:prSet>
      <dgm:spPr/>
    </dgm:pt>
    <dgm:pt modelId="{3F6A7DDD-A036-4DB5-94D5-25AEEF114007}" type="pres">
      <dgm:prSet presAssocID="{C96F888E-EE48-48F3-8117-15163CC5851E}" presName="level3hierChild" presStyleCnt="0"/>
      <dgm:spPr/>
    </dgm:pt>
    <dgm:pt modelId="{AF8CF4BD-3F8A-4B8B-A98F-3C47775E71AD}" type="pres">
      <dgm:prSet presAssocID="{B60D81CC-530D-4512-BF87-DF2D811A271F}" presName="conn2-1" presStyleLbl="parChTrans1D2" presStyleIdx="2" presStyleCnt="3"/>
      <dgm:spPr/>
    </dgm:pt>
    <dgm:pt modelId="{1E068F3C-EE8B-406B-AA9E-27DF6D4719D3}" type="pres">
      <dgm:prSet presAssocID="{B60D81CC-530D-4512-BF87-DF2D811A271F}" presName="connTx" presStyleLbl="parChTrans1D2" presStyleIdx="2" presStyleCnt="3"/>
      <dgm:spPr/>
    </dgm:pt>
    <dgm:pt modelId="{A243C70B-FC76-45FD-8F45-73D64FB21414}" type="pres">
      <dgm:prSet presAssocID="{2A86F655-3945-42D5-A1F4-49DE64161664}" presName="root2" presStyleCnt="0"/>
      <dgm:spPr/>
    </dgm:pt>
    <dgm:pt modelId="{F94E51D9-CB35-4986-A7F3-AD1294172E30}" type="pres">
      <dgm:prSet presAssocID="{2A86F655-3945-42D5-A1F4-49DE64161664}" presName="LevelTwoTextNode" presStyleLbl="node2" presStyleIdx="2" presStyleCnt="3">
        <dgm:presLayoutVars>
          <dgm:chPref val="3"/>
        </dgm:presLayoutVars>
      </dgm:prSet>
      <dgm:spPr/>
    </dgm:pt>
    <dgm:pt modelId="{69E4BC9F-065D-4CA5-BD11-7E3911CED4FE}" type="pres">
      <dgm:prSet presAssocID="{2A86F655-3945-42D5-A1F4-49DE64161664}" presName="level3hierChild" presStyleCnt="0"/>
      <dgm:spPr/>
    </dgm:pt>
    <dgm:pt modelId="{64791F75-DAFB-4A42-974A-E716BF3B7B5E}" type="pres">
      <dgm:prSet presAssocID="{55C52313-6A8E-4BC3-AD97-14362E986F2E}" presName="conn2-1" presStyleLbl="parChTrans1D3" presStyleIdx="9" presStyleCnt="13"/>
      <dgm:spPr/>
    </dgm:pt>
    <dgm:pt modelId="{6913E9DA-9DCF-4549-A111-E7BAADFC290F}" type="pres">
      <dgm:prSet presAssocID="{55C52313-6A8E-4BC3-AD97-14362E986F2E}" presName="connTx" presStyleLbl="parChTrans1D3" presStyleIdx="9" presStyleCnt="13"/>
      <dgm:spPr/>
    </dgm:pt>
    <dgm:pt modelId="{A5370C9F-A892-425D-8854-211019097E77}" type="pres">
      <dgm:prSet presAssocID="{12DEDD11-1CC1-4116-9B40-85CA81E94DD7}" presName="root2" presStyleCnt="0"/>
      <dgm:spPr/>
    </dgm:pt>
    <dgm:pt modelId="{81BBC413-3EF8-47BB-92DF-8A9A388EC3E1}" type="pres">
      <dgm:prSet presAssocID="{12DEDD11-1CC1-4116-9B40-85CA81E94DD7}" presName="LevelTwoTextNode" presStyleLbl="node3" presStyleIdx="9" presStyleCnt="13">
        <dgm:presLayoutVars>
          <dgm:chPref val="3"/>
        </dgm:presLayoutVars>
      </dgm:prSet>
      <dgm:spPr/>
    </dgm:pt>
    <dgm:pt modelId="{506D3B49-257B-40EB-A869-F0C0BFC8E483}" type="pres">
      <dgm:prSet presAssocID="{12DEDD11-1CC1-4116-9B40-85CA81E94DD7}" presName="level3hierChild" presStyleCnt="0"/>
      <dgm:spPr/>
    </dgm:pt>
    <dgm:pt modelId="{49CEA08B-D4D5-4FF8-AFD8-9981376AC144}" type="pres">
      <dgm:prSet presAssocID="{65B2EA2D-0AD5-4A55-B7D2-DFF92F8537CB}" presName="conn2-1" presStyleLbl="parChTrans1D3" presStyleIdx="10" presStyleCnt="13"/>
      <dgm:spPr/>
    </dgm:pt>
    <dgm:pt modelId="{42F1A73B-F4BD-446A-9722-A59156B0A0F1}" type="pres">
      <dgm:prSet presAssocID="{65B2EA2D-0AD5-4A55-B7D2-DFF92F8537CB}" presName="connTx" presStyleLbl="parChTrans1D3" presStyleIdx="10" presStyleCnt="13"/>
      <dgm:spPr/>
    </dgm:pt>
    <dgm:pt modelId="{E5156337-2B22-435E-965B-067C69CC13B1}" type="pres">
      <dgm:prSet presAssocID="{3C57E188-9553-4C5D-B62F-54631089CA7E}" presName="root2" presStyleCnt="0"/>
      <dgm:spPr/>
    </dgm:pt>
    <dgm:pt modelId="{FD38AFA3-44B0-46FE-8B92-D0EE1BBB23AE}" type="pres">
      <dgm:prSet presAssocID="{3C57E188-9553-4C5D-B62F-54631089CA7E}" presName="LevelTwoTextNode" presStyleLbl="node3" presStyleIdx="10" presStyleCnt="13">
        <dgm:presLayoutVars>
          <dgm:chPref val="3"/>
        </dgm:presLayoutVars>
      </dgm:prSet>
      <dgm:spPr/>
    </dgm:pt>
    <dgm:pt modelId="{9107ADF8-8ACB-4457-81D6-BC284228795B}" type="pres">
      <dgm:prSet presAssocID="{3C57E188-9553-4C5D-B62F-54631089CA7E}" presName="level3hierChild" presStyleCnt="0"/>
      <dgm:spPr/>
    </dgm:pt>
    <dgm:pt modelId="{3EE039DC-BEB3-4860-805C-6B4AAD3A92CE}" type="pres">
      <dgm:prSet presAssocID="{3403D0C1-0B55-430D-B5CD-F6D635A88102}" presName="conn2-1" presStyleLbl="parChTrans1D3" presStyleIdx="11" presStyleCnt="13"/>
      <dgm:spPr/>
    </dgm:pt>
    <dgm:pt modelId="{47F50269-6076-446B-BB7F-FFAB1CADB4F6}" type="pres">
      <dgm:prSet presAssocID="{3403D0C1-0B55-430D-B5CD-F6D635A88102}" presName="connTx" presStyleLbl="parChTrans1D3" presStyleIdx="11" presStyleCnt="13"/>
      <dgm:spPr/>
    </dgm:pt>
    <dgm:pt modelId="{844CBBFB-8DDF-4A56-89A5-845EEFF43476}" type="pres">
      <dgm:prSet presAssocID="{83CCBF0D-8101-4555-88E5-67F86F734073}" presName="root2" presStyleCnt="0"/>
      <dgm:spPr/>
    </dgm:pt>
    <dgm:pt modelId="{CD11F713-6057-4567-9BA5-8B14DAF271C9}" type="pres">
      <dgm:prSet presAssocID="{83CCBF0D-8101-4555-88E5-67F86F734073}" presName="LevelTwoTextNode" presStyleLbl="node3" presStyleIdx="11" presStyleCnt="13">
        <dgm:presLayoutVars>
          <dgm:chPref val="3"/>
        </dgm:presLayoutVars>
      </dgm:prSet>
      <dgm:spPr/>
    </dgm:pt>
    <dgm:pt modelId="{61159D30-41B6-4F05-AF01-79D9C8B7A642}" type="pres">
      <dgm:prSet presAssocID="{83CCBF0D-8101-4555-88E5-67F86F734073}" presName="level3hierChild" presStyleCnt="0"/>
      <dgm:spPr/>
    </dgm:pt>
    <dgm:pt modelId="{5CD9F112-0309-405D-8197-FC12F8712B40}" type="pres">
      <dgm:prSet presAssocID="{06D310C4-90FC-4849-AF03-FFEEF374C08E}" presName="conn2-1" presStyleLbl="parChTrans1D3" presStyleIdx="12" presStyleCnt="13"/>
      <dgm:spPr/>
    </dgm:pt>
    <dgm:pt modelId="{FEC10160-B4AC-4BEB-9A26-6196A145D6A2}" type="pres">
      <dgm:prSet presAssocID="{06D310C4-90FC-4849-AF03-FFEEF374C08E}" presName="connTx" presStyleLbl="parChTrans1D3" presStyleIdx="12" presStyleCnt="13"/>
      <dgm:spPr/>
    </dgm:pt>
    <dgm:pt modelId="{4EA1CB41-DF6D-402E-8EE0-E2CB5F7F2001}" type="pres">
      <dgm:prSet presAssocID="{050C2F00-F2E8-4D41-8934-164274D9DFFE}" presName="root2" presStyleCnt="0"/>
      <dgm:spPr/>
    </dgm:pt>
    <dgm:pt modelId="{EE90E410-4B72-48A0-B269-2182D30439A3}" type="pres">
      <dgm:prSet presAssocID="{050C2F00-F2E8-4D41-8934-164274D9DFFE}" presName="LevelTwoTextNode" presStyleLbl="node3" presStyleIdx="12" presStyleCnt="13">
        <dgm:presLayoutVars>
          <dgm:chPref val="3"/>
        </dgm:presLayoutVars>
      </dgm:prSet>
      <dgm:spPr/>
    </dgm:pt>
    <dgm:pt modelId="{CBAACE16-4808-4911-9B14-8BD09750C508}" type="pres">
      <dgm:prSet presAssocID="{050C2F00-F2E8-4D41-8934-164274D9DFFE}" presName="level3hierChild" presStyleCnt="0"/>
      <dgm:spPr/>
    </dgm:pt>
  </dgm:ptLst>
  <dgm:cxnLst>
    <dgm:cxn modelId="{E6E9D505-C0E0-4873-92A7-25C40C452F44}" srcId="{881B9D1B-FB45-4215-88DA-1CC39913ED17}" destId="{B8DF2F89-F3E7-4824-B14F-81E75AEA54F7}" srcOrd="1" destOrd="0" parTransId="{5CB4A42F-6EB2-4939-BE8A-899AE07AEB99}" sibTransId="{8B658BA8-FFDD-4890-AF6E-846DEB1C7398}"/>
    <dgm:cxn modelId="{682F1A07-E1EA-4C84-9E58-2161FC488556}" type="presOf" srcId="{52687F2E-3250-4EA3-BDB5-FD56F341789E}" destId="{1008DDE9-1AE6-4FD4-AEA7-A3067DE81B1E}" srcOrd="0" destOrd="0" presId="urn:microsoft.com/office/officeart/2005/8/layout/hierarchy2"/>
    <dgm:cxn modelId="{B07B530E-1F1F-446D-A92A-9AFEE40BAA05}" type="presOf" srcId="{515676D1-2713-41E7-B2E0-71E569213278}" destId="{C532332F-BAA3-45D9-8042-F67AE2870271}" srcOrd="0" destOrd="0" presId="urn:microsoft.com/office/officeart/2005/8/layout/hierarchy2"/>
    <dgm:cxn modelId="{A9BDC310-7DA2-4F05-9896-A4F5F2FF223D}" srcId="{2A86F655-3945-42D5-A1F4-49DE64161664}" destId="{3C57E188-9553-4C5D-B62F-54631089CA7E}" srcOrd="1" destOrd="0" parTransId="{65B2EA2D-0AD5-4A55-B7D2-DFF92F8537CB}" sibTransId="{47B950A7-DBB2-4412-B506-A3DC0025770E}"/>
    <dgm:cxn modelId="{8E66BB15-F1E8-47B1-9608-42B5A83ACFF4}" type="presOf" srcId="{2096F2B5-27B7-4619-BF68-45E8C6985FB0}" destId="{1F94AA0D-8F04-4F0F-9C17-7EEE07296EEB}" srcOrd="0" destOrd="0" presId="urn:microsoft.com/office/officeart/2005/8/layout/hierarchy2"/>
    <dgm:cxn modelId="{748A9C1B-DDA3-48CF-9227-FEBFF58A2743}" type="presOf" srcId="{65B2EA2D-0AD5-4A55-B7D2-DFF92F8537CB}" destId="{42F1A73B-F4BD-446A-9722-A59156B0A0F1}" srcOrd="1" destOrd="0" presId="urn:microsoft.com/office/officeart/2005/8/layout/hierarchy2"/>
    <dgm:cxn modelId="{D38E291C-41D7-4C2C-B6CA-DBEC9F41E78E}" type="presOf" srcId="{050C2F00-F2E8-4D41-8934-164274D9DFFE}" destId="{EE90E410-4B72-48A0-B269-2182D30439A3}" srcOrd="0" destOrd="0" presId="urn:microsoft.com/office/officeart/2005/8/layout/hierarchy2"/>
    <dgm:cxn modelId="{6915DD1C-2CC2-49B9-B6AC-0CCEB464874D}" type="presOf" srcId="{3403D0C1-0B55-430D-B5CD-F6D635A88102}" destId="{3EE039DC-BEB3-4860-805C-6B4AAD3A92CE}" srcOrd="0" destOrd="0" presId="urn:microsoft.com/office/officeart/2005/8/layout/hierarchy2"/>
    <dgm:cxn modelId="{07A2FA1D-4139-4046-A5C3-12E4C6BFA6A1}" type="presOf" srcId="{AAD0A8C1-854B-46A4-BD0A-AB3D8753B751}" destId="{A8B077DE-5067-4FB1-AC18-66ED0FC7C4DB}" srcOrd="0" destOrd="0" presId="urn:microsoft.com/office/officeart/2005/8/layout/hierarchy2"/>
    <dgm:cxn modelId="{6250B31E-48F5-46F1-8E6A-256FDA67F6C1}" srcId="{ACE67941-1B6A-478F-A96D-394B9E2F1AA8}" destId="{2096F2B5-27B7-4619-BF68-45E8C6985FB0}" srcOrd="0" destOrd="0" parTransId="{5240321E-BACB-4EF5-A83B-60D21AE4E141}" sibTransId="{66377381-F014-451D-9415-1E4DA65CAA15}"/>
    <dgm:cxn modelId="{999F4B2A-7956-4D28-9B8E-61E52900A900}" type="presOf" srcId="{5CB4A42F-6EB2-4939-BE8A-899AE07AEB99}" destId="{1C4AC0E4-81D4-40D4-B8C6-73AE6C999F39}" srcOrd="1" destOrd="0" presId="urn:microsoft.com/office/officeart/2005/8/layout/hierarchy2"/>
    <dgm:cxn modelId="{6D36C92D-0DD0-4DB3-AA46-D03F43C2302B}" srcId="{2A86F655-3945-42D5-A1F4-49DE64161664}" destId="{12DEDD11-1CC1-4116-9B40-85CA81E94DD7}" srcOrd="0" destOrd="0" parTransId="{55C52313-6A8E-4BC3-AD97-14362E986F2E}" sibTransId="{71A098D5-CA48-472E-8EA4-7542E73CA5FE}"/>
    <dgm:cxn modelId="{A3D71D34-54C0-4DE1-8565-E400454FC08D}" srcId="{881B9D1B-FB45-4215-88DA-1CC39913ED17}" destId="{C96F888E-EE48-48F3-8117-15163CC5851E}" srcOrd="4" destOrd="0" parTransId="{B5524BF7-4BBC-415D-8B9C-17306544D58D}" sibTransId="{9F3A1637-EFD9-4F1A-AA13-F7BACD3BD41B}"/>
    <dgm:cxn modelId="{C9443734-01AC-4FA0-85FD-EE50FED6B951}" type="presOf" srcId="{39718B12-EE25-486E-8BE2-1778D2F748E3}" destId="{04E000DD-3E1D-4AEC-A631-C6C17F054BE4}" srcOrd="1" destOrd="0" presId="urn:microsoft.com/office/officeart/2005/8/layout/hierarchy2"/>
    <dgm:cxn modelId="{0D45E035-0ADC-4000-B73B-F8BD9AE6859E}" type="presOf" srcId="{B60D81CC-530D-4512-BF87-DF2D811A271F}" destId="{1E068F3C-EE8B-406B-AA9E-27DF6D4719D3}" srcOrd="1" destOrd="0" presId="urn:microsoft.com/office/officeart/2005/8/layout/hierarchy2"/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17FEE23D-C017-4758-92D1-51832CE26C93}" type="presOf" srcId="{7F2EB1B7-1804-44A4-89A1-A690381032E5}" destId="{2DE8064A-2DF0-4073-B98E-A0CB36F1038A}" srcOrd="0" destOrd="0" presId="urn:microsoft.com/office/officeart/2005/8/layout/hierarchy2"/>
    <dgm:cxn modelId="{B9D52F5C-51F9-4A5D-B46D-C5C8070D774F}" type="presOf" srcId="{7F2EB1B7-1804-44A4-89A1-A690381032E5}" destId="{527BECD2-8397-46E1-A009-7C85287A98E6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01FFFC5D-D7BB-4559-9C46-099394D23B65}" type="presOf" srcId="{3403D0C1-0B55-430D-B5CD-F6D635A88102}" destId="{47F50269-6076-446B-BB7F-FFAB1CADB4F6}" srcOrd="1" destOrd="0" presId="urn:microsoft.com/office/officeart/2005/8/layout/hierarchy2"/>
    <dgm:cxn modelId="{42F1985E-A89F-428B-9819-4E519738F20C}" type="presOf" srcId="{5AFF7757-D1C7-4952-9343-496642514CB8}" destId="{0C5E0DB0-A078-4296-B08A-D4BC45007422}" srcOrd="0" destOrd="0" presId="urn:microsoft.com/office/officeart/2005/8/layout/hierarchy2"/>
    <dgm:cxn modelId="{6BB1835F-E36E-4C51-9A81-6F06B3AD3BFA}" type="presOf" srcId="{1B1CA1A9-339C-423C-A0C8-DA1F636EE218}" destId="{F1A4DAD0-2245-4F9D-8C27-0517F1E5B66E}" srcOrd="0" destOrd="0" presId="urn:microsoft.com/office/officeart/2005/8/layout/hierarchy2"/>
    <dgm:cxn modelId="{55A53E60-BBA8-4AFB-82D8-A85EB64CA905}" type="presOf" srcId="{55C52313-6A8E-4BC3-AD97-14362E986F2E}" destId="{6913E9DA-9DCF-4549-A111-E7BAADFC290F}" srcOrd="1" destOrd="0" presId="urn:microsoft.com/office/officeart/2005/8/layout/hierarchy2"/>
    <dgm:cxn modelId="{4BF11641-7FF5-4F5E-87C5-6FEFF1EF8022}" type="presOf" srcId="{CA2171F2-ABA3-4580-A0DF-81047EA4F0A5}" destId="{A89D5668-3F09-4567-A6FE-59F94310B2D7}" srcOrd="0" destOrd="0" presId="urn:microsoft.com/office/officeart/2005/8/layout/hierarchy2"/>
    <dgm:cxn modelId="{5B0A8F41-5097-4B49-AC50-D1F040CD5EE4}" srcId="{52136B59-5F6F-46A8-9A8D-DE6850D5FA23}" destId="{881B9D1B-FB45-4215-88DA-1CC39913ED17}" srcOrd="1" destOrd="0" parTransId="{816CD1C9-960D-4EC1-A8C1-74881E34DA91}" sibTransId="{0DC6B401-F95F-4CEE-81CF-484436B9EE3C}"/>
    <dgm:cxn modelId="{6B5F3562-7730-4EA5-B4BC-2A401D900808}" type="presOf" srcId="{DE15C9F0-1CA5-4847-9965-75C0CA5850B0}" destId="{C881C6DB-A839-4B22-9A03-B7AE78D4E4F3}" srcOrd="0" destOrd="0" presId="urn:microsoft.com/office/officeart/2005/8/layout/hierarchy2"/>
    <dgm:cxn modelId="{7BEB0D65-98A4-4221-BDC6-B6D5D1364202}" srcId="{881B9D1B-FB45-4215-88DA-1CC39913ED17}" destId="{912ED49A-C517-4CA8-9215-423FF1713B3D}" srcOrd="0" destOrd="0" parTransId="{7F2EB1B7-1804-44A4-89A1-A690381032E5}" sibTransId="{1C04A3AE-E36A-4D45-8917-CA667A1223D5}"/>
    <dgm:cxn modelId="{7C775F46-FAD6-470A-96AA-05EAB9884940}" srcId="{52136B59-5F6F-46A8-9A8D-DE6850D5FA23}" destId="{2A86F655-3945-42D5-A1F4-49DE64161664}" srcOrd="2" destOrd="0" parTransId="{B60D81CC-530D-4512-BF87-DF2D811A271F}" sibTransId="{1F9B7D02-7614-4DFC-BBFF-2B5FFF79C906}"/>
    <dgm:cxn modelId="{92085A67-2D17-491E-BF45-8D0558D85F95}" type="presOf" srcId="{AAD0A8C1-854B-46A4-BD0A-AB3D8753B751}" destId="{D67D78D0-C4AC-4E57-8050-E83F7D7D60BD}" srcOrd="1" destOrd="0" presId="urn:microsoft.com/office/officeart/2005/8/layout/hierarchy2"/>
    <dgm:cxn modelId="{02600F6D-5F49-4911-8B48-750C99E3034C}" type="presOf" srcId="{2A86F655-3945-42D5-A1F4-49DE64161664}" destId="{F94E51D9-CB35-4986-A7F3-AD1294172E30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B15E1071-0E27-46B0-BAD5-52238C055877}" type="presOf" srcId="{CA2171F2-ABA3-4580-A0DF-81047EA4F0A5}" destId="{D51118C5-31D4-44F9-B29D-B16501BFAEF2}" srcOrd="1" destOrd="0" presId="urn:microsoft.com/office/officeart/2005/8/layout/hierarchy2"/>
    <dgm:cxn modelId="{E77CF951-BD01-4F37-A4B4-E38F22D9AB82}" srcId="{ACE67941-1B6A-478F-A96D-394B9E2F1AA8}" destId="{515676D1-2713-41E7-B2E0-71E569213278}" srcOrd="3" destOrd="0" parTransId="{CA2171F2-ABA3-4580-A0DF-81047EA4F0A5}" sibTransId="{DD5910E8-0712-4841-9B66-36B059AF2003}"/>
    <dgm:cxn modelId="{D8801272-D5E4-48BF-8904-7980F2847F4A}" type="presOf" srcId="{B8DF2F89-F3E7-4824-B14F-81E75AEA54F7}" destId="{2F90170A-5AE1-41AB-8E48-63DA7D9ADC42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451A707B-8FBD-44DB-AA8C-6198041E1B51}" type="presOf" srcId="{912ED49A-C517-4CA8-9215-423FF1713B3D}" destId="{839E94B9-976C-4EF2-8BCF-9A6D1B1F53AD}" srcOrd="0" destOrd="0" presId="urn:microsoft.com/office/officeart/2005/8/layout/hierarchy2"/>
    <dgm:cxn modelId="{AC7AD383-D37B-401E-A6E2-1FBCE8FE7BF1}" srcId="{2A86F655-3945-42D5-A1F4-49DE64161664}" destId="{050C2F00-F2E8-4D41-8934-164274D9DFFE}" srcOrd="3" destOrd="0" parTransId="{06D310C4-90FC-4849-AF03-FFEEF374C08E}" sibTransId="{4255EC95-8796-4623-A04F-D22254ABAB4A}"/>
    <dgm:cxn modelId="{003FF383-F5A9-41E1-A447-403CA76430C6}" type="presOf" srcId="{1B1CA1A9-339C-423C-A0C8-DA1F636EE218}" destId="{A9069D16-767C-4C2F-84DA-9C8AD18875E4}" srcOrd="1" destOrd="0" presId="urn:microsoft.com/office/officeart/2005/8/layout/hierarchy2"/>
    <dgm:cxn modelId="{95B24889-8E0C-4062-8667-91399BAD0291}" type="presOf" srcId="{B5524BF7-4BBC-415D-8B9C-17306544D58D}" destId="{37417752-C433-4BE4-B46E-5482710B1603}" srcOrd="0" destOrd="0" presId="urn:microsoft.com/office/officeart/2005/8/layout/hierarchy2"/>
    <dgm:cxn modelId="{0F75D095-A35E-4F93-970D-B9A8556A05A6}" type="presOf" srcId="{8D9BCCFD-8DB7-4B30-8A6C-BC43F787AC92}" destId="{9F9B78DD-9725-45D3-A539-3CBC6D778D7E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42FA039B-3429-47B1-B173-4167D30A7DD0}" type="presOf" srcId="{65B2EA2D-0AD5-4A55-B7D2-DFF92F8537CB}" destId="{49CEA08B-D4D5-4FF8-AFD8-9981376AC144}" srcOrd="0" destOrd="0" presId="urn:microsoft.com/office/officeart/2005/8/layout/hierarchy2"/>
    <dgm:cxn modelId="{9D090AA1-1C58-4EE0-B5AE-949D93FC602D}" type="presOf" srcId="{B60D81CC-530D-4512-BF87-DF2D811A271F}" destId="{AF8CF4BD-3F8A-4B8B-A98F-3C47775E71AD}" srcOrd="0" destOrd="0" presId="urn:microsoft.com/office/officeart/2005/8/layout/hierarchy2"/>
    <dgm:cxn modelId="{7CC4B4A1-9C3B-44AC-9F77-615A551754B8}" type="presOf" srcId="{816CD1C9-960D-4EC1-A8C1-74881E34DA91}" destId="{B6634A50-52AE-4C3B-9802-FCC9951BC0C8}" srcOrd="0" destOrd="0" presId="urn:microsoft.com/office/officeart/2005/8/layout/hierarchy2"/>
    <dgm:cxn modelId="{5986B7A1-3FB9-4677-91AE-8322090A646B}" srcId="{ACE67941-1B6A-478F-A96D-394B9E2F1AA8}" destId="{D4FFE83E-9EE2-4906-ACCD-28C9768CAC80}" srcOrd="1" destOrd="0" parTransId="{DE15C9F0-1CA5-4847-9965-75C0CA5850B0}" sibTransId="{8F1D2740-5D20-44F4-8E83-EF13553C0DAC}"/>
    <dgm:cxn modelId="{04BF80A3-F8CE-472E-A7D1-31879482729B}" type="presOf" srcId="{D4FFE83E-9EE2-4906-ACCD-28C9768CAC80}" destId="{F90D8B71-6B0B-4496-B247-743F4306AF32}" srcOrd="0" destOrd="0" presId="urn:microsoft.com/office/officeart/2005/8/layout/hierarchy2"/>
    <dgm:cxn modelId="{2B3B8BB2-747F-4B8B-8D05-8F9202F981E1}" type="presOf" srcId="{DE15C9F0-1CA5-4847-9965-75C0CA5850B0}" destId="{B21B8DB7-79C3-4C63-9439-7AECB39BD11F}" srcOrd="1" destOrd="0" presId="urn:microsoft.com/office/officeart/2005/8/layout/hierarchy2"/>
    <dgm:cxn modelId="{59B6BFB6-4774-4536-878D-4C97C6B1BBEC}" type="presOf" srcId="{5240321E-BACB-4EF5-A83B-60D21AE4E141}" destId="{5A76DBAF-B297-4DC2-845D-416FAE799EF4}" srcOrd="0" destOrd="0" presId="urn:microsoft.com/office/officeart/2005/8/layout/hierarchy2"/>
    <dgm:cxn modelId="{5D070EB7-163A-4800-B39E-8D4911BF35CA}" type="presOf" srcId="{5240321E-BACB-4EF5-A83B-60D21AE4E141}" destId="{07DF5C63-551D-4EA3-84E1-2DCD1079ABF3}" srcOrd="1" destOrd="0" presId="urn:microsoft.com/office/officeart/2005/8/layout/hierarchy2"/>
    <dgm:cxn modelId="{8CD120B7-8CC8-468A-9BAD-040DCEE3BA9C}" type="presOf" srcId="{12DEDD11-1CC1-4116-9B40-85CA81E94DD7}" destId="{81BBC413-3EF8-47BB-92DF-8A9A388EC3E1}" srcOrd="0" destOrd="0" presId="urn:microsoft.com/office/officeart/2005/8/layout/hierarchy2"/>
    <dgm:cxn modelId="{133538BE-DD0C-4DD1-9889-58C45E8C54EA}" type="presOf" srcId="{83CCBF0D-8101-4555-88E5-67F86F734073}" destId="{CD11F713-6057-4567-9BA5-8B14DAF271C9}" srcOrd="0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98C033C0-64B6-4CA7-9649-DBF0FB26EEC9}" srcId="{881B9D1B-FB45-4215-88DA-1CC39913ED17}" destId="{8D9BCCFD-8DB7-4B30-8A6C-BC43F787AC92}" srcOrd="3" destOrd="0" parTransId="{AAD0A8C1-854B-46A4-BD0A-AB3D8753B751}" sibTransId="{E46FF187-C1C8-4CE6-9223-03CB193B9E12}"/>
    <dgm:cxn modelId="{664559C1-C8E5-487D-AF82-C23E9C598425}" type="presOf" srcId="{55C52313-6A8E-4BC3-AD97-14362E986F2E}" destId="{64791F75-DAFB-4A42-974A-E716BF3B7B5E}" srcOrd="0" destOrd="0" presId="urn:microsoft.com/office/officeart/2005/8/layout/hierarchy2"/>
    <dgm:cxn modelId="{B6C1C8C5-E099-4E78-AED5-C54182163EAB}" type="presOf" srcId="{3C57E188-9553-4C5D-B62F-54631089CA7E}" destId="{FD38AFA3-44B0-46FE-8B92-D0EE1BBB23AE}" srcOrd="0" destOrd="0" presId="urn:microsoft.com/office/officeart/2005/8/layout/hierarchy2"/>
    <dgm:cxn modelId="{B630D1CF-5E00-4A49-AECB-8DA6BAA5C654}" srcId="{ACE67941-1B6A-478F-A96D-394B9E2F1AA8}" destId="{52687F2E-3250-4EA3-BDB5-FD56F341789E}" srcOrd="2" destOrd="0" parTransId="{1B1CA1A9-339C-423C-A0C8-DA1F636EE218}" sibTransId="{4A1F9875-7EF7-47A7-8267-EB181DE3AE3C}"/>
    <dgm:cxn modelId="{7DF35CD3-4753-4C10-9C58-9AAB7BE4836A}" type="presOf" srcId="{5CB4A42F-6EB2-4939-BE8A-899AE07AEB99}" destId="{F71CF944-BDB2-449C-92BE-BD0EFCF632B7}" srcOrd="0" destOrd="0" presId="urn:microsoft.com/office/officeart/2005/8/layout/hierarchy2"/>
    <dgm:cxn modelId="{B7EDD0D5-7B85-448B-935C-9EA157390502}" type="presOf" srcId="{816CD1C9-960D-4EC1-A8C1-74881E34DA91}" destId="{BB43BFA0-57D0-42E7-8326-2D68AC20DB5D}" srcOrd="1" destOrd="0" presId="urn:microsoft.com/office/officeart/2005/8/layout/hierarchy2"/>
    <dgm:cxn modelId="{1AD7C4DC-FAD2-4157-A568-C2BA32A3CE5D}" type="presOf" srcId="{06D310C4-90FC-4849-AF03-FFEEF374C08E}" destId="{FEC10160-B4AC-4BEB-9A26-6196A145D6A2}" srcOrd="1" destOrd="0" presId="urn:microsoft.com/office/officeart/2005/8/layout/hierarchy2"/>
    <dgm:cxn modelId="{C91BCAE3-672C-447C-82BD-5787B1F2DB33}" type="presOf" srcId="{06D310C4-90FC-4849-AF03-FFEEF374C08E}" destId="{5CD9F112-0309-405D-8197-FC12F8712B40}" srcOrd="0" destOrd="0" presId="urn:microsoft.com/office/officeart/2005/8/layout/hierarchy2"/>
    <dgm:cxn modelId="{C99806E4-A582-4F9B-B963-D69F40F8D514}" type="presOf" srcId="{C96F888E-EE48-48F3-8117-15163CC5851E}" destId="{307BF5E7-6C78-41C6-80EC-2DF89D362187}" srcOrd="0" destOrd="0" presId="urn:microsoft.com/office/officeart/2005/8/layout/hierarchy2"/>
    <dgm:cxn modelId="{BF3E5BE9-A4B0-47B8-BC0E-8EDA588EAD29}" type="presOf" srcId="{39718B12-EE25-486E-8BE2-1778D2F748E3}" destId="{110DEC42-3AB4-4B63-9042-36FA41FC9D58}" srcOrd="0" destOrd="0" presId="urn:microsoft.com/office/officeart/2005/8/layout/hierarchy2"/>
    <dgm:cxn modelId="{9E7D67EC-1A13-43DF-8FFA-21A02456309C}" type="presOf" srcId="{881B9D1B-FB45-4215-88DA-1CC39913ED17}" destId="{2F45EAE5-0CBF-4680-AEE8-EC07F0AE36BD}" srcOrd="0" destOrd="0" presId="urn:microsoft.com/office/officeart/2005/8/layout/hierarchy2"/>
    <dgm:cxn modelId="{B01F83F5-DA7F-40B3-95FA-2B9211F67FF2}" srcId="{881B9D1B-FB45-4215-88DA-1CC39913ED17}" destId="{5AFF7757-D1C7-4952-9343-496642514CB8}" srcOrd="2" destOrd="0" parTransId="{39718B12-EE25-486E-8BE2-1778D2F748E3}" sibTransId="{929EF489-AD5E-47D0-A51A-A1CB8A17B9A0}"/>
    <dgm:cxn modelId="{80F7E0FD-E0F4-440F-8AD1-CD656ADA7A66}" srcId="{2A86F655-3945-42D5-A1F4-49DE64161664}" destId="{83CCBF0D-8101-4555-88E5-67F86F734073}" srcOrd="2" destOrd="0" parTransId="{3403D0C1-0B55-430D-B5CD-F6D635A88102}" sibTransId="{0A0C49BE-7FCF-4203-B949-AC91568C8A50}"/>
    <dgm:cxn modelId="{0E6787FF-AF5C-49B3-9193-3B7D2502C41D}" type="presOf" srcId="{B5524BF7-4BBC-415D-8B9C-17306544D58D}" destId="{49CB4AA5-C106-4A64-9EA1-9ED96263DB34}" srcOrd="1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E1F55DA4-DE09-45F3-8C0F-528F2AA70E60}" type="presParOf" srcId="{858AA018-6435-46A0-8C82-7BE4930C21B0}" destId="{5A76DBAF-B297-4DC2-845D-416FAE799EF4}" srcOrd="0" destOrd="0" presId="urn:microsoft.com/office/officeart/2005/8/layout/hierarchy2"/>
    <dgm:cxn modelId="{0FD2FD6A-C1CA-4356-8244-D3CB46A2FBA9}" type="presParOf" srcId="{5A76DBAF-B297-4DC2-845D-416FAE799EF4}" destId="{07DF5C63-551D-4EA3-84E1-2DCD1079ABF3}" srcOrd="0" destOrd="0" presId="urn:microsoft.com/office/officeart/2005/8/layout/hierarchy2"/>
    <dgm:cxn modelId="{59838802-A764-43A8-AD4A-95D9EADA1A3C}" type="presParOf" srcId="{858AA018-6435-46A0-8C82-7BE4930C21B0}" destId="{5B2F7DC5-8DC5-449F-AB88-E89F63EBDC44}" srcOrd="1" destOrd="0" presId="urn:microsoft.com/office/officeart/2005/8/layout/hierarchy2"/>
    <dgm:cxn modelId="{A4CD32D1-7B1B-424F-93DB-9717A05BB22E}" type="presParOf" srcId="{5B2F7DC5-8DC5-449F-AB88-E89F63EBDC44}" destId="{1F94AA0D-8F04-4F0F-9C17-7EEE07296EEB}" srcOrd="0" destOrd="0" presId="urn:microsoft.com/office/officeart/2005/8/layout/hierarchy2"/>
    <dgm:cxn modelId="{D9D40CBC-71F4-4EDC-B3EF-65215DBC4FF4}" type="presParOf" srcId="{5B2F7DC5-8DC5-449F-AB88-E89F63EBDC44}" destId="{54AAA204-2BEA-4D3F-BA0E-F86FBFF54FFC}" srcOrd="1" destOrd="0" presId="urn:microsoft.com/office/officeart/2005/8/layout/hierarchy2"/>
    <dgm:cxn modelId="{391E5E5C-CC3A-4A52-856F-B0A08A131591}" type="presParOf" srcId="{858AA018-6435-46A0-8C82-7BE4930C21B0}" destId="{C881C6DB-A839-4B22-9A03-B7AE78D4E4F3}" srcOrd="2" destOrd="0" presId="urn:microsoft.com/office/officeart/2005/8/layout/hierarchy2"/>
    <dgm:cxn modelId="{4E458D77-C150-4C30-B37C-C71165077921}" type="presParOf" srcId="{C881C6DB-A839-4B22-9A03-B7AE78D4E4F3}" destId="{B21B8DB7-79C3-4C63-9439-7AECB39BD11F}" srcOrd="0" destOrd="0" presId="urn:microsoft.com/office/officeart/2005/8/layout/hierarchy2"/>
    <dgm:cxn modelId="{B21B2DC3-CC5F-4F8F-976D-330104639CC5}" type="presParOf" srcId="{858AA018-6435-46A0-8C82-7BE4930C21B0}" destId="{2C056B06-7A39-4274-A313-64DD7A9ED79D}" srcOrd="3" destOrd="0" presId="urn:microsoft.com/office/officeart/2005/8/layout/hierarchy2"/>
    <dgm:cxn modelId="{A7FFB97D-9590-4954-B6C2-67EE6AE02793}" type="presParOf" srcId="{2C056B06-7A39-4274-A313-64DD7A9ED79D}" destId="{F90D8B71-6B0B-4496-B247-743F4306AF32}" srcOrd="0" destOrd="0" presId="urn:microsoft.com/office/officeart/2005/8/layout/hierarchy2"/>
    <dgm:cxn modelId="{93E46DD3-ADFB-4B1B-AD83-21BEC9DE7524}" type="presParOf" srcId="{2C056B06-7A39-4274-A313-64DD7A9ED79D}" destId="{ACC19BF8-AFF1-477B-B2D8-5173AF9A3ABC}" srcOrd="1" destOrd="0" presId="urn:microsoft.com/office/officeart/2005/8/layout/hierarchy2"/>
    <dgm:cxn modelId="{C8733ACD-73E9-478A-A1F0-82F3AB8761B0}" type="presParOf" srcId="{858AA018-6435-46A0-8C82-7BE4930C21B0}" destId="{F1A4DAD0-2245-4F9D-8C27-0517F1E5B66E}" srcOrd="4" destOrd="0" presId="urn:microsoft.com/office/officeart/2005/8/layout/hierarchy2"/>
    <dgm:cxn modelId="{EA0AB457-4A02-4F19-905A-1B3E98CE8DED}" type="presParOf" srcId="{F1A4DAD0-2245-4F9D-8C27-0517F1E5B66E}" destId="{A9069D16-767C-4C2F-84DA-9C8AD18875E4}" srcOrd="0" destOrd="0" presId="urn:microsoft.com/office/officeart/2005/8/layout/hierarchy2"/>
    <dgm:cxn modelId="{C76E0E88-C215-4639-B124-C4F33CA7BFD2}" type="presParOf" srcId="{858AA018-6435-46A0-8C82-7BE4930C21B0}" destId="{C74CF5D4-5733-42F0-A1CF-F82D38D64C57}" srcOrd="5" destOrd="0" presId="urn:microsoft.com/office/officeart/2005/8/layout/hierarchy2"/>
    <dgm:cxn modelId="{7B552BF8-6805-4524-B206-62667644DBFB}" type="presParOf" srcId="{C74CF5D4-5733-42F0-A1CF-F82D38D64C57}" destId="{1008DDE9-1AE6-4FD4-AEA7-A3067DE81B1E}" srcOrd="0" destOrd="0" presId="urn:microsoft.com/office/officeart/2005/8/layout/hierarchy2"/>
    <dgm:cxn modelId="{1996EFE4-6154-4B68-B127-DDD993934C87}" type="presParOf" srcId="{C74CF5D4-5733-42F0-A1CF-F82D38D64C57}" destId="{0D7FE90A-B476-4332-98CA-31D9969EBD9C}" srcOrd="1" destOrd="0" presId="urn:microsoft.com/office/officeart/2005/8/layout/hierarchy2"/>
    <dgm:cxn modelId="{73F53CF2-AB1D-48EC-A98E-2AC9F8ECAC37}" type="presParOf" srcId="{858AA018-6435-46A0-8C82-7BE4930C21B0}" destId="{A89D5668-3F09-4567-A6FE-59F94310B2D7}" srcOrd="6" destOrd="0" presId="urn:microsoft.com/office/officeart/2005/8/layout/hierarchy2"/>
    <dgm:cxn modelId="{D2F635D4-BD6F-4A8F-9E4A-B8AB96F0500E}" type="presParOf" srcId="{A89D5668-3F09-4567-A6FE-59F94310B2D7}" destId="{D51118C5-31D4-44F9-B29D-B16501BFAEF2}" srcOrd="0" destOrd="0" presId="urn:microsoft.com/office/officeart/2005/8/layout/hierarchy2"/>
    <dgm:cxn modelId="{B91AF15F-6806-4CAF-A277-5CAB8B7EBF57}" type="presParOf" srcId="{858AA018-6435-46A0-8C82-7BE4930C21B0}" destId="{712389EC-DBFC-4AD7-A8F6-4ED9D5D79761}" srcOrd="7" destOrd="0" presId="urn:microsoft.com/office/officeart/2005/8/layout/hierarchy2"/>
    <dgm:cxn modelId="{07434501-58BB-4237-9D93-7CD335A1C750}" type="presParOf" srcId="{712389EC-DBFC-4AD7-A8F6-4ED9D5D79761}" destId="{C532332F-BAA3-45D9-8042-F67AE2870271}" srcOrd="0" destOrd="0" presId="urn:microsoft.com/office/officeart/2005/8/layout/hierarchy2"/>
    <dgm:cxn modelId="{FBEDBDAA-FB8E-415E-B1D7-815CDA2D515F}" type="presParOf" srcId="{712389EC-DBFC-4AD7-A8F6-4ED9D5D79761}" destId="{8DA9E091-5E3F-4BFC-BB76-CE4003B35854}" srcOrd="1" destOrd="0" presId="urn:microsoft.com/office/officeart/2005/8/layout/hierarchy2"/>
    <dgm:cxn modelId="{D71954FB-F5B9-48F5-B9D1-556505B042A5}" type="presParOf" srcId="{D228F6CC-2F03-4E29-A9EA-FA489C88FDC8}" destId="{B6634A50-52AE-4C3B-9802-FCC9951BC0C8}" srcOrd="2" destOrd="0" presId="urn:microsoft.com/office/officeart/2005/8/layout/hierarchy2"/>
    <dgm:cxn modelId="{9E4ACF35-F611-4251-A8E9-D398B9CDCC29}" type="presParOf" srcId="{B6634A50-52AE-4C3B-9802-FCC9951BC0C8}" destId="{BB43BFA0-57D0-42E7-8326-2D68AC20DB5D}" srcOrd="0" destOrd="0" presId="urn:microsoft.com/office/officeart/2005/8/layout/hierarchy2"/>
    <dgm:cxn modelId="{6340C806-6ADF-4FA0-A21B-C26DC97CCE2A}" type="presParOf" srcId="{D228F6CC-2F03-4E29-A9EA-FA489C88FDC8}" destId="{D75BDA85-2B8C-4525-B75A-0BF93823A846}" srcOrd="3" destOrd="0" presId="urn:microsoft.com/office/officeart/2005/8/layout/hierarchy2"/>
    <dgm:cxn modelId="{9A15C6C3-C2C1-4883-B8E9-0118654E6A97}" type="presParOf" srcId="{D75BDA85-2B8C-4525-B75A-0BF93823A846}" destId="{2F45EAE5-0CBF-4680-AEE8-EC07F0AE36BD}" srcOrd="0" destOrd="0" presId="urn:microsoft.com/office/officeart/2005/8/layout/hierarchy2"/>
    <dgm:cxn modelId="{1567FBD4-BFAD-4197-BB25-C17FEC872A2C}" type="presParOf" srcId="{D75BDA85-2B8C-4525-B75A-0BF93823A846}" destId="{91366A8F-FBA6-408B-A38C-0917A943A308}" srcOrd="1" destOrd="0" presId="urn:microsoft.com/office/officeart/2005/8/layout/hierarchy2"/>
    <dgm:cxn modelId="{59471888-63AA-48DB-902F-E2CC0C4E7736}" type="presParOf" srcId="{91366A8F-FBA6-408B-A38C-0917A943A308}" destId="{2DE8064A-2DF0-4073-B98E-A0CB36F1038A}" srcOrd="0" destOrd="0" presId="urn:microsoft.com/office/officeart/2005/8/layout/hierarchy2"/>
    <dgm:cxn modelId="{4ACABDEF-66CE-447E-94CC-71AD03F34B99}" type="presParOf" srcId="{2DE8064A-2DF0-4073-B98E-A0CB36F1038A}" destId="{527BECD2-8397-46E1-A009-7C85287A98E6}" srcOrd="0" destOrd="0" presId="urn:microsoft.com/office/officeart/2005/8/layout/hierarchy2"/>
    <dgm:cxn modelId="{47D0A6AE-B4D4-4D1E-8620-F66DDFBF8FB7}" type="presParOf" srcId="{91366A8F-FBA6-408B-A38C-0917A943A308}" destId="{8CBA8C3D-A9DE-462C-B0A4-D2B786FC5BC4}" srcOrd="1" destOrd="0" presId="urn:microsoft.com/office/officeart/2005/8/layout/hierarchy2"/>
    <dgm:cxn modelId="{F29FA776-4CC5-41B2-BFE3-A88F0EB0E220}" type="presParOf" srcId="{8CBA8C3D-A9DE-462C-B0A4-D2B786FC5BC4}" destId="{839E94B9-976C-4EF2-8BCF-9A6D1B1F53AD}" srcOrd="0" destOrd="0" presId="urn:microsoft.com/office/officeart/2005/8/layout/hierarchy2"/>
    <dgm:cxn modelId="{945D2979-F326-4225-A1C2-A60308D2A83E}" type="presParOf" srcId="{8CBA8C3D-A9DE-462C-B0A4-D2B786FC5BC4}" destId="{F4C0C15E-E934-4725-BDF0-16A0345C0BE2}" srcOrd="1" destOrd="0" presId="urn:microsoft.com/office/officeart/2005/8/layout/hierarchy2"/>
    <dgm:cxn modelId="{5CC3BFA0-C8BA-47D6-9B9D-E00DB5240636}" type="presParOf" srcId="{91366A8F-FBA6-408B-A38C-0917A943A308}" destId="{F71CF944-BDB2-449C-92BE-BD0EFCF632B7}" srcOrd="2" destOrd="0" presId="urn:microsoft.com/office/officeart/2005/8/layout/hierarchy2"/>
    <dgm:cxn modelId="{970890F9-B62C-42DE-972E-EF54B8FEBAD7}" type="presParOf" srcId="{F71CF944-BDB2-449C-92BE-BD0EFCF632B7}" destId="{1C4AC0E4-81D4-40D4-B8C6-73AE6C999F39}" srcOrd="0" destOrd="0" presId="urn:microsoft.com/office/officeart/2005/8/layout/hierarchy2"/>
    <dgm:cxn modelId="{0BC66D9B-640A-412E-9E14-BB1849174344}" type="presParOf" srcId="{91366A8F-FBA6-408B-A38C-0917A943A308}" destId="{800FECF5-DF33-44E8-BE45-68F9BAD6F2A6}" srcOrd="3" destOrd="0" presId="urn:microsoft.com/office/officeart/2005/8/layout/hierarchy2"/>
    <dgm:cxn modelId="{998A71BF-D300-4820-BDC6-24E95189D9ED}" type="presParOf" srcId="{800FECF5-DF33-44E8-BE45-68F9BAD6F2A6}" destId="{2F90170A-5AE1-41AB-8E48-63DA7D9ADC42}" srcOrd="0" destOrd="0" presId="urn:microsoft.com/office/officeart/2005/8/layout/hierarchy2"/>
    <dgm:cxn modelId="{301498BD-3DF3-47CB-B141-73140CC06CED}" type="presParOf" srcId="{800FECF5-DF33-44E8-BE45-68F9BAD6F2A6}" destId="{3BF315AD-9121-48F8-B306-73700D46DC70}" srcOrd="1" destOrd="0" presId="urn:microsoft.com/office/officeart/2005/8/layout/hierarchy2"/>
    <dgm:cxn modelId="{C10D4AD3-AB89-4065-9078-EA5826F6F13E}" type="presParOf" srcId="{91366A8F-FBA6-408B-A38C-0917A943A308}" destId="{110DEC42-3AB4-4B63-9042-36FA41FC9D58}" srcOrd="4" destOrd="0" presId="urn:microsoft.com/office/officeart/2005/8/layout/hierarchy2"/>
    <dgm:cxn modelId="{86DFF23B-6C9D-4441-B439-FD8D8CAD2136}" type="presParOf" srcId="{110DEC42-3AB4-4B63-9042-36FA41FC9D58}" destId="{04E000DD-3E1D-4AEC-A631-C6C17F054BE4}" srcOrd="0" destOrd="0" presId="urn:microsoft.com/office/officeart/2005/8/layout/hierarchy2"/>
    <dgm:cxn modelId="{E4E2B5B5-5042-47D8-8A6D-AD4AE68CCB7F}" type="presParOf" srcId="{91366A8F-FBA6-408B-A38C-0917A943A308}" destId="{3C75B61A-1977-47CC-A3DF-862989D0949B}" srcOrd="5" destOrd="0" presId="urn:microsoft.com/office/officeart/2005/8/layout/hierarchy2"/>
    <dgm:cxn modelId="{5AD7A612-05D1-4509-99B9-0AA7211FEC26}" type="presParOf" srcId="{3C75B61A-1977-47CC-A3DF-862989D0949B}" destId="{0C5E0DB0-A078-4296-B08A-D4BC45007422}" srcOrd="0" destOrd="0" presId="urn:microsoft.com/office/officeart/2005/8/layout/hierarchy2"/>
    <dgm:cxn modelId="{AF4AB128-4354-41CC-AC87-BD8E608323B2}" type="presParOf" srcId="{3C75B61A-1977-47CC-A3DF-862989D0949B}" destId="{BBD5F816-3F6D-40B6-BAF0-4E4F5C1857A0}" srcOrd="1" destOrd="0" presId="urn:microsoft.com/office/officeart/2005/8/layout/hierarchy2"/>
    <dgm:cxn modelId="{A8B99D00-BB6B-46F9-9DA6-580043912845}" type="presParOf" srcId="{91366A8F-FBA6-408B-A38C-0917A943A308}" destId="{A8B077DE-5067-4FB1-AC18-66ED0FC7C4DB}" srcOrd="6" destOrd="0" presId="urn:microsoft.com/office/officeart/2005/8/layout/hierarchy2"/>
    <dgm:cxn modelId="{2245B9B0-F879-4396-99F7-F1E392052822}" type="presParOf" srcId="{A8B077DE-5067-4FB1-AC18-66ED0FC7C4DB}" destId="{D67D78D0-C4AC-4E57-8050-E83F7D7D60BD}" srcOrd="0" destOrd="0" presId="urn:microsoft.com/office/officeart/2005/8/layout/hierarchy2"/>
    <dgm:cxn modelId="{18BF71A6-0749-485D-91AB-0630DA987CDB}" type="presParOf" srcId="{91366A8F-FBA6-408B-A38C-0917A943A308}" destId="{49B8005E-D8CB-42D2-B458-BA76F5F4FDB0}" srcOrd="7" destOrd="0" presId="urn:microsoft.com/office/officeart/2005/8/layout/hierarchy2"/>
    <dgm:cxn modelId="{235C5DD9-852C-437F-A1DE-F7ABC4C4EF2F}" type="presParOf" srcId="{49B8005E-D8CB-42D2-B458-BA76F5F4FDB0}" destId="{9F9B78DD-9725-45D3-A539-3CBC6D778D7E}" srcOrd="0" destOrd="0" presId="urn:microsoft.com/office/officeart/2005/8/layout/hierarchy2"/>
    <dgm:cxn modelId="{57FBF419-337D-4D81-A220-A1B20E8F92C8}" type="presParOf" srcId="{49B8005E-D8CB-42D2-B458-BA76F5F4FDB0}" destId="{E24F7C22-1E15-4D41-8EB4-204A2812235E}" srcOrd="1" destOrd="0" presId="urn:microsoft.com/office/officeart/2005/8/layout/hierarchy2"/>
    <dgm:cxn modelId="{44764687-2E80-4F27-8C85-095B365C9273}" type="presParOf" srcId="{91366A8F-FBA6-408B-A38C-0917A943A308}" destId="{37417752-C433-4BE4-B46E-5482710B1603}" srcOrd="8" destOrd="0" presId="urn:microsoft.com/office/officeart/2005/8/layout/hierarchy2"/>
    <dgm:cxn modelId="{0718B924-6B7C-421E-88D3-7863CC299D7C}" type="presParOf" srcId="{37417752-C433-4BE4-B46E-5482710B1603}" destId="{49CB4AA5-C106-4A64-9EA1-9ED96263DB34}" srcOrd="0" destOrd="0" presId="urn:microsoft.com/office/officeart/2005/8/layout/hierarchy2"/>
    <dgm:cxn modelId="{B4C1E06F-55CA-499E-9505-B175AD8656AE}" type="presParOf" srcId="{91366A8F-FBA6-408B-A38C-0917A943A308}" destId="{AD8883F9-9C2B-4CA0-BE29-23F367E3FFA0}" srcOrd="9" destOrd="0" presId="urn:microsoft.com/office/officeart/2005/8/layout/hierarchy2"/>
    <dgm:cxn modelId="{EE5B556A-F23A-4A92-BB60-426011EA02FC}" type="presParOf" srcId="{AD8883F9-9C2B-4CA0-BE29-23F367E3FFA0}" destId="{307BF5E7-6C78-41C6-80EC-2DF89D362187}" srcOrd="0" destOrd="0" presId="urn:microsoft.com/office/officeart/2005/8/layout/hierarchy2"/>
    <dgm:cxn modelId="{07574B0B-74E5-40AA-B6C2-6E303815DB15}" type="presParOf" srcId="{AD8883F9-9C2B-4CA0-BE29-23F367E3FFA0}" destId="{3F6A7DDD-A036-4DB5-94D5-25AEEF114007}" srcOrd="1" destOrd="0" presId="urn:microsoft.com/office/officeart/2005/8/layout/hierarchy2"/>
    <dgm:cxn modelId="{E0E24625-F4C7-4B89-930C-D74BF485BB5A}" type="presParOf" srcId="{D228F6CC-2F03-4E29-A9EA-FA489C88FDC8}" destId="{AF8CF4BD-3F8A-4B8B-A98F-3C47775E71AD}" srcOrd="4" destOrd="0" presId="urn:microsoft.com/office/officeart/2005/8/layout/hierarchy2"/>
    <dgm:cxn modelId="{69959681-F13D-4E45-9F04-B4E025BEE83A}" type="presParOf" srcId="{AF8CF4BD-3F8A-4B8B-A98F-3C47775E71AD}" destId="{1E068F3C-EE8B-406B-AA9E-27DF6D4719D3}" srcOrd="0" destOrd="0" presId="urn:microsoft.com/office/officeart/2005/8/layout/hierarchy2"/>
    <dgm:cxn modelId="{5EEF46FF-EC6D-483C-8A8B-148BD589CE6B}" type="presParOf" srcId="{D228F6CC-2F03-4E29-A9EA-FA489C88FDC8}" destId="{A243C70B-FC76-45FD-8F45-73D64FB21414}" srcOrd="5" destOrd="0" presId="urn:microsoft.com/office/officeart/2005/8/layout/hierarchy2"/>
    <dgm:cxn modelId="{A872129F-6D3B-4601-97BD-566D3B5572E0}" type="presParOf" srcId="{A243C70B-FC76-45FD-8F45-73D64FB21414}" destId="{F94E51D9-CB35-4986-A7F3-AD1294172E30}" srcOrd="0" destOrd="0" presId="urn:microsoft.com/office/officeart/2005/8/layout/hierarchy2"/>
    <dgm:cxn modelId="{E46D5B7B-D2B0-4C03-B24C-329FC19C9F9A}" type="presParOf" srcId="{A243C70B-FC76-45FD-8F45-73D64FB21414}" destId="{69E4BC9F-065D-4CA5-BD11-7E3911CED4FE}" srcOrd="1" destOrd="0" presId="urn:microsoft.com/office/officeart/2005/8/layout/hierarchy2"/>
    <dgm:cxn modelId="{E8401EFC-E377-4624-B996-034707409651}" type="presParOf" srcId="{69E4BC9F-065D-4CA5-BD11-7E3911CED4FE}" destId="{64791F75-DAFB-4A42-974A-E716BF3B7B5E}" srcOrd="0" destOrd="0" presId="urn:microsoft.com/office/officeart/2005/8/layout/hierarchy2"/>
    <dgm:cxn modelId="{57BBB4B5-A45D-4E8A-9994-678BA877A2F8}" type="presParOf" srcId="{64791F75-DAFB-4A42-974A-E716BF3B7B5E}" destId="{6913E9DA-9DCF-4549-A111-E7BAADFC290F}" srcOrd="0" destOrd="0" presId="urn:microsoft.com/office/officeart/2005/8/layout/hierarchy2"/>
    <dgm:cxn modelId="{41023974-E189-46CC-B4BA-D7064E87B3DC}" type="presParOf" srcId="{69E4BC9F-065D-4CA5-BD11-7E3911CED4FE}" destId="{A5370C9F-A892-425D-8854-211019097E77}" srcOrd="1" destOrd="0" presId="urn:microsoft.com/office/officeart/2005/8/layout/hierarchy2"/>
    <dgm:cxn modelId="{CF81F03C-9E7B-493F-9671-C32C347F783F}" type="presParOf" srcId="{A5370C9F-A892-425D-8854-211019097E77}" destId="{81BBC413-3EF8-47BB-92DF-8A9A388EC3E1}" srcOrd="0" destOrd="0" presId="urn:microsoft.com/office/officeart/2005/8/layout/hierarchy2"/>
    <dgm:cxn modelId="{46BAB7A4-ADE7-42E1-8336-107F076D2EBA}" type="presParOf" srcId="{A5370C9F-A892-425D-8854-211019097E77}" destId="{506D3B49-257B-40EB-A869-F0C0BFC8E483}" srcOrd="1" destOrd="0" presId="urn:microsoft.com/office/officeart/2005/8/layout/hierarchy2"/>
    <dgm:cxn modelId="{1F18DF09-F938-4FCC-80E8-5F11B8D61062}" type="presParOf" srcId="{69E4BC9F-065D-4CA5-BD11-7E3911CED4FE}" destId="{49CEA08B-D4D5-4FF8-AFD8-9981376AC144}" srcOrd="2" destOrd="0" presId="urn:microsoft.com/office/officeart/2005/8/layout/hierarchy2"/>
    <dgm:cxn modelId="{7DBB0F19-3C1B-4858-9628-A24AA3A23DA0}" type="presParOf" srcId="{49CEA08B-D4D5-4FF8-AFD8-9981376AC144}" destId="{42F1A73B-F4BD-446A-9722-A59156B0A0F1}" srcOrd="0" destOrd="0" presId="urn:microsoft.com/office/officeart/2005/8/layout/hierarchy2"/>
    <dgm:cxn modelId="{E5CCA61D-C3CD-45AD-9F3E-CA2EE55E8AF0}" type="presParOf" srcId="{69E4BC9F-065D-4CA5-BD11-7E3911CED4FE}" destId="{E5156337-2B22-435E-965B-067C69CC13B1}" srcOrd="3" destOrd="0" presId="urn:microsoft.com/office/officeart/2005/8/layout/hierarchy2"/>
    <dgm:cxn modelId="{095E31C4-1B40-4CFC-A5A1-2B022BECCD26}" type="presParOf" srcId="{E5156337-2B22-435E-965B-067C69CC13B1}" destId="{FD38AFA3-44B0-46FE-8B92-D0EE1BBB23AE}" srcOrd="0" destOrd="0" presId="urn:microsoft.com/office/officeart/2005/8/layout/hierarchy2"/>
    <dgm:cxn modelId="{AD4D7C3E-1B00-4E1F-88C5-AF91BB9C9100}" type="presParOf" srcId="{E5156337-2B22-435E-965B-067C69CC13B1}" destId="{9107ADF8-8ACB-4457-81D6-BC284228795B}" srcOrd="1" destOrd="0" presId="urn:microsoft.com/office/officeart/2005/8/layout/hierarchy2"/>
    <dgm:cxn modelId="{E4EE341B-A040-427E-B444-C618A87321D6}" type="presParOf" srcId="{69E4BC9F-065D-4CA5-BD11-7E3911CED4FE}" destId="{3EE039DC-BEB3-4860-805C-6B4AAD3A92CE}" srcOrd="4" destOrd="0" presId="urn:microsoft.com/office/officeart/2005/8/layout/hierarchy2"/>
    <dgm:cxn modelId="{05B2605E-5C7B-4F4F-A037-71BCA944FDD3}" type="presParOf" srcId="{3EE039DC-BEB3-4860-805C-6B4AAD3A92CE}" destId="{47F50269-6076-446B-BB7F-FFAB1CADB4F6}" srcOrd="0" destOrd="0" presId="urn:microsoft.com/office/officeart/2005/8/layout/hierarchy2"/>
    <dgm:cxn modelId="{99680B10-F282-4A1E-A6EA-90CFA7AE2F5F}" type="presParOf" srcId="{69E4BC9F-065D-4CA5-BD11-7E3911CED4FE}" destId="{844CBBFB-8DDF-4A56-89A5-845EEFF43476}" srcOrd="5" destOrd="0" presId="urn:microsoft.com/office/officeart/2005/8/layout/hierarchy2"/>
    <dgm:cxn modelId="{69B07FA3-93E4-4220-B1E2-81C732E7E57F}" type="presParOf" srcId="{844CBBFB-8DDF-4A56-89A5-845EEFF43476}" destId="{CD11F713-6057-4567-9BA5-8B14DAF271C9}" srcOrd="0" destOrd="0" presId="urn:microsoft.com/office/officeart/2005/8/layout/hierarchy2"/>
    <dgm:cxn modelId="{797F82D9-509B-46A4-8C83-AB877E7915A5}" type="presParOf" srcId="{844CBBFB-8DDF-4A56-89A5-845EEFF43476}" destId="{61159D30-41B6-4F05-AF01-79D9C8B7A642}" srcOrd="1" destOrd="0" presId="urn:microsoft.com/office/officeart/2005/8/layout/hierarchy2"/>
    <dgm:cxn modelId="{37A9BD81-84CB-48FF-AA51-1514C3965BC4}" type="presParOf" srcId="{69E4BC9F-065D-4CA5-BD11-7E3911CED4FE}" destId="{5CD9F112-0309-405D-8197-FC12F8712B40}" srcOrd="6" destOrd="0" presId="urn:microsoft.com/office/officeart/2005/8/layout/hierarchy2"/>
    <dgm:cxn modelId="{8525D580-4C78-43DF-80BF-2AF11C09F77B}" type="presParOf" srcId="{5CD9F112-0309-405D-8197-FC12F8712B40}" destId="{FEC10160-B4AC-4BEB-9A26-6196A145D6A2}" srcOrd="0" destOrd="0" presId="urn:microsoft.com/office/officeart/2005/8/layout/hierarchy2"/>
    <dgm:cxn modelId="{1DA0872D-5E8D-42E9-BE54-9041A9204B77}" type="presParOf" srcId="{69E4BC9F-065D-4CA5-BD11-7E3911CED4FE}" destId="{4EA1CB41-DF6D-402E-8EE0-E2CB5F7F2001}" srcOrd="7" destOrd="0" presId="urn:microsoft.com/office/officeart/2005/8/layout/hierarchy2"/>
    <dgm:cxn modelId="{419FDBCD-6719-4778-8482-BF42763B1A00}" type="presParOf" srcId="{4EA1CB41-DF6D-402E-8EE0-E2CB5F7F2001}" destId="{EE90E410-4B72-48A0-B269-2182D30439A3}" srcOrd="0" destOrd="0" presId="urn:microsoft.com/office/officeart/2005/8/layout/hierarchy2"/>
    <dgm:cxn modelId="{E7653ABC-EF5D-4EDE-9071-323CA1A84E00}" type="presParOf" srcId="{4EA1CB41-DF6D-402E-8EE0-E2CB5F7F2001}" destId="{CBAACE16-4808-4911-9B14-8BD09750C5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D5876F-BA8F-4E19-A2FA-30F69EFB4C7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136B59-5F6F-46A8-9A8D-DE6850D5FA23}">
      <dgm:prSet phldrT="[文本]"/>
      <dgm:spPr/>
      <dgm:t>
        <a:bodyPr/>
        <a:lstStyle/>
        <a:p>
          <a:r>
            <a:rPr lang="zh-CN" altLang="en-US" dirty="0"/>
            <a:t>皮肤科</a:t>
          </a:r>
        </a:p>
      </dgm:t>
    </dgm:pt>
    <dgm:pt modelId="{85B0C1A9-4477-4A1C-8895-8586E3E74977}" type="par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6977FFE9-5121-43CA-B8A3-9F1CD2ED7B8A}" type="sibTrans" cxnId="{4B869F5D-AB50-42C9-811F-E2E7671DE432}">
      <dgm:prSet/>
      <dgm:spPr/>
      <dgm:t>
        <a:bodyPr/>
        <a:lstStyle/>
        <a:p>
          <a:endParaRPr lang="zh-CN" altLang="en-US"/>
        </a:p>
      </dgm:t>
    </dgm:pt>
    <dgm:pt modelId="{ACE67941-1B6A-478F-A96D-394B9E2F1AA8}">
      <dgm:prSet phldrT="[文本]"/>
      <dgm:spPr/>
      <dgm:t>
        <a:bodyPr/>
        <a:lstStyle/>
        <a:p>
          <a:r>
            <a:rPr lang="zh-CN" altLang="en-US" dirty="0"/>
            <a:t>皮肤和毛发</a:t>
          </a:r>
        </a:p>
      </dgm:t>
    </dgm:pt>
    <dgm:pt modelId="{3D0D53BF-773A-4B86-857A-86954EF1045D}" type="par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2E2188BE-1879-48B1-A44E-376C60667369}" type="sibTrans" cxnId="{3C491E5A-B68C-4822-B29D-ACCB81AF59F7}">
      <dgm:prSet/>
      <dgm:spPr/>
      <dgm:t>
        <a:bodyPr/>
        <a:lstStyle/>
        <a:p>
          <a:endParaRPr lang="zh-CN" altLang="en-US"/>
        </a:p>
      </dgm:t>
    </dgm:pt>
    <dgm:pt modelId="{D4FFE83E-9EE2-4906-ACCD-28C9768CAC80}">
      <dgm:prSet/>
      <dgm:spPr/>
      <dgm:t>
        <a:bodyPr/>
        <a:lstStyle/>
        <a:p>
          <a:r>
            <a:rPr lang="zh-CN" altLang="en-US" dirty="0"/>
            <a:t>毛发丢失（脱发）</a:t>
          </a:r>
        </a:p>
      </dgm:t>
    </dgm:pt>
    <dgm:pt modelId="{DE15C9F0-1CA5-4847-9965-75C0CA5850B0}" type="par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8F1D2740-5D20-44F4-8E83-EF13553C0DAC}" type="sibTrans" cxnId="{5986B7A1-3FB9-4677-91AE-8322090A646B}">
      <dgm:prSet/>
      <dgm:spPr/>
      <dgm:t>
        <a:bodyPr/>
        <a:lstStyle/>
        <a:p>
          <a:endParaRPr lang="zh-CN" altLang="en-US"/>
        </a:p>
      </dgm:t>
    </dgm:pt>
    <dgm:pt modelId="{5BF2CA8A-EAAE-4C78-AA90-43ED863231AB}">
      <dgm:prSet/>
      <dgm:spPr/>
      <dgm:t>
        <a:bodyPr/>
        <a:lstStyle/>
        <a:p>
          <a:r>
            <a:rPr lang="zh-CN" altLang="en-US" dirty="0"/>
            <a:t>毛发过多</a:t>
          </a:r>
        </a:p>
      </dgm:t>
    </dgm:pt>
    <dgm:pt modelId="{DC58A5BD-045D-4616-BDF8-9A8EDDAAFF74}" type="parTrans" cxnId="{21AF0891-0862-443E-9409-494E4D801341}">
      <dgm:prSet/>
      <dgm:spPr/>
      <dgm:t>
        <a:bodyPr/>
        <a:lstStyle/>
        <a:p>
          <a:endParaRPr lang="zh-CN" altLang="en-US"/>
        </a:p>
      </dgm:t>
    </dgm:pt>
    <dgm:pt modelId="{2E4E119F-DAAB-4A4A-898F-21D538F018B7}" type="sibTrans" cxnId="{21AF0891-0862-443E-9409-494E4D801341}">
      <dgm:prSet/>
      <dgm:spPr/>
      <dgm:t>
        <a:bodyPr/>
        <a:lstStyle/>
        <a:p>
          <a:endParaRPr lang="zh-CN" altLang="en-US"/>
        </a:p>
      </dgm:t>
    </dgm:pt>
    <dgm:pt modelId="{844B15F5-F7B0-4F8C-ABB3-525BD7E71509}" type="pres">
      <dgm:prSet presAssocID="{6FD5876F-BA8F-4E19-A2FA-30F69EFB4C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3C681A-1C56-4F58-ACF9-E600123004FC}" type="pres">
      <dgm:prSet presAssocID="{52136B59-5F6F-46A8-9A8D-DE6850D5FA23}" presName="root1" presStyleCnt="0"/>
      <dgm:spPr/>
    </dgm:pt>
    <dgm:pt modelId="{A697C561-8E55-4953-9D83-4232F2DC890E}" type="pres">
      <dgm:prSet presAssocID="{52136B59-5F6F-46A8-9A8D-DE6850D5FA23}" presName="LevelOneTextNode" presStyleLbl="node0" presStyleIdx="0" presStyleCnt="1">
        <dgm:presLayoutVars>
          <dgm:chPref val="3"/>
        </dgm:presLayoutVars>
      </dgm:prSet>
      <dgm:spPr/>
    </dgm:pt>
    <dgm:pt modelId="{D228F6CC-2F03-4E29-A9EA-FA489C88FDC8}" type="pres">
      <dgm:prSet presAssocID="{52136B59-5F6F-46A8-9A8D-DE6850D5FA23}" presName="level2hierChild" presStyleCnt="0"/>
      <dgm:spPr/>
    </dgm:pt>
    <dgm:pt modelId="{697996EF-E553-49FD-B2F9-86D1DABA7B42}" type="pres">
      <dgm:prSet presAssocID="{3D0D53BF-773A-4B86-857A-86954EF1045D}" presName="conn2-1" presStyleLbl="parChTrans1D2" presStyleIdx="0" presStyleCnt="1"/>
      <dgm:spPr/>
    </dgm:pt>
    <dgm:pt modelId="{C91C97ED-0D98-4AC3-B296-0BE8E50B92D1}" type="pres">
      <dgm:prSet presAssocID="{3D0D53BF-773A-4B86-857A-86954EF1045D}" presName="connTx" presStyleLbl="parChTrans1D2" presStyleIdx="0" presStyleCnt="1"/>
      <dgm:spPr/>
    </dgm:pt>
    <dgm:pt modelId="{C4333BF4-4170-422B-B117-B0DB7BBE23F6}" type="pres">
      <dgm:prSet presAssocID="{ACE67941-1B6A-478F-A96D-394B9E2F1AA8}" presName="root2" presStyleCnt="0"/>
      <dgm:spPr/>
    </dgm:pt>
    <dgm:pt modelId="{E041E089-DA47-4C59-92F5-3949B082EB1F}" type="pres">
      <dgm:prSet presAssocID="{ACE67941-1B6A-478F-A96D-394B9E2F1AA8}" presName="LevelTwoTextNode" presStyleLbl="node2" presStyleIdx="0" presStyleCnt="1">
        <dgm:presLayoutVars>
          <dgm:chPref val="3"/>
        </dgm:presLayoutVars>
      </dgm:prSet>
      <dgm:spPr/>
    </dgm:pt>
    <dgm:pt modelId="{858AA018-6435-46A0-8C82-7BE4930C21B0}" type="pres">
      <dgm:prSet presAssocID="{ACE67941-1B6A-478F-A96D-394B9E2F1AA8}" presName="level3hierChild" presStyleCnt="0"/>
      <dgm:spPr/>
    </dgm:pt>
    <dgm:pt modelId="{C881C6DB-A839-4B22-9A03-B7AE78D4E4F3}" type="pres">
      <dgm:prSet presAssocID="{DE15C9F0-1CA5-4847-9965-75C0CA5850B0}" presName="conn2-1" presStyleLbl="parChTrans1D3" presStyleIdx="0" presStyleCnt="2"/>
      <dgm:spPr/>
    </dgm:pt>
    <dgm:pt modelId="{B21B8DB7-79C3-4C63-9439-7AECB39BD11F}" type="pres">
      <dgm:prSet presAssocID="{DE15C9F0-1CA5-4847-9965-75C0CA5850B0}" presName="connTx" presStyleLbl="parChTrans1D3" presStyleIdx="0" presStyleCnt="2"/>
      <dgm:spPr/>
    </dgm:pt>
    <dgm:pt modelId="{2C056B06-7A39-4274-A313-64DD7A9ED79D}" type="pres">
      <dgm:prSet presAssocID="{D4FFE83E-9EE2-4906-ACCD-28C9768CAC80}" presName="root2" presStyleCnt="0"/>
      <dgm:spPr/>
    </dgm:pt>
    <dgm:pt modelId="{F90D8B71-6B0B-4496-B247-743F4306AF32}" type="pres">
      <dgm:prSet presAssocID="{D4FFE83E-9EE2-4906-ACCD-28C9768CAC80}" presName="LevelTwoTextNode" presStyleLbl="node3" presStyleIdx="0" presStyleCnt="2">
        <dgm:presLayoutVars>
          <dgm:chPref val="3"/>
        </dgm:presLayoutVars>
      </dgm:prSet>
      <dgm:spPr/>
    </dgm:pt>
    <dgm:pt modelId="{ACC19BF8-AFF1-477B-B2D8-5173AF9A3ABC}" type="pres">
      <dgm:prSet presAssocID="{D4FFE83E-9EE2-4906-ACCD-28C9768CAC80}" presName="level3hierChild" presStyleCnt="0"/>
      <dgm:spPr/>
    </dgm:pt>
    <dgm:pt modelId="{C26CBFA4-8132-4320-A92D-3A1F4C70C34E}" type="pres">
      <dgm:prSet presAssocID="{DC58A5BD-045D-4616-BDF8-9A8EDDAAFF74}" presName="conn2-1" presStyleLbl="parChTrans1D3" presStyleIdx="1" presStyleCnt="2"/>
      <dgm:spPr/>
    </dgm:pt>
    <dgm:pt modelId="{B47CC676-7178-453E-944A-613C7B92ACE5}" type="pres">
      <dgm:prSet presAssocID="{DC58A5BD-045D-4616-BDF8-9A8EDDAAFF74}" presName="connTx" presStyleLbl="parChTrans1D3" presStyleIdx="1" presStyleCnt="2"/>
      <dgm:spPr/>
    </dgm:pt>
    <dgm:pt modelId="{E8FFB006-4803-4BE5-8861-470B35DB8C08}" type="pres">
      <dgm:prSet presAssocID="{5BF2CA8A-EAAE-4C78-AA90-43ED863231AB}" presName="root2" presStyleCnt="0"/>
      <dgm:spPr/>
    </dgm:pt>
    <dgm:pt modelId="{59ECE108-CFCD-442D-B55A-26A8F95AFB30}" type="pres">
      <dgm:prSet presAssocID="{5BF2CA8A-EAAE-4C78-AA90-43ED863231AB}" presName="LevelTwoTextNode" presStyleLbl="node3" presStyleIdx="1" presStyleCnt="2">
        <dgm:presLayoutVars>
          <dgm:chPref val="3"/>
        </dgm:presLayoutVars>
      </dgm:prSet>
      <dgm:spPr/>
    </dgm:pt>
    <dgm:pt modelId="{198A572B-63D7-44DA-BEF2-BFC189BC0DE0}" type="pres">
      <dgm:prSet presAssocID="{5BF2CA8A-EAAE-4C78-AA90-43ED863231AB}" presName="level3hierChild" presStyleCnt="0"/>
      <dgm:spPr/>
    </dgm:pt>
  </dgm:ptLst>
  <dgm:cxnLst>
    <dgm:cxn modelId="{D9B87B38-4C9D-4E09-8B7C-9CA6C5034E4F}" type="presOf" srcId="{ACE67941-1B6A-478F-A96D-394B9E2F1AA8}" destId="{E041E089-DA47-4C59-92F5-3949B082EB1F}" srcOrd="0" destOrd="0" presId="urn:microsoft.com/office/officeart/2005/8/layout/hierarchy2"/>
    <dgm:cxn modelId="{C3E5153C-6BC9-4F7D-B66A-337CFD81A08C}" type="presOf" srcId="{3D0D53BF-773A-4B86-857A-86954EF1045D}" destId="{C91C97ED-0D98-4AC3-B296-0BE8E50B92D1}" srcOrd="1" destOrd="0" presId="urn:microsoft.com/office/officeart/2005/8/layout/hierarchy2"/>
    <dgm:cxn modelId="{4B869F5D-AB50-42C9-811F-E2E7671DE432}" srcId="{6FD5876F-BA8F-4E19-A2FA-30F69EFB4C77}" destId="{52136B59-5F6F-46A8-9A8D-DE6850D5FA23}" srcOrd="0" destOrd="0" parTransId="{85B0C1A9-4477-4A1C-8895-8586E3E74977}" sibTransId="{6977FFE9-5121-43CA-B8A3-9F1CD2ED7B8A}"/>
    <dgm:cxn modelId="{766C705E-5D4B-4EC0-901B-9921E5EFA831}" type="presOf" srcId="{DC58A5BD-045D-4616-BDF8-9A8EDDAAFF74}" destId="{B47CC676-7178-453E-944A-613C7B92ACE5}" srcOrd="1" destOrd="0" presId="urn:microsoft.com/office/officeart/2005/8/layout/hierarchy2"/>
    <dgm:cxn modelId="{6B5F3562-7730-4EA5-B4BC-2A401D900808}" type="presOf" srcId="{DE15C9F0-1CA5-4847-9965-75C0CA5850B0}" destId="{C881C6DB-A839-4B22-9A03-B7AE78D4E4F3}" srcOrd="0" destOrd="0" presId="urn:microsoft.com/office/officeart/2005/8/layout/hierarchy2"/>
    <dgm:cxn modelId="{2BFC4670-0C22-4433-9984-D99FD3C303BC}" type="presOf" srcId="{52136B59-5F6F-46A8-9A8D-DE6850D5FA23}" destId="{A697C561-8E55-4953-9D83-4232F2DC890E}" srcOrd="0" destOrd="0" presId="urn:microsoft.com/office/officeart/2005/8/layout/hierarchy2"/>
    <dgm:cxn modelId="{3AEC3851-690F-48D9-90E4-34166236DA96}" type="presOf" srcId="{DC58A5BD-045D-4616-BDF8-9A8EDDAAFF74}" destId="{C26CBFA4-8132-4320-A92D-3A1F4C70C34E}" srcOrd="0" destOrd="0" presId="urn:microsoft.com/office/officeart/2005/8/layout/hierarchy2"/>
    <dgm:cxn modelId="{3C491E5A-B68C-4822-B29D-ACCB81AF59F7}" srcId="{52136B59-5F6F-46A8-9A8D-DE6850D5FA23}" destId="{ACE67941-1B6A-478F-A96D-394B9E2F1AA8}" srcOrd="0" destOrd="0" parTransId="{3D0D53BF-773A-4B86-857A-86954EF1045D}" sibTransId="{2E2188BE-1879-48B1-A44E-376C60667369}"/>
    <dgm:cxn modelId="{21AF0891-0862-443E-9409-494E4D801341}" srcId="{ACE67941-1B6A-478F-A96D-394B9E2F1AA8}" destId="{5BF2CA8A-EAAE-4C78-AA90-43ED863231AB}" srcOrd="1" destOrd="0" parTransId="{DC58A5BD-045D-4616-BDF8-9A8EDDAAFF74}" sibTransId="{2E4E119F-DAAB-4A4A-898F-21D538F018B7}"/>
    <dgm:cxn modelId="{0ECF2291-BD70-4CE9-9805-324E5E6F72C3}" type="presOf" srcId="{5BF2CA8A-EAAE-4C78-AA90-43ED863231AB}" destId="{59ECE108-CFCD-442D-B55A-26A8F95AFB30}" srcOrd="0" destOrd="0" presId="urn:microsoft.com/office/officeart/2005/8/layout/hierarchy2"/>
    <dgm:cxn modelId="{FDC5E496-55AA-4C86-B781-6F6BE2B40573}" type="presOf" srcId="{3D0D53BF-773A-4B86-857A-86954EF1045D}" destId="{697996EF-E553-49FD-B2F9-86D1DABA7B42}" srcOrd="0" destOrd="0" presId="urn:microsoft.com/office/officeart/2005/8/layout/hierarchy2"/>
    <dgm:cxn modelId="{5986B7A1-3FB9-4677-91AE-8322090A646B}" srcId="{ACE67941-1B6A-478F-A96D-394B9E2F1AA8}" destId="{D4FFE83E-9EE2-4906-ACCD-28C9768CAC80}" srcOrd="0" destOrd="0" parTransId="{DE15C9F0-1CA5-4847-9965-75C0CA5850B0}" sibTransId="{8F1D2740-5D20-44F4-8E83-EF13553C0DAC}"/>
    <dgm:cxn modelId="{04BF80A3-F8CE-472E-A7D1-31879482729B}" type="presOf" srcId="{D4FFE83E-9EE2-4906-ACCD-28C9768CAC80}" destId="{F90D8B71-6B0B-4496-B247-743F4306AF32}" srcOrd="0" destOrd="0" presId="urn:microsoft.com/office/officeart/2005/8/layout/hierarchy2"/>
    <dgm:cxn modelId="{2B3B8BB2-747F-4B8B-8D05-8F9202F981E1}" type="presOf" srcId="{DE15C9F0-1CA5-4847-9965-75C0CA5850B0}" destId="{B21B8DB7-79C3-4C63-9439-7AECB39BD11F}" srcOrd="1" destOrd="0" presId="urn:microsoft.com/office/officeart/2005/8/layout/hierarchy2"/>
    <dgm:cxn modelId="{E46C0CC0-511F-4422-ABCD-DDB94F39EDD7}" type="presOf" srcId="{6FD5876F-BA8F-4E19-A2FA-30F69EFB4C77}" destId="{844B15F5-F7B0-4F8C-ABB3-525BD7E71509}" srcOrd="0" destOrd="0" presId="urn:microsoft.com/office/officeart/2005/8/layout/hierarchy2"/>
    <dgm:cxn modelId="{368364CD-4158-4B65-9222-04C30368A2F5}" type="presParOf" srcId="{844B15F5-F7B0-4F8C-ABB3-525BD7E71509}" destId="{543C681A-1C56-4F58-ACF9-E600123004FC}" srcOrd="0" destOrd="0" presId="urn:microsoft.com/office/officeart/2005/8/layout/hierarchy2"/>
    <dgm:cxn modelId="{EB7B58B6-4B8B-4C54-8F4B-3242FE492B7D}" type="presParOf" srcId="{543C681A-1C56-4F58-ACF9-E600123004FC}" destId="{A697C561-8E55-4953-9D83-4232F2DC890E}" srcOrd="0" destOrd="0" presId="urn:microsoft.com/office/officeart/2005/8/layout/hierarchy2"/>
    <dgm:cxn modelId="{773F9EC2-0CE5-4F7C-AA7D-4AEF2CFAAA5B}" type="presParOf" srcId="{543C681A-1C56-4F58-ACF9-E600123004FC}" destId="{D228F6CC-2F03-4E29-A9EA-FA489C88FDC8}" srcOrd="1" destOrd="0" presId="urn:microsoft.com/office/officeart/2005/8/layout/hierarchy2"/>
    <dgm:cxn modelId="{BEA0766C-ECFD-4882-9D3B-377CDB5D9866}" type="presParOf" srcId="{D228F6CC-2F03-4E29-A9EA-FA489C88FDC8}" destId="{697996EF-E553-49FD-B2F9-86D1DABA7B42}" srcOrd="0" destOrd="0" presId="urn:microsoft.com/office/officeart/2005/8/layout/hierarchy2"/>
    <dgm:cxn modelId="{4C96FC6A-4627-486A-89B2-87A1CA190DE4}" type="presParOf" srcId="{697996EF-E553-49FD-B2F9-86D1DABA7B42}" destId="{C91C97ED-0D98-4AC3-B296-0BE8E50B92D1}" srcOrd="0" destOrd="0" presId="urn:microsoft.com/office/officeart/2005/8/layout/hierarchy2"/>
    <dgm:cxn modelId="{AE6021A4-16A5-48BB-AAB2-DFF3CCB218A4}" type="presParOf" srcId="{D228F6CC-2F03-4E29-A9EA-FA489C88FDC8}" destId="{C4333BF4-4170-422B-B117-B0DB7BBE23F6}" srcOrd="1" destOrd="0" presId="urn:microsoft.com/office/officeart/2005/8/layout/hierarchy2"/>
    <dgm:cxn modelId="{A40D0E81-3903-45C0-AA67-9250BC177E15}" type="presParOf" srcId="{C4333BF4-4170-422B-B117-B0DB7BBE23F6}" destId="{E041E089-DA47-4C59-92F5-3949B082EB1F}" srcOrd="0" destOrd="0" presId="urn:microsoft.com/office/officeart/2005/8/layout/hierarchy2"/>
    <dgm:cxn modelId="{1DED2F3D-265C-482F-957E-7B12FC417E60}" type="presParOf" srcId="{C4333BF4-4170-422B-B117-B0DB7BBE23F6}" destId="{858AA018-6435-46A0-8C82-7BE4930C21B0}" srcOrd="1" destOrd="0" presId="urn:microsoft.com/office/officeart/2005/8/layout/hierarchy2"/>
    <dgm:cxn modelId="{391E5E5C-CC3A-4A52-856F-B0A08A131591}" type="presParOf" srcId="{858AA018-6435-46A0-8C82-7BE4930C21B0}" destId="{C881C6DB-A839-4B22-9A03-B7AE78D4E4F3}" srcOrd="0" destOrd="0" presId="urn:microsoft.com/office/officeart/2005/8/layout/hierarchy2"/>
    <dgm:cxn modelId="{4E458D77-C150-4C30-B37C-C71165077921}" type="presParOf" srcId="{C881C6DB-A839-4B22-9A03-B7AE78D4E4F3}" destId="{B21B8DB7-79C3-4C63-9439-7AECB39BD11F}" srcOrd="0" destOrd="0" presId="urn:microsoft.com/office/officeart/2005/8/layout/hierarchy2"/>
    <dgm:cxn modelId="{B21B2DC3-CC5F-4F8F-976D-330104639CC5}" type="presParOf" srcId="{858AA018-6435-46A0-8C82-7BE4930C21B0}" destId="{2C056B06-7A39-4274-A313-64DD7A9ED79D}" srcOrd="1" destOrd="0" presId="urn:microsoft.com/office/officeart/2005/8/layout/hierarchy2"/>
    <dgm:cxn modelId="{A7FFB97D-9590-4954-B6C2-67EE6AE02793}" type="presParOf" srcId="{2C056B06-7A39-4274-A313-64DD7A9ED79D}" destId="{F90D8B71-6B0B-4496-B247-743F4306AF32}" srcOrd="0" destOrd="0" presId="urn:microsoft.com/office/officeart/2005/8/layout/hierarchy2"/>
    <dgm:cxn modelId="{93E46DD3-ADFB-4B1B-AD83-21BEC9DE7524}" type="presParOf" srcId="{2C056B06-7A39-4274-A313-64DD7A9ED79D}" destId="{ACC19BF8-AFF1-477B-B2D8-5173AF9A3ABC}" srcOrd="1" destOrd="0" presId="urn:microsoft.com/office/officeart/2005/8/layout/hierarchy2"/>
    <dgm:cxn modelId="{EC62C020-1795-4650-B9C1-D06EEA02C5F8}" type="presParOf" srcId="{858AA018-6435-46A0-8C82-7BE4930C21B0}" destId="{C26CBFA4-8132-4320-A92D-3A1F4C70C34E}" srcOrd="2" destOrd="0" presId="urn:microsoft.com/office/officeart/2005/8/layout/hierarchy2"/>
    <dgm:cxn modelId="{84FC6DE8-2E13-441A-B79C-60B3C15F628B}" type="presParOf" srcId="{C26CBFA4-8132-4320-A92D-3A1F4C70C34E}" destId="{B47CC676-7178-453E-944A-613C7B92ACE5}" srcOrd="0" destOrd="0" presId="urn:microsoft.com/office/officeart/2005/8/layout/hierarchy2"/>
    <dgm:cxn modelId="{F82920C6-6F83-429F-869C-818DB2BE4176}" type="presParOf" srcId="{858AA018-6435-46A0-8C82-7BE4930C21B0}" destId="{E8FFB006-4803-4BE5-8861-470B35DB8C08}" srcOrd="3" destOrd="0" presId="urn:microsoft.com/office/officeart/2005/8/layout/hierarchy2"/>
    <dgm:cxn modelId="{BADC3C23-43BA-46CF-89D3-72B68FEC1FCB}" type="presParOf" srcId="{E8FFB006-4803-4BE5-8861-470B35DB8C08}" destId="{59ECE108-CFCD-442D-B55A-26A8F95AFB30}" srcOrd="0" destOrd="0" presId="urn:microsoft.com/office/officeart/2005/8/layout/hierarchy2"/>
    <dgm:cxn modelId="{0ECACF3B-ACFB-4603-BDD9-A93E996DE1AB}" type="presParOf" srcId="{E8FFB006-4803-4BE5-8861-470B35DB8C08}" destId="{198A572B-63D7-44DA-BEF2-BFC189BC0DE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2111922" y="2183283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内科</a:t>
          </a:r>
        </a:p>
      </dsp:txBody>
      <dsp:txXfrm>
        <a:off x="2129027" y="2200388"/>
        <a:ext cx="1133799" cy="549794"/>
      </dsp:txXfrm>
    </dsp:sp>
    <dsp:sp modelId="{697996EF-E553-49FD-B2F9-86D1DABA7B42}">
      <dsp:nvSpPr>
        <dsp:cNvPr id="0" name=""/>
        <dsp:cNvSpPr/>
      </dsp:nvSpPr>
      <dsp:spPr>
        <a:xfrm rot="16924900">
          <a:off x="2397454" y="1373983"/>
          <a:ext cx="223216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232160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457730" y="1328122"/>
        <a:ext cx="111608" cy="111608"/>
      </dsp:txXfrm>
    </dsp:sp>
    <dsp:sp modelId="{E041E089-DA47-4C59-92F5-3949B082EB1F}">
      <dsp:nvSpPr>
        <dsp:cNvPr id="0" name=""/>
        <dsp:cNvSpPr/>
      </dsp:nvSpPr>
      <dsp:spPr>
        <a:xfrm>
          <a:off x="3747136" y="56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全身</a:t>
          </a:r>
        </a:p>
      </dsp:txBody>
      <dsp:txXfrm>
        <a:off x="3764241" y="17669"/>
        <a:ext cx="1133799" cy="549794"/>
      </dsp:txXfrm>
    </dsp:sp>
    <dsp:sp modelId="{5A76DBAF-B297-4DC2-845D-416FAE799EF4}">
      <dsp:nvSpPr>
        <dsp:cNvPr id="0" name=""/>
        <dsp:cNvSpPr/>
      </dsp:nvSpPr>
      <dsp:spPr>
        <a:xfrm>
          <a:off x="4915146" y="282624"/>
          <a:ext cx="4672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20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7068" y="280887"/>
        <a:ext cx="23360" cy="23360"/>
      </dsp:txXfrm>
    </dsp:sp>
    <dsp:sp modelId="{1F94AA0D-8F04-4F0F-9C17-7EEE07296EEB}">
      <dsp:nvSpPr>
        <dsp:cNvPr id="0" name=""/>
        <dsp:cNvSpPr/>
      </dsp:nvSpPr>
      <dsp:spPr>
        <a:xfrm>
          <a:off x="5382350" y="56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呃逆</a:t>
          </a:r>
        </a:p>
      </dsp:txBody>
      <dsp:txXfrm>
        <a:off x="5399455" y="17669"/>
        <a:ext cx="1133799" cy="549794"/>
      </dsp:txXfrm>
    </dsp:sp>
    <dsp:sp modelId="{B6634A50-52AE-4C3B-9802-FCC9951BC0C8}">
      <dsp:nvSpPr>
        <dsp:cNvPr id="0" name=""/>
        <dsp:cNvSpPr/>
      </dsp:nvSpPr>
      <dsp:spPr>
        <a:xfrm rot="17230830">
          <a:off x="2722689" y="1709786"/>
          <a:ext cx="15816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81689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73992" y="1680186"/>
        <a:ext cx="79084" cy="79084"/>
      </dsp:txXfrm>
    </dsp:sp>
    <dsp:sp modelId="{2F45EAE5-0CBF-4680-AEE8-EC07F0AE36BD}">
      <dsp:nvSpPr>
        <dsp:cNvPr id="0" name=""/>
        <dsp:cNvSpPr/>
      </dsp:nvSpPr>
      <dsp:spPr>
        <a:xfrm>
          <a:off x="3747136" y="672170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出血</a:t>
          </a:r>
        </a:p>
      </dsp:txBody>
      <dsp:txXfrm>
        <a:off x="3764241" y="689275"/>
        <a:ext cx="1133799" cy="549794"/>
      </dsp:txXfrm>
    </dsp:sp>
    <dsp:sp modelId="{2DE8064A-2DF0-4073-B98E-A0CB36F1038A}">
      <dsp:nvSpPr>
        <dsp:cNvPr id="0" name=""/>
        <dsp:cNvSpPr/>
      </dsp:nvSpPr>
      <dsp:spPr>
        <a:xfrm>
          <a:off x="4915146" y="954230"/>
          <a:ext cx="46720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6720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7068" y="952492"/>
        <a:ext cx="23360" cy="23360"/>
      </dsp:txXfrm>
    </dsp:sp>
    <dsp:sp modelId="{839E94B9-976C-4EF2-8BCF-9A6D1B1F53AD}">
      <dsp:nvSpPr>
        <dsp:cNvPr id="0" name=""/>
        <dsp:cNvSpPr/>
      </dsp:nvSpPr>
      <dsp:spPr>
        <a:xfrm>
          <a:off x="5382350" y="672170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消化道出血</a:t>
          </a:r>
        </a:p>
      </dsp:txBody>
      <dsp:txXfrm>
        <a:off x="5399455" y="689275"/>
        <a:ext cx="1133799" cy="549794"/>
      </dsp:txXfrm>
    </dsp:sp>
    <dsp:sp modelId="{AF8CF4BD-3F8A-4B8B-A98F-3C47775E71AD}">
      <dsp:nvSpPr>
        <dsp:cNvPr id="0" name=""/>
        <dsp:cNvSpPr/>
      </dsp:nvSpPr>
      <dsp:spPr>
        <a:xfrm rot="1186030">
          <a:off x="3265305" y="2549293"/>
          <a:ext cx="49645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96457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01123" y="2546824"/>
        <a:ext cx="24822" cy="24822"/>
      </dsp:txXfrm>
    </dsp:sp>
    <dsp:sp modelId="{F94E51D9-CB35-4986-A7F3-AD1294172E30}">
      <dsp:nvSpPr>
        <dsp:cNvPr id="0" name=""/>
        <dsp:cNvSpPr/>
      </dsp:nvSpPr>
      <dsp:spPr>
        <a:xfrm>
          <a:off x="3747136" y="235118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胸部和呼吸系统</a:t>
          </a:r>
        </a:p>
      </dsp:txBody>
      <dsp:txXfrm>
        <a:off x="3764241" y="2368289"/>
        <a:ext cx="1133799" cy="549794"/>
      </dsp:txXfrm>
    </dsp:sp>
    <dsp:sp modelId="{64791F75-DAFB-4A42-974A-E716BF3B7B5E}">
      <dsp:nvSpPr>
        <dsp:cNvPr id="0" name=""/>
        <dsp:cNvSpPr/>
      </dsp:nvSpPr>
      <dsp:spPr>
        <a:xfrm rot="17692822">
          <a:off x="4593511" y="2129540"/>
          <a:ext cx="111047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1047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0986" y="2111720"/>
        <a:ext cx="55523" cy="55523"/>
      </dsp:txXfrm>
    </dsp:sp>
    <dsp:sp modelId="{81BBC413-3EF8-47BB-92DF-8A9A388EC3E1}">
      <dsp:nvSpPr>
        <dsp:cNvPr id="0" name=""/>
        <dsp:cNvSpPr/>
      </dsp:nvSpPr>
      <dsp:spPr>
        <a:xfrm>
          <a:off x="5382350" y="1343776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喘鸣</a:t>
          </a:r>
        </a:p>
      </dsp:txBody>
      <dsp:txXfrm>
        <a:off x="5399455" y="1360881"/>
        <a:ext cx="1133799" cy="549794"/>
      </dsp:txXfrm>
    </dsp:sp>
    <dsp:sp modelId="{95A6D394-9B31-4914-A41C-187A9A41991B}">
      <dsp:nvSpPr>
        <dsp:cNvPr id="0" name=""/>
        <dsp:cNvSpPr/>
      </dsp:nvSpPr>
      <dsp:spPr>
        <a:xfrm rot="19457599">
          <a:off x="4861066" y="2465342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2460901"/>
        <a:ext cx="28768" cy="28768"/>
      </dsp:txXfrm>
    </dsp:sp>
    <dsp:sp modelId="{35320577-7763-428D-8F70-2DE6E8A734A1}">
      <dsp:nvSpPr>
        <dsp:cNvPr id="0" name=""/>
        <dsp:cNvSpPr/>
      </dsp:nvSpPr>
      <dsp:spPr>
        <a:xfrm>
          <a:off x="5382350" y="2015381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咳嗽</a:t>
          </a:r>
        </a:p>
      </dsp:txBody>
      <dsp:txXfrm>
        <a:off x="5399455" y="2032486"/>
        <a:ext cx="1133799" cy="549794"/>
      </dsp:txXfrm>
    </dsp:sp>
    <dsp:sp modelId="{9736B9D2-6EB8-4299-BE06-2C9EDCF64854}">
      <dsp:nvSpPr>
        <dsp:cNvPr id="0" name=""/>
        <dsp:cNvSpPr/>
      </dsp:nvSpPr>
      <dsp:spPr>
        <a:xfrm rot="2142401">
          <a:off x="4861066" y="2801145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2796704"/>
        <a:ext cx="28768" cy="28768"/>
      </dsp:txXfrm>
    </dsp:sp>
    <dsp:sp modelId="{3792ED47-B3EB-4261-B044-51C32FB020AC}">
      <dsp:nvSpPr>
        <dsp:cNvPr id="0" name=""/>
        <dsp:cNvSpPr/>
      </dsp:nvSpPr>
      <dsp:spPr>
        <a:xfrm>
          <a:off x="5382350" y="2686987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心悸</a:t>
          </a:r>
        </a:p>
      </dsp:txBody>
      <dsp:txXfrm>
        <a:off x="5399455" y="2704092"/>
        <a:ext cx="1133799" cy="549794"/>
      </dsp:txXfrm>
    </dsp:sp>
    <dsp:sp modelId="{30D3227F-3BCC-460A-8139-69E4AD6EBC5A}">
      <dsp:nvSpPr>
        <dsp:cNvPr id="0" name=""/>
        <dsp:cNvSpPr/>
      </dsp:nvSpPr>
      <dsp:spPr>
        <a:xfrm rot="3907178">
          <a:off x="4593511" y="3136948"/>
          <a:ext cx="111047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1047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0986" y="3119129"/>
        <a:ext cx="55523" cy="55523"/>
      </dsp:txXfrm>
    </dsp:sp>
    <dsp:sp modelId="{0A9890B1-3973-4264-9292-13D57EA18A82}">
      <dsp:nvSpPr>
        <dsp:cNvPr id="0" name=""/>
        <dsp:cNvSpPr/>
      </dsp:nvSpPr>
      <dsp:spPr>
        <a:xfrm>
          <a:off x="5382350" y="3358593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胸痛</a:t>
          </a:r>
        </a:p>
      </dsp:txBody>
      <dsp:txXfrm>
        <a:off x="5399455" y="3375698"/>
        <a:ext cx="1133799" cy="549794"/>
      </dsp:txXfrm>
    </dsp:sp>
    <dsp:sp modelId="{6F3D4B63-FCEF-4EEA-AE0E-39271D796BAB}">
      <dsp:nvSpPr>
        <dsp:cNvPr id="0" name=""/>
        <dsp:cNvSpPr/>
      </dsp:nvSpPr>
      <dsp:spPr>
        <a:xfrm rot="4675100">
          <a:off x="2397454" y="3556702"/>
          <a:ext cx="223216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232160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457730" y="3510840"/>
        <a:ext cx="111608" cy="111608"/>
      </dsp:txXfrm>
    </dsp:sp>
    <dsp:sp modelId="{72E94E10-6D74-4F8E-935E-CA8054D137ED}">
      <dsp:nvSpPr>
        <dsp:cNvPr id="0" name=""/>
        <dsp:cNvSpPr/>
      </dsp:nvSpPr>
      <dsp:spPr>
        <a:xfrm>
          <a:off x="3747136" y="4366001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腹部和消化系统</a:t>
          </a:r>
        </a:p>
      </dsp:txBody>
      <dsp:txXfrm>
        <a:off x="3764241" y="4383106"/>
        <a:ext cx="1133799" cy="549794"/>
      </dsp:txXfrm>
    </dsp:sp>
    <dsp:sp modelId="{65DC109F-23CB-473B-96B7-2CCD6AF2352E}">
      <dsp:nvSpPr>
        <dsp:cNvPr id="0" name=""/>
        <dsp:cNvSpPr/>
      </dsp:nvSpPr>
      <dsp:spPr>
        <a:xfrm rot="19457599">
          <a:off x="4861066" y="4480159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4475718"/>
        <a:ext cx="28768" cy="28768"/>
      </dsp:txXfrm>
    </dsp:sp>
    <dsp:sp modelId="{F3131B39-F2A6-4097-B07C-3F6F4F68D989}">
      <dsp:nvSpPr>
        <dsp:cNvPr id="0" name=""/>
        <dsp:cNvSpPr/>
      </dsp:nvSpPr>
      <dsp:spPr>
        <a:xfrm>
          <a:off x="5382350" y="4030198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便秘</a:t>
          </a:r>
        </a:p>
      </dsp:txBody>
      <dsp:txXfrm>
        <a:off x="5399455" y="4047303"/>
        <a:ext cx="1133799" cy="549794"/>
      </dsp:txXfrm>
    </dsp:sp>
    <dsp:sp modelId="{08113579-EF5E-476A-A10C-ABC70FA1C3A9}">
      <dsp:nvSpPr>
        <dsp:cNvPr id="0" name=""/>
        <dsp:cNvSpPr/>
      </dsp:nvSpPr>
      <dsp:spPr>
        <a:xfrm rot="2142401">
          <a:off x="4861066" y="4815962"/>
          <a:ext cx="5753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753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364" y="4811521"/>
        <a:ext cx="28768" cy="28768"/>
      </dsp:txXfrm>
    </dsp:sp>
    <dsp:sp modelId="{BEC78730-3FE9-436E-9F47-635FC39DDCDA}">
      <dsp:nvSpPr>
        <dsp:cNvPr id="0" name=""/>
        <dsp:cNvSpPr/>
      </dsp:nvSpPr>
      <dsp:spPr>
        <a:xfrm>
          <a:off x="5382350" y="4701804"/>
          <a:ext cx="1168009" cy="584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急性腹痛</a:t>
          </a:r>
          <a:endParaRPr lang="en-US" altLang="zh-CN" sz="1600" kern="1200" dirty="0"/>
        </a:p>
      </dsp:txBody>
      <dsp:txXfrm>
        <a:off x="5399455" y="4718909"/>
        <a:ext cx="1133799" cy="549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599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外科</a:t>
          </a:r>
        </a:p>
      </dsp:txBody>
      <dsp:txXfrm>
        <a:off x="33977" y="2106756"/>
        <a:ext cx="2212476" cy="1072860"/>
      </dsp:txXfrm>
    </dsp:sp>
    <dsp:sp modelId="{697996EF-E553-49FD-B2F9-86D1DABA7B42}">
      <dsp:nvSpPr>
        <dsp:cNvPr id="0" name=""/>
        <dsp:cNvSpPr/>
      </dsp:nvSpPr>
      <dsp:spPr>
        <a:xfrm rot="18289469">
          <a:off x="1937438" y="1968505"/>
          <a:ext cx="1596479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596479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95766" y="1947995"/>
        <a:ext cx="79823" cy="79823"/>
      </dsp:txXfrm>
    </dsp:sp>
    <dsp:sp modelId="{E041E089-DA47-4C59-92F5-3949B082EB1F}">
      <dsp:nvSpPr>
        <dsp:cNvPr id="0" name=""/>
        <dsp:cNvSpPr/>
      </dsp:nvSpPr>
      <dsp:spPr>
        <a:xfrm>
          <a:off x="3191525" y="762820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全身</a:t>
          </a:r>
        </a:p>
      </dsp:txBody>
      <dsp:txXfrm>
        <a:off x="3224903" y="796198"/>
        <a:ext cx="2212476" cy="1072860"/>
      </dsp:txXfrm>
    </dsp:sp>
    <dsp:sp modelId="{5A76DBAF-B297-4DC2-845D-416FAE799EF4}">
      <dsp:nvSpPr>
        <dsp:cNvPr id="0" name=""/>
        <dsp:cNvSpPr/>
      </dsp:nvSpPr>
      <dsp:spPr>
        <a:xfrm>
          <a:off x="5470757" y="1313226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1309835"/>
        <a:ext cx="45584" cy="45584"/>
      </dsp:txXfrm>
    </dsp:sp>
    <dsp:sp modelId="{1F94AA0D-8F04-4F0F-9C17-7EEE07296EEB}">
      <dsp:nvSpPr>
        <dsp:cNvPr id="0" name=""/>
        <dsp:cNvSpPr/>
      </dsp:nvSpPr>
      <dsp:spPr>
        <a:xfrm>
          <a:off x="6382450" y="762820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瘀伤和出血</a:t>
          </a:r>
        </a:p>
      </dsp:txBody>
      <dsp:txXfrm>
        <a:off x="6415828" y="796198"/>
        <a:ext cx="2212476" cy="1072860"/>
      </dsp:txXfrm>
    </dsp:sp>
    <dsp:sp modelId="{B6634A50-52AE-4C3B-9802-FCC9951BC0C8}">
      <dsp:nvSpPr>
        <dsp:cNvPr id="0" name=""/>
        <dsp:cNvSpPr/>
      </dsp:nvSpPr>
      <dsp:spPr>
        <a:xfrm>
          <a:off x="2279832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12886" y="2620394"/>
        <a:ext cx="45584" cy="45584"/>
      </dsp:txXfrm>
    </dsp:sp>
    <dsp:sp modelId="{2F45EAE5-0CBF-4680-AEE8-EC07F0AE36BD}">
      <dsp:nvSpPr>
        <dsp:cNvPr id="0" name=""/>
        <dsp:cNvSpPr/>
      </dsp:nvSpPr>
      <dsp:spPr>
        <a:xfrm>
          <a:off x="3191525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关节和肌肉</a:t>
          </a:r>
        </a:p>
      </dsp:txBody>
      <dsp:txXfrm>
        <a:off x="3224903" y="2106756"/>
        <a:ext cx="2212476" cy="1072860"/>
      </dsp:txXfrm>
    </dsp:sp>
    <dsp:sp modelId="{2DE8064A-2DF0-4073-B98E-A0CB36F1038A}">
      <dsp:nvSpPr>
        <dsp:cNvPr id="0" name=""/>
        <dsp:cNvSpPr/>
      </dsp:nvSpPr>
      <dsp:spPr>
        <a:xfrm>
          <a:off x="5470757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2620394"/>
        <a:ext cx="45584" cy="45584"/>
      </dsp:txXfrm>
    </dsp:sp>
    <dsp:sp modelId="{839E94B9-976C-4EF2-8BCF-9A6D1B1F53AD}">
      <dsp:nvSpPr>
        <dsp:cNvPr id="0" name=""/>
        <dsp:cNvSpPr/>
      </dsp:nvSpPr>
      <dsp:spPr>
        <a:xfrm>
          <a:off x="6382450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下背部痛</a:t>
          </a:r>
        </a:p>
      </dsp:txBody>
      <dsp:txXfrm>
        <a:off x="6415828" y="2106756"/>
        <a:ext cx="2212476" cy="1072860"/>
      </dsp:txXfrm>
    </dsp:sp>
    <dsp:sp modelId="{AF8CF4BD-3F8A-4B8B-A98F-3C47775E71AD}">
      <dsp:nvSpPr>
        <dsp:cNvPr id="0" name=""/>
        <dsp:cNvSpPr/>
      </dsp:nvSpPr>
      <dsp:spPr>
        <a:xfrm rot="3310531">
          <a:off x="1937438" y="3279064"/>
          <a:ext cx="1596479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596479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95766" y="3258554"/>
        <a:ext cx="79823" cy="79823"/>
      </dsp:txXfrm>
    </dsp:sp>
    <dsp:sp modelId="{F94E51D9-CB35-4986-A7F3-AD1294172E30}">
      <dsp:nvSpPr>
        <dsp:cNvPr id="0" name=""/>
        <dsp:cNvSpPr/>
      </dsp:nvSpPr>
      <dsp:spPr>
        <a:xfrm>
          <a:off x="3191525" y="3383937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疼痛</a:t>
          </a:r>
        </a:p>
      </dsp:txBody>
      <dsp:txXfrm>
        <a:off x="3224903" y="3417315"/>
        <a:ext cx="2212476" cy="1072860"/>
      </dsp:txXfrm>
    </dsp:sp>
    <dsp:sp modelId="{64791F75-DAFB-4A42-974A-E716BF3B7B5E}">
      <dsp:nvSpPr>
        <dsp:cNvPr id="0" name=""/>
        <dsp:cNvSpPr/>
      </dsp:nvSpPr>
      <dsp:spPr>
        <a:xfrm>
          <a:off x="5470757" y="3934343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3930953"/>
        <a:ext cx="45584" cy="45584"/>
      </dsp:txXfrm>
    </dsp:sp>
    <dsp:sp modelId="{81BBC413-3EF8-47BB-92DF-8A9A388EC3E1}">
      <dsp:nvSpPr>
        <dsp:cNvPr id="0" name=""/>
        <dsp:cNvSpPr/>
      </dsp:nvSpPr>
      <dsp:spPr>
        <a:xfrm>
          <a:off x="6382450" y="3383937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颈痛</a:t>
          </a:r>
        </a:p>
      </dsp:txBody>
      <dsp:txXfrm>
        <a:off x="6415828" y="3417315"/>
        <a:ext cx="2212476" cy="1072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1790687" y="2501122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妇产科</a:t>
          </a:r>
        </a:p>
      </dsp:txBody>
      <dsp:txXfrm>
        <a:off x="1810268" y="2520703"/>
        <a:ext cx="1297918" cy="629378"/>
      </dsp:txXfrm>
    </dsp:sp>
    <dsp:sp modelId="{697996EF-E553-49FD-B2F9-86D1DABA7B42}">
      <dsp:nvSpPr>
        <dsp:cNvPr id="0" name=""/>
        <dsp:cNvSpPr/>
      </dsp:nvSpPr>
      <dsp:spPr>
        <a:xfrm rot="17500715">
          <a:off x="2671263" y="2151291"/>
          <a:ext cx="144784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784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58988" y="2126477"/>
        <a:ext cx="72392" cy="72392"/>
      </dsp:txXfrm>
    </dsp:sp>
    <dsp:sp modelId="{E041E089-DA47-4C59-92F5-3949B082EB1F}">
      <dsp:nvSpPr>
        <dsp:cNvPr id="0" name=""/>
        <dsp:cNvSpPr/>
      </dsp:nvSpPr>
      <dsp:spPr>
        <a:xfrm>
          <a:off x="3662601" y="1155684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妇产科</a:t>
          </a:r>
        </a:p>
      </dsp:txBody>
      <dsp:txXfrm>
        <a:off x="3682182" y="1175265"/>
        <a:ext cx="1297918" cy="629378"/>
      </dsp:txXfrm>
    </dsp:sp>
    <dsp:sp modelId="{5A76DBAF-B297-4DC2-845D-416FAE799EF4}">
      <dsp:nvSpPr>
        <dsp:cNvPr id="0" name=""/>
        <dsp:cNvSpPr/>
      </dsp:nvSpPr>
      <dsp:spPr>
        <a:xfrm rot="17692822">
          <a:off x="4631490" y="901956"/>
          <a:ext cx="1271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712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35317" y="881558"/>
        <a:ext cx="63560" cy="63560"/>
      </dsp:txXfrm>
    </dsp:sp>
    <dsp:sp modelId="{1F94AA0D-8F04-4F0F-9C17-7EEE07296EEB}">
      <dsp:nvSpPr>
        <dsp:cNvPr id="0" name=""/>
        <dsp:cNvSpPr/>
      </dsp:nvSpPr>
      <dsp:spPr>
        <a:xfrm>
          <a:off x="5534514" y="2452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孕早期的盆腔疼痛</a:t>
          </a:r>
        </a:p>
      </dsp:txBody>
      <dsp:txXfrm>
        <a:off x="5554095" y="22033"/>
        <a:ext cx="1297918" cy="629378"/>
      </dsp:txXfrm>
    </dsp:sp>
    <dsp:sp modelId="{729E7489-F909-49F3-A445-C8D4B8FF0A4B}">
      <dsp:nvSpPr>
        <dsp:cNvPr id="0" name=""/>
        <dsp:cNvSpPr/>
      </dsp:nvSpPr>
      <dsp:spPr>
        <a:xfrm rot="19457599">
          <a:off x="4937774" y="1286367"/>
          <a:ext cx="6586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864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0631" y="1281283"/>
        <a:ext cx="32932" cy="32932"/>
      </dsp:txXfrm>
    </dsp:sp>
    <dsp:sp modelId="{A0BA124D-9A37-4E5F-A6DA-CEF61FF93AA0}">
      <dsp:nvSpPr>
        <dsp:cNvPr id="0" name=""/>
        <dsp:cNvSpPr/>
      </dsp:nvSpPr>
      <dsp:spPr>
        <a:xfrm>
          <a:off x="5534514" y="771273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盆腔疼痛</a:t>
          </a:r>
        </a:p>
      </dsp:txBody>
      <dsp:txXfrm>
        <a:off x="5554095" y="790854"/>
        <a:ext cx="1297918" cy="629378"/>
      </dsp:txXfrm>
    </dsp:sp>
    <dsp:sp modelId="{9C0EF1E6-C264-4A1B-B460-24F3E06E3ED3}">
      <dsp:nvSpPr>
        <dsp:cNvPr id="0" name=""/>
        <dsp:cNvSpPr/>
      </dsp:nvSpPr>
      <dsp:spPr>
        <a:xfrm rot="2142401">
          <a:off x="4937774" y="1670778"/>
          <a:ext cx="6586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864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0631" y="1665693"/>
        <a:ext cx="32932" cy="32932"/>
      </dsp:txXfrm>
    </dsp:sp>
    <dsp:sp modelId="{83E67EFC-7A4B-4CDA-9004-31FF0D70CEED}">
      <dsp:nvSpPr>
        <dsp:cNvPr id="0" name=""/>
        <dsp:cNvSpPr/>
      </dsp:nvSpPr>
      <dsp:spPr>
        <a:xfrm>
          <a:off x="5534514" y="1540095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经期痉挛</a:t>
          </a:r>
        </a:p>
      </dsp:txBody>
      <dsp:txXfrm>
        <a:off x="5554095" y="1559676"/>
        <a:ext cx="1297918" cy="629378"/>
      </dsp:txXfrm>
    </dsp:sp>
    <dsp:sp modelId="{3F65A524-F753-49F9-8584-1ED9F75CEC6C}">
      <dsp:nvSpPr>
        <dsp:cNvPr id="0" name=""/>
        <dsp:cNvSpPr/>
      </dsp:nvSpPr>
      <dsp:spPr>
        <a:xfrm rot="3907178">
          <a:off x="4631490" y="2055189"/>
          <a:ext cx="1271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712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35317" y="2034790"/>
        <a:ext cx="63560" cy="63560"/>
      </dsp:txXfrm>
    </dsp:sp>
    <dsp:sp modelId="{97432A35-B8BD-4487-B6E3-317CFF676B84}">
      <dsp:nvSpPr>
        <dsp:cNvPr id="0" name=""/>
        <dsp:cNvSpPr/>
      </dsp:nvSpPr>
      <dsp:spPr>
        <a:xfrm>
          <a:off x="5534514" y="2308916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闭经</a:t>
          </a:r>
        </a:p>
      </dsp:txBody>
      <dsp:txXfrm>
        <a:off x="5554095" y="2328497"/>
        <a:ext cx="1297918" cy="629378"/>
      </dsp:txXfrm>
    </dsp:sp>
    <dsp:sp modelId="{B6634A50-52AE-4C3B-9802-FCC9951BC0C8}">
      <dsp:nvSpPr>
        <dsp:cNvPr id="0" name=""/>
        <dsp:cNvSpPr/>
      </dsp:nvSpPr>
      <dsp:spPr>
        <a:xfrm rot="4099285">
          <a:off x="2671263" y="3496729"/>
          <a:ext cx="144784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784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58988" y="3471915"/>
        <a:ext cx="72392" cy="72392"/>
      </dsp:txXfrm>
    </dsp:sp>
    <dsp:sp modelId="{2F45EAE5-0CBF-4680-AEE8-EC07F0AE36BD}">
      <dsp:nvSpPr>
        <dsp:cNvPr id="0" name=""/>
        <dsp:cNvSpPr/>
      </dsp:nvSpPr>
      <dsp:spPr>
        <a:xfrm>
          <a:off x="3662601" y="3846559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出血</a:t>
          </a:r>
        </a:p>
      </dsp:txBody>
      <dsp:txXfrm>
        <a:off x="3682182" y="3866140"/>
        <a:ext cx="1297918" cy="629378"/>
      </dsp:txXfrm>
    </dsp:sp>
    <dsp:sp modelId="{2DE8064A-2DF0-4073-B98E-A0CB36F1038A}">
      <dsp:nvSpPr>
        <dsp:cNvPr id="0" name=""/>
        <dsp:cNvSpPr/>
      </dsp:nvSpPr>
      <dsp:spPr>
        <a:xfrm rot="18289469">
          <a:off x="4798821" y="3785037"/>
          <a:ext cx="93655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3655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3684" y="3773005"/>
        <a:ext cx="46827" cy="46827"/>
      </dsp:txXfrm>
    </dsp:sp>
    <dsp:sp modelId="{839E94B9-976C-4EF2-8BCF-9A6D1B1F53AD}">
      <dsp:nvSpPr>
        <dsp:cNvPr id="0" name=""/>
        <dsp:cNvSpPr/>
      </dsp:nvSpPr>
      <dsp:spPr>
        <a:xfrm>
          <a:off x="5534514" y="3077738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孕早期阴道流血</a:t>
          </a:r>
          <a:endParaRPr lang="en-US" altLang="zh-CN" sz="1900" kern="1200" dirty="0"/>
        </a:p>
      </dsp:txBody>
      <dsp:txXfrm>
        <a:off x="5554095" y="3097319"/>
        <a:ext cx="1297918" cy="629378"/>
      </dsp:txXfrm>
    </dsp:sp>
    <dsp:sp modelId="{1ACD3E58-9867-4E0F-86FC-1B2C7DAD6A29}">
      <dsp:nvSpPr>
        <dsp:cNvPr id="0" name=""/>
        <dsp:cNvSpPr/>
      </dsp:nvSpPr>
      <dsp:spPr>
        <a:xfrm>
          <a:off x="4999681" y="4169448"/>
          <a:ext cx="5348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34832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3727" y="4167459"/>
        <a:ext cx="26741" cy="26741"/>
      </dsp:txXfrm>
    </dsp:sp>
    <dsp:sp modelId="{5521E3A8-2577-44E3-B0E3-C2F0A1BDC4DF}">
      <dsp:nvSpPr>
        <dsp:cNvPr id="0" name=""/>
        <dsp:cNvSpPr/>
      </dsp:nvSpPr>
      <dsp:spPr>
        <a:xfrm>
          <a:off x="5534514" y="3846559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孕晚期阴道流血</a:t>
          </a:r>
        </a:p>
      </dsp:txBody>
      <dsp:txXfrm>
        <a:off x="5554095" y="3866140"/>
        <a:ext cx="1297918" cy="629378"/>
      </dsp:txXfrm>
    </dsp:sp>
    <dsp:sp modelId="{BA55E9B1-9472-4ADE-8164-72D812CA7B53}">
      <dsp:nvSpPr>
        <dsp:cNvPr id="0" name=""/>
        <dsp:cNvSpPr/>
      </dsp:nvSpPr>
      <dsp:spPr>
        <a:xfrm rot="3310531">
          <a:off x="4798821" y="4553858"/>
          <a:ext cx="93655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36553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3684" y="4541826"/>
        <a:ext cx="46827" cy="46827"/>
      </dsp:txXfrm>
    </dsp:sp>
    <dsp:sp modelId="{1C5D1DEB-4CC5-496D-AC59-BD4E8B463976}">
      <dsp:nvSpPr>
        <dsp:cNvPr id="0" name=""/>
        <dsp:cNvSpPr/>
      </dsp:nvSpPr>
      <dsp:spPr>
        <a:xfrm>
          <a:off x="5534514" y="4615381"/>
          <a:ext cx="1337080" cy="668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阴道出血</a:t>
          </a:r>
        </a:p>
      </dsp:txBody>
      <dsp:txXfrm>
        <a:off x="5554095" y="4634962"/>
        <a:ext cx="1297918" cy="629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599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儿科</a:t>
          </a:r>
        </a:p>
      </dsp:txBody>
      <dsp:txXfrm>
        <a:off x="33977" y="2106756"/>
        <a:ext cx="2212476" cy="1072860"/>
      </dsp:txXfrm>
    </dsp:sp>
    <dsp:sp modelId="{697996EF-E553-49FD-B2F9-86D1DABA7B42}">
      <dsp:nvSpPr>
        <dsp:cNvPr id="0" name=""/>
        <dsp:cNvSpPr/>
      </dsp:nvSpPr>
      <dsp:spPr>
        <a:xfrm>
          <a:off x="2279832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12886" y="2620394"/>
        <a:ext cx="45584" cy="45584"/>
      </dsp:txXfrm>
    </dsp:sp>
    <dsp:sp modelId="{E041E089-DA47-4C59-92F5-3949B082EB1F}">
      <dsp:nvSpPr>
        <dsp:cNvPr id="0" name=""/>
        <dsp:cNvSpPr/>
      </dsp:nvSpPr>
      <dsp:spPr>
        <a:xfrm>
          <a:off x="3191525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全身</a:t>
          </a:r>
        </a:p>
      </dsp:txBody>
      <dsp:txXfrm>
        <a:off x="3224903" y="2106756"/>
        <a:ext cx="2212476" cy="1072860"/>
      </dsp:txXfrm>
    </dsp:sp>
    <dsp:sp modelId="{5A76DBAF-B297-4DC2-845D-416FAE799EF4}">
      <dsp:nvSpPr>
        <dsp:cNvPr id="0" name=""/>
        <dsp:cNvSpPr/>
      </dsp:nvSpPr>
      <dsp:spPr>
        <a:xfrm>
          <a:off x="5470757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903811" y="2620394"/>
        <a:ext cx="45584" cy="45584"/>
      </dsp:txXfrm>
    </dsp:sp>
    <dsp:sp modelId="{1F94AA0D-8F04-4F0F-9C17-7EEE07296EEB}">
      <dsp:nvSpPr>
        <dsp:cNvPr id="0" name=""/>
        <dsp:cNvSpPr/>
      </dsp:nvSpPr>
      <dsp:spPr>
        <a:xfrm>
          <a:off x="6382450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儿童病毒感染概述</a:t>
          </a:r>
        </a:p>
      </dsp:txBody>
      <dsp:txXfrm>
        <a:off x="6415828" y="2106756"/>
        <a:ext cx="2212476" cy="1072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2975088" y="246475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五官科</a:t>
          </a:r>
        </a:p>
      </dsp:txBody>
      <dsp:txXfrm>
        <a:off x="2985540" y="2475210"/>
        <a:ext cx="692808" cy="335952"/>
      </dsp:txXfrm>
    </dsp:sp>
    <dsp:sp modelId="{697996EF-E553-49FD-B2F9-86D1DABA7B42}">
      <dsp:nvSpPr>
        <dsp:cNvPr id="0" name=""/>
        <dsp:cNvSpPr/>
      </dsp:nvSpPr>
      <dsp:spPr>
        <a:xfrm rot="16727265">
          <a:off x="2897209" y="1713746"/>
          <a:ext cx="186866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68666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84826" y="1673105"/>
        <a:ext cx="93433" cy="93433"/>
      </dsp:txXfrm>
    </dsp:sp>
    <dsp:sp modelId="{E041E089-DA47-4C59-92F5-3949B082EB1F}">
      <dsp:nvSpPr>
        <dsp:cNvPr id="0" name=""/>
        <dsp:cNvSpPr/>
      </dsp:nvSpPr>
      <dsp:spPr>
        <a:xfrm>
          <a:off x="3974285" y="61802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</a:t>
          </a:r>
        </a:p>
      </dsp:txBody>
      <dsp:txXfrm>
        <a:off x="3984737" y="628480"/>
        <a:ext cx="692808" cy="335952"/>
      </dsp:txXfrm>
    </dsp:sp>
    <dsp:sp modelId="{5A76DBAF-B297-4DC2-845D-416FAE799EF4}">
      <dsp:nvSpPr>
        <dsp:cNvPr id="0" name=""/>
        <dsp:cNvSpPr/>
      </dsp:nvSpPr>
      <dsp:spPr>
        <a:xfrm rot="17692822">
          <a:off x="4491462" y="482593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471704"/>
        <a:ext cx="33927" cy="33927"/>
      </dsp:txXfrm>
    </dsp:sp>
    <dsp:sp modelId="{1F94AA0D-8F04-4F0F-9C17-7EEE07296EEB}">
      <dsp:nvSpPr>
        <dsp:cNvPr id="0" name=""/>
        <dsp:cNvSpPr/>
      </dsp:nvSpPr>
      <dsp:spPr>
        <a:xfrm>
          <a:off x="4973482" y="2452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眼前漂浮物</a:t>
          </a:r>
        </a:p>
      </dsp:txBody>
      <dsp:txXfrm>
        <a:off x="4983934" y="12904"/>
        <a:ext cx="692808" cy="335952"/>
      </dsp:txXfrm>
    </dsp:sp>
    <dsp:sp modelId="{C881C6DB-A839-4B22-9A03-B7AE78D4E4F3}">
      <dsp:nvSpPr>
        <dsp:cNvPr id="0" name=""/>
        <dsp:cNvSpPr/>
      </dsp:nvSpPr>
      <dsp:spPr>
        <a:xfrm rot="19457599">
          <a:off x="4654952" y="687785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685071"/>
        <a:ext cx="17578" cy="17578"/>
      </dsp:txXfrm>
    </dsp:sp>
    <dsp:sp modelId="{F90D8B71-6B0B-4496-B247-743F4306AF32}">
      <dsp:nvSpPr>
        <dsp:cNvPr id="0" name=""/>
        <dsp:cNvSpPr/>
      </dsp:nvSpPr>
      <dsp:spPr>
        <a:xfrm>
          <a:off x="4973482" y="412836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眼痛</a:t>
          </a:r>
        </a:p>
      </dsp:txBody>
      <dsp:txXfrm>
        <a:off x="4983934" y="423288"/>
        <a:ext cx="692808" cy="335952"/>
      </dsp:txXfrm>
    </dsp:sp>
    <dsp:sp modelId="{F1A4DAD0-2245-4F9D-8C27-0517F1E5B66E}">
      <dsp:nvSpPr>
        <dsp:cNvPr id="0" name=""/>
        <dsp:cNvSpPr/>
      </dsp:nvSpPr>
      <dsp:spPr>
        <a:xfrm rot="2142401">
          <a:off x="4654952" y="892977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890263"/>
        <a:ext cx="17578" cy="17578"/>
      </dsp:txXfrm>
    </dsp:sp>
    <dsp:sp modelId="{1008DDE9-1AE6-4FD4-AEA7-A3067DE81B1E}">
      <dsp:nvSpPr>
        <dsp:cNvPr id="0" name=""/>
        <dsp:cNvSpPr/>
      </dsp:nvSpPr>
      <dsp:spPr>
        <a:xfrm>
          <a:off x="4973482" y="823221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眼睑肿胀</a:t>
          </a:r>
        </a:p>
      </dsp:txBody>
      <dsp:txXfrm>
        <a:off x="4983934" y="833673"/>
        <a:ext cx="692808" cy="335952"/>
      </dsp:txXfrm>
    </dsp:sp>
    <dsp:sp modelId="{A89D5668-3F09-4567-A6FE-59F94310B2D7}">
      <dsp:nvSpPr>
        <dsp:cNvPr id="0" name=""/>
        <dsp:cNvSpPr/>
      </dsp:nvSpPr>
      <dsp:spPr>
        <a:xfrm rot="3907178">
          <a:off x="4491462" y="1098169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1087281"/>
        <a:ext cx="33927" cy="33927"/>
      </dsp:txXfrm>
    </dsp:sp>
    <dsp:sp modelId="{C532332F-BAA3-45D9-8042-F67AE2870271}">
      <dsp:nvSpPr>
        <dsp:cNvPr id="0" name=""/>
        <dsp:cNvSpPr/>
      </dsp:nvSpPr>
      <dsp:spPr>
        <a:xfrm>
          <a:off x="4973482" y="1233605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瞳孔不等</a:t>
          </a:r>
        </a:p>
      </dsp:txBody>
      <dsp:txXfrm>
        <a:off x="4983934" y="1244057"/>
        <a:ext cx="692808" cy="335952"/>
      </dsp:txXfrm>
    </dsp:sp>
    <dsp:sp modelId="{B6634A50-52AE-4C3B-9802-FCC9951BC0C8}">
      <dsp:nvSpPr>
        <dsp:cNvPr id="0" name=""/>
        <dsp:cNvSpPr/>
      </dsp:nvSpPr>
      <dsp:spPr>
        <a:xfrm>
          <a:off x="3688800" y="2637111"/>
          <a:ext cx="28548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85484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24405" y="2636049"/>
        <a:ext cx="14274" cy="14274"/>
      </dsp:txXfrm>
    </dsp:sp>
    <dsp:sp modelId="{2F45EAE5-0CBF-4680-AEE8-EC07F0AE36BD}">
      <dsp:nvSpPr>
        <dsp:cNvPr id="0" name=""/>
        <dsp:cNvSpPr/>
      </dsp:nvSpPr>
      <dsp:spPr>
        <a:xfrm>
          <a:off x="3974285" y="246475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耳鼻喉</a:t>
          </a:r>
        </a:p>
      </dsp:txBody>
      <dsp:txXfrm>
        <a:off x="3984737" y="2475210"/>
        <a:ext cx="692808" cy="335952"/>
      </dsp:txXfrm>
    </dsp:sp>
    <dsp:sp modelId="{2DE8064A-2DF0-4073-B98E-A0CB36F1038A}">
      <dsp:nvSpPr>
        <dsp:cNvPr id="0" name=""/>
        <dsp:cNvSpPr/>
      </dsp:nvSpPr>
      <dsp:spPr>
        <a:xfrm rot="17350740">
          <a:off x="4396239" y="2226727"/>
          <a:ext cx="86900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86900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09014" y="2211077"/>
        <a:ext cx="43450" cy="43450"/>
      </dsp:txXfrm>
    </dsp:sp>
    <dsp:sp modelId="{839E94B9-976C-4EF2-8BCF-9A6D1B1F53AD}">
      <dsp:nvSpPr>
        <dsp:cNvPr id="0" name=""/>
        <dsp:cNvSpPr/>
      </dsp:nvSpPr>
      <dsp:spPr>
        <a:xfrm>
          <a:off x="4973482" y="1643990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听力损失的管理</a:t>
          </a:r>
        </a:p>
      </dsp:txBody>
      <dsp:txXfrm>
        <a:off x="4983934" y="1654442"/>
        <a:ext cx="692808" cy="335952"/>
      </dsp:txXfrm>
    </dsp:sp>
    <dsp:sp modelId="{F71CF944-BDB2-449C-92BE-BD0EFCF632B7}">
      <dsp:nvSpPr>
        <dsp:cNvPr id="0" name=""/>
        <dsp:cNvSpPr/>
      </dsp:nvSpPr>
      <dsp:spPr>
        <a:xfrm rot="18289469">
          <a:off x="4580781" y="2431919"/>
          <a:ext cx="49991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499917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8242" y="2425496"/>
        <a:ext cx="24995" cy="24995"/>
      </dsp:txXfrm>
    </dsp:sp>
    <dsp:sp modelId="{2F90170A-5AE1-41AB-8E48-63DA7D9ADC42}">
      <dsp:nvSpPr>
        <dsp:cNvPr id="0" name=""/>
        <dsp:cNvSpPr/>
      </dsp:nvSpPr>
      <dsp:spPr>
        <a:xfrm>
          <a:off x="4973482" y="2054374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咽喉痛</a:t>
          </a:r>
        </a:p>
      </dsp:txBody>
      <dsp:txXfrm>
        <a:off x="4983934" y="2064826"/>
        <a:ext cx="692808" cy="335952"/>
      </dsp:txXfrm>
    </dsp:sp>
    <dsp:sp modelId="{110DEC42-3AB4-4B63-9042-36FA41FC9D58}">
      <dsp:nvSpPr>
        <dsp:cNvPr id="0" name=""/>
        <dsp:cNvSpPr/>
      </dsp:nvSpPr>
      <dsp:spPr>
        <a:xfrm>
          <a:off x="4687997" y="2637111"/>
          <a:ext cx="28548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8548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3602" y="2636049"/>
        <a:ext cx="14274" cy="14274"/>
      </dsp:txXfrm>
    </dsp:sp>
    <dsp:sp modelId="{0C5E0DB0-A078-4296-B08A-D4BC45007422}">
      <dsp:nvSpPr>
        <dsp:cNvPr id="0" name=""/>
        <dsp:cNvSpPr/>
      </dsp:nvSpPr>
      <dsp:spPr>
        <a:xfrm>
          <a:off x="4973482" y="2464758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突发性耳聋</a:t>
          </a:r>
        </a:p>
      </dsp:txBody>
      <dsp:txXfrm>
        <a:off x="4983934" y="2475210"/>
        <a:ext cx="692808" cy="335952"/>
      </dsp:txXfrm>
    </dsp:sp>
    <dsp:sp modelId="{A8B077DE-5067-4FB1-AC18-66ED0FC7C4DB}">
      <dsp:nvSpPr>
        <dsp:cNvPr id="0" name=""/>
        <dsp:cNvSpPr/>
      </dsp:nvSpPr>
      <dsp:spPr>
        <a:xfrm rot="3310531">
          <a:off x="4580781" y="2842303"/>
          <a:ext cx="49991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499917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8242" y="2835881"/>
        <a:ext cx="24995" cy="24995"/>
      </dsp:txXfrm>
    </dsp:sp>
    <dsp:sp modelId="{9F9B78DD-9725-45D3-A539-3CBC6D778D7E}">
      <dsp:nvSpPr>
        <dsp:cNvPr id="0" name=""/>
        <dsp:cNvSpPr/>
      </dsp:nvSpPr>
      <dsp:spPr>
        <a:xfrm>
          <a:off x="4973482" y="2875143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耳鸣</a:t>
          </a:r>
        </a:p>
      </dsp:txBody>
      <dsp:txXfrm>
        <a:off x="4983934" y="2885595"/>
        <a:ext cx="692808" cy="335952"/>
      </dsp:txXfrm>
    </dsp:sp>
    <dsp:sp modelId="{37417752-C433-4BE4-B46E-5482710B1603}">
      <dsp:nvSpPr>
        <dsp:cNvPr id="0" name=""/>
        <dsp:cNvSpPr/>
      </dsp:nvSpPr>
      <dsp:spPr>
        <a:xfrm rot="4249260">
          <a:off x="4396239" y="3047496"/>
          <a:ext cx="86900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869001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09014" y="3031846"/>
        <a:ext cx="43450" cy="43450"/>
      </dsp:txXfrm>
    </dsp:sp>
    <dsp:sp modelId="{307BF5E7-6C78-41C6-80EC-2DF89D362187}">
      <dsp:nvSpPr>
        <dsp:cNvPr id="0" name=""/>
        <dsp:cNvSpPr/>
      </dsp:nvSpPr>
      <dsp:spPr>
        <a:xfrm>
          <a:off x="4973482" y="3285527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鼻塞和鼻漏</a:t>
          </a:r>
        </a:p>
      </dsp:txBody>
      <dsp:txXfrm>
        <a:off x="4983934" y="3295979"/>
        <a:ext cx="692808" cy="335952"/>
      </dsp:txXfrm>
    </dsp:sp>
    <dsp:sp modelId="{AF8CF4BD-3F8A-4B8B-A98F-3C47775E71AD}">
      <dsp:nvSpPr>
        <dsp:cNvPr id="0" name=""/>
        <dsp:cNvSpPr/>
      </dsp:nvSpPr>
      <dsp:spPr>
        <a:xfrm rot="4872735">
          <a:off x="2897209" y="3560476"/>
          <a:ext cx="186866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68666" y="6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84826" y="3519835"/>
        <a:ext cx="93433" cy="93433"/>
      </dsp:txXfrm>
    </dsp:sp>
    <dsp:sp modelId="{F94E51D9-CB35-4986-A7F3-AD1294172E30}">
      <dsp:nvSpPr>
        <dsp:cNvPr id="0" name=""/>
        <dsp:cNvSpPr/>
      </dsp:nvSpPr>
      <dsp:spPr>
        <a:xfrm>
          <a:off x="3974285" y="4311489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口腔和牙科</a:t>
          </a:r>
        </a:p>
      </dsp:txBody>
      <dsp:txXfrm>
        <a:off x="3984737" y="4321941"/>
        <a:ext cx="692808" cy="335952"/>
      </dsp:txXfrm>
    </dsp:sp>
    <dsp:sp modelId="{64791F75-DAFB-4A42-974A-E716BF3B7B5E}">
      <dsp:nvSpPr>
        <dsp:cNvPr id="0" name=""/>
        <dsp:cNvSpPr/>
      </dsp:nvSpPr>
      <dsp:spPr>
        <a:xfrm rot="17692822">
          <a:off x="4491462" y="4176053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4165164"/>
        <a:ext cx="33927" cy="33927"/>
      </dsp:txXfrm>
    </dsp:sp>
    <dsp:sp modelId="{81BBC413-3EF8-47BB-92DF-8A9A388EC3E1}">
      <dsp:nvSpPr>
        <dsp:cNvPr id="0" name=""/>
        <dsp:cNvSpPr/>
      </dsp:nvSpPr>
      <dsp:spPr>
        <a:xfrm>
          <a:off x="4973482" y="3695912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口干</a:t>
          </a:r>
        </a:p>
      </dsp:txBody>
      <dsp:txXfrm>
        <a:off x="4983934" y="3706364"/>
        <a:ext cx="692808" cy="335952"/>
      </dsp:txXfrm>
    </dsp:sp>
    <dsp:sp modelId="{49CEA08B-D4D5-4FF8-AFD8-9981376AC144}">
      <dsp:nvSpPr>
        <dsp:cNvPr id="0" name=""/>
        <dsp:cNvSpPr/>
      </dsp:nvSpPr>
      <dsp:spPr>
        <a:xfrm rot="19457599">
          <a:off x="4654952" y="4381245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4378531"/>
        <a:ext cx="17578" cy="17578"/>
      </dsp:txXfrm>
    </dsp:sp>
    <dsp:sp modelId="{FD38AFA3-44B0-46FE-8B92-D0EE1BBB23AE}">
      <dsp:nvSpPr>
        <dsp:cNvPr id="0" name=""/>
        <dsp:cNvSpPr/>
      </dsp:nvSpPr>
      <dsp:spPr>
        <a:xfrm>
          <a:off x="4973482" y="4106296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口腔溃疡和炎症</a:t>
          </a:r>
        </a:p>
      </dsp:txBody>
      <dsp:txXfrm>
        <a:off x="4983934" y="4116748"/>
        <a:ext cx="692808" cy="335952"/>
      </dsp:txXfrm>
    </dsp:sp>
    <dsp:sp modelId="{3EE039DC-BEB3-4860-805C-6B4AAD3A92CE}">
      <dsp:nvSpPr>
        <dsp:cNvPr id="0" name=""/>
        <dsp:cNvSpPr/>
      </dsp:nvSpPr>
      <dsp:spPr>
        <a:xfrm rot="2142401">
          <a:off x="4654952" y="4586437"/>
          <a:ext cx="3515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1575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21950" y="4583723"/>
        <a:ext cx="17578" cy="17578"/>
      </dsp:txXfrm>
    </dsp:sp>
    <dsp:sp modelId="{CD11F713-6057-4567-9BA5-8B14DAF271C9}">
      <dsp:nvSpPr>
        <dsp:cNvPr id="0" name=""/>
        <dsp:cNvSpPr/>
      </dsp:nvSpPr>
      <dsp:spPr>
        <a:xfrm>
          <a:off x="4973482" y="4516681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口臭</a:t>
          </a:r>
        </a:p>
      </dsp:txBody>
      <dsp:txXfrm>
        <a:off x="4983934" y="4527133"/>
        <a:ext cx="692808" cy="335952"/>
      </dsp:txXfrm>
    </dsp:sp>
    <dsp:sp modelId="{5CD9F112-0309-405D-8197-FC12F8712B40}">
      <dsp:nvSpPr>
        <dsp:cNvPr id="0" name=""/>
        <dsp:cNvSpPr/>
      </dsp:nvSpPr>
      <dsp:spPr>
        <a:xfrm rot="3907178">
          <a:off x="4491462" y="4791630"/>
          <a:ext cx="67855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678554" y="6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13776" y="4780741"/>
        <a:ext cx="33927" cy="33927"/>
      </dsp:txXfrm>
    </dsp:sp>
    <dsp:sp modelId="{EE90E410-4B72-48A0-B269-2182D30439A3}">
      <dsp:nvSpPr>
        <dsp:cNvPr id="0" name=""/>
        <dsp:cNvSpPr/>
      </dsp:nvSpPr>
      <dsp:spPr>
        <a:xfrm>
          <a:off x="4973482" y="4927065"/>
          <a:ext cx="713712" cy="356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牙疼</a:t>
          </a:r>
        </a:p>
      </dsp:txBody>
      <dsp:txXfrm>
        <a:off x="4983934" y="4937517"/>
        <a:ext cx="692808" cy="335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C561-8E55-4953-9D83-4232F2DC890E}">
      <dsp:nvSpPr>
        <dsp:cNvPr id="0" name=""/>
        <dsp:cNvSpPr/>
      </dsp:nvSpPr>
      <dsp:spPr>
        <a:xfrm>
          <a:off x="599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皮肤科</a:t>
          </a:r>
        </a:p>
      </dsp:txBody>
      <dsp:txXfrm>
        <a:off x="33977" y="2106756"/>
        <a:ext cx="2212476" cy="1072860"/>
      </dsp:txXfrm>
    </dsp:sp>
    <dsp:sp modelId="{697996EF-E553-49FD-B2F9-86D1DABA7B42}">
      <dsp:nvSpPr>
        <dsp:cNvPr id="0" name=""/>
        <dsp:cNvSpPr/>
      </dsp:nvSpPr>
      <dsp:spPr>
        <a:xfrm>
          <a:off x="2279832" y="2623785"/>
          <a:ext cx="91169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911693" y="194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12886" y="2620394"/>
        <a:ext cx="45584" cy="45584"/>
      </dsp:txXfrm>
    </dsp:sp>
    <dsp:sp modelId="{E041E089-DA47-4C59-92F5-3949B082EB1F}">
      <dsp:nvSpPr>
        <dsp:cNvPr id="0" name=""/>
        <dsp:cNvSpPr/>
      </dsp:nvSpPr>
      <dsp:spPr>
        <a:xfrm>
          <a:off x="3191525" y="207337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皮肤和毛发</a:t>
          </a:r>
        </a:p>
      </dsp:txBody>
      <dsp:txXfrm>
        <a:off x="3224903" y="2106756"/>
        <a:ext cx="2212476" cy="1072860"/>
      </dsp:txXfrm>
    </dsp:sp>
    <dsp:sp modelId="{C881C6DB-A839-4B22-9A03-B7AE78D4E4F3}">
      <dsp:nvSpPr>
        <dsp:cNvPr id="0" name=""/>
        <dsp:cNvSpPr/>
      </dsp:nvSpPr>
      <dsp:spPr>
        <a:xfrm rot="19457599">
          <a:off x="5365227" y="2296145"/>
          <a:ext cx="112275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12275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898535" y="2287478"/>
        <a:ext cx="56137" cy="56137"/>
      </dsp:txXfrm>
    </dsp:sp>
    <dsp:sp modelId="{F90D8B71-6B0B-4496-B247-743F4306AF32}">
      <dsp:nvSpPr>
        <dsp:cNvPr id="0" name=""/>
        <dsp:cNvSpPr/>
      </dsp:nvSpPr>
      <dsp:spPr>
        <a:xfrm>
          <a:off x="6382450" y="1418099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毛发丢失（脱发）</a:t>
          </a:r>
        </a:p>
      </dsp:txBody>
      <dsp:txXfrm>
        <a:off x="6415828" y="1451477"/>
        <a:ext cx="2212476" cy="1072860"/>
      </dsp:txXfrm>
    </dsp:sp>
    <dsp:sp modelId="{C26CBFA4-8132-4320-A92D-3A1F4C70C34E}">
      <dsp:nvSpPr>
        <dsp:cNvPr id="0" name=""/>
        <dsp:cNvSpPr/>
      </dsp:nvSpPr>
      <dsp:spPr>
        <a:xfrm rot="2142401">
          <a:off x="5365227" y="2951424"/>
          <a:ext cx="1122753" cy="38803"/>
        </a:xfrm>
        <a:custGeom>
          <a:avLst/>
          <a:gdLst/>
          <a:ahLst/>
          <a:cxnLst/>
          <a:rect l="0" t="0" r="0" b="0"/>
          <a:pathLst>
            <a:path>
              <a:moveTo>
                <a:pt x="0" y="19401"/>
              </a:moveTo>
              <a:lnTo>
                <a:pt x="1122753" y="19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898535" y="2942757"/>
        <a:ext cx="56137" cy="56137"/>
      </dsp:txXfrm>
    </dsp:sp>
    <dsp:sp modelId="{59ECE108-CFCD-442D-B55A-26A8F95AFB30}">
      <dsp:nvSpPr>
        <dsp:cNvPr id="0" name=""/>
        <dsp:cNvSpPr/>
      </dsp:nvSpPr>
      <dsp:spPr>
        <a:xfrm>
          <a:off x="6382450" y="2728658"/>
          <a:ext cx="2279232" cy="1139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毛发过多</a:t>
          </a:r>
        </a:p>
      </dsp:txBody>
      <dsp:txXfrm>
        <a:off x="6415828" y="2762036"/>
        <a:ext cx="2212476" cy="107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A9294-D4AA-46F2-A65B-0F4903C69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906FE-D64E-4F9B-A9DA-7CFFAEEF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AEB56-20E4-4A41-862A-7CCF3E6B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0C04C-DD15-431E-B8E3-285855A2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64656-CA01-4FCD-B063-CB096B2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88A8-3F46-44B9-8056-F757B488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1EC934-101E-42DA-A29E-836E2C44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8AD75-6A61-44D3-A6EB-77F526A4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2C068-4FDD-4F63-AE10-380B545B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CC1B8-E064-450E-B858-1B215463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A8469D-F55E-44A1-BEFB-6BA4954B6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8851EB-7126-425C-89C4-998E0C380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2771D-41B3-4F9D-A298-64A555AD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D9C6-5388-40F8-8FC0-ED21CACA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37938-5286-450D-9526-9626BBB3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3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BC541-EC23-4604-BD4B-4DAC5582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A1381-AA3C-43E1-81EE-545560DF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D4792-C2F9-4AEF-BE13-0B3DFDE6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489A8-B7D5-46DC-903A-8C596DFB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36BC8-FD70-4D83-97A7-27D62189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9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0D61E-85EA-4241-8176-EDA88A8A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C86CD-33FF-48A8-A4A9-7D9C6782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0529D-F007-4420-8B02-A60050F5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62CF2-FBEE-411C-9E66-F5FCA751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E33FB-403C-4745-B41C-186BE293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472FC-A442-4F53-BF5C-F2D617FD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AF266-A33C-4E8C-8AD4-2E2F28244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DFA02-E77B-4744-A5E0-47B54FEF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50178-0872-4083-8551-D21DF8AF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6C84F-6133-4A2A-BBF9-8D428D5C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891AD-C235-408E-B199-A1A443EC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4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615CD-56DA-48BC-81FD-4F2C5AD7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03B5B-4680-4E86-B572-2950BBE4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DF336-03C8-4FFE-BDE4-011E98E3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35CEDD-E0AE-44B5-A947-2BFE8E545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305F1-26A0-4B64-BD3F-DF88E706F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52C7E6-243B-4259-9BEF-3D78FADD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006AE-44A3-4997-8CAE-E0C1AF14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34A1EF-B6BD-4CE2-A601-207C20FB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7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07EC4-AA88-432F-8616-C465770D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11696A-9347-4207-8CA3-6EC9E0D7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3D2DAC-F450-41D2-B26B-1045E61B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45CD3-3012-4B47-A77F-609BA4F7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1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CFE5C3-8DA5-48DF-A908-C9867879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3A6DCC-65EA-4154-8E0C-47D81B4D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85E44-F3E2-4C90-A83D-EEB249A6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7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82AE3-C2EE-4341-B1AB-B2CC1E77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2FB34-810A-4746-9B34-3C0A4965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8B6DDD-C6AF-4A18-B77C-81DC68E6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CDB7B-0D94-43FC-8B6A-7FDA4208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B5DE9-6AB2-4D1D-9642-128D3749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AD2F5-B13B-4F44-907C-823AA26D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1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F99C3-0E9B-44A8-A1EF-F58300A2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17DEE-EC67-427B-AA1B-98C22BAA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14CEA-951C-4F05-8835-632508007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2626B-AC4A-49D5-9230-C2DA4BC5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0159A-5DE9-44A8-A793-33576A7B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2BDCF-9E2C-408A-B082-5A228210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B3F81B-BA05-40DC-B4B1-42BB5927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C8ED9-499C-458E-AED5-51343E8F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32246-C974-4A68-BD70-86DD9309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2D6D-776B-4EA1-8067-4F1E54142CE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1C3D6-59E3-4373-96B5-B0811C150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57A99-E44C-4E34-96A0-CA9222AA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EB11-20F2-4211-8580-D114638C6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4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371437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内科</a:t>
            </a:r>
          </a:p>
        </p:txBody>
      </p:sp>
    </p:spTree>
    <p:extLst>
      <p:ext uri="{BB962C8B-B14F-4D97-AF65-F5344CB8AC3E}">
        <p14:creationId xmlns:p14="http://schemas.microsoft.com/office/powerpoint/2010/main" val="215393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76D5395-524A-4532-A9EA-C03167D3C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36909"/>
              </p:ext>
            </p:extLst>
          </p:nvPr>
        </p:nvGraphicFramePr>
        <p:xfrm>
          <a:off x="2032000" y="2687320"/>
          <a:ext cx="8464552" cy="129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38">
                  <a:extLst>
                    <a:ext uri="{9D8B030D-6E8A-4147-A177-3AD203B41FA5}">
                      <a16:colId xmlns:a16="http://schemas.microsoft.com/office/drawing/2014/main" val="1147520461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1813957564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1038906987"/>
                    </a:ext>
                  </a:extLst>
                </a:gridCol>
                <a:gridCol w="2116138">
                  <a:extLst>
                    <a:ext uri="{9D8B030D-6E8A-4147-A177-3AD203B41FA5}">
                      <a16:colId xmlns:a16="http://schemas.microsoft.com/office/drawing/2014/main" val="1241844297"/>
                    </a:ext>
                  </a:extLst>
                </a:gridCol>
              </a:tblGrid>
              <a:tr h="646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网站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春雨医生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丁香园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好大夫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03067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记录数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6737210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7609157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1458009</a:t>
                      </a:r>
                      <a:endParaRPr lang="zh-CN" altLang="en-US" sz="2400" b="0" i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21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94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555A64D-2D05-49B8-B9C1-B4A88F79C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514251"/>
              </p:ext>
            </p:extLst>
          </p:nvPr>
        </p:nvGraphicFramePr>
        <p:xfrm>
          <a:off x="2032000" y="719668"/>
          <a:ext cx="8316332" cy="5168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188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9F4269E-E2EC-492C-9AD5-29482DCD2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76867"/>
              </p:ext>
            </p:extLst>
          </p:nvPr>
        </p:nvGraphicFramePr>
        <p:xfrm>
          <a:off x="2032000" y="733313"/>
          <a:ext cx="8128000" cy="1285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810941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23512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23609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33505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科室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1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儿科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r>
                        <a:rPr lang="zh-CN" altLang="en-US" dirty="0"/>
                        <a:t>个月宝宝吃完退烧药又开始发烧了怎么回事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你好，请问现在孩子体温多少 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2018-12-31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2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20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8DEC188-30F8-472B-8ACB-B03B4809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23568"/>
              </p:ext>
            </p:extLst>
          </p:nvPr>
        </p:nvGraphicFramePr>
        <p:xfrm>
          <a:off x="973666" y="2270535"/>
          <a:ext cx="10244668" cy="269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907">
                  <a:extLst>
                    <a:ext uri="{9D8B030D-6E8A-4147-A177-3AD203B41FA5}">
                      <a16:colId xmlns:a16="http://schemas.microsoft.com/office/drawing/2014/main" val="1977760504"/>
                    </a:ext>
                  </a:extLst>
                </a:gridCol>
                <a:gridCol w="6221761">
                  <a:extLst>
                    <a:ext uri="{9D8B030D-6E8A-4147-A177-3AD203B41FA5}">
                      <a16:colId xmlns:a16="http://schemas.microsoft.com/office/drawing/2014/main" val="3029202704"/>
                    </a:ext>
                  </a:extLst>
                </a:gridCol>
              </a:tblGrid>
              <a:tr h="469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科室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症状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481754"/>
                  </a:ext>
                </a:extLst>
              </a:tr>
              <a:tr h="1951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头晕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头痛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颈项僵硬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疲劳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心悸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持续性紧张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夜间睡眠不安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多梦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早醒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鼻塞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流涕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乏力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咽喉疼痛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多尿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多饮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多食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消瘦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头昏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食欲不振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恶心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呕吐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腹痛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嗜睡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视物模糊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呼吸困难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腹泻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便秘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出汗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上腹痛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胃胀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胃寒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痰多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脱水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休克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腹部绞痛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发热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全身酸痛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 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发烧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817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54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A3F6CE0-98CD-4B97-B985-EC8F24982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20706"/>
              </p:ext>
            </p:extLst>
          </p:nvPr>
        </p:nvGraphicFramePr>
        <p:xfrm>
          <a:off x="1245705" y="2082432"/>
          <a:ext cx="8128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359895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83888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35171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07600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261516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7985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3184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万一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且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为了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1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8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218FC9F-87A5-4261-AAD1-2339D8E3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63793"/>
              </p:ext>
            </p:extLst>
          </p:nvPr>
        </p:nvGraphicFramePr>
        <p:xfrm>
          <a:off x="880533" y="719666"/>
          <a:ext cx="1080346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693">
                  <a:extLst>
                    <a:ext uri="{9D8B030D-6E8A-4147-A177-3AD203B41FA5}">
                      <a16:colId xmlns:a16="http://schemas.microsoft.com/office/drawing/2014/main" val="4027141526"/>
                    </a:ext>
                  </a:extLst>
                </a:gridCol>
                <a:gridCol w="2160693">
                  <a:extLst>
                    <a:ext uri="{9D8B030D-6E8A-4147-A177-3AD203B41FA5}">
                      <a16:colId xmlns:a16="http://schemas.microsoft.com/office/drawing/2014/main" val="3697355643"/>
                    </a:ext>
                  </a:extLst>
                </a:gridCol>
                <a:gridCol w="2160693">
                  <a:extLst>
                    <a:ext uri="{9D8B030D-6E8A-4147-A177-3AD203B41FA5}">
                      <a16:colId xmlns:a16="http://schemas.microsoft.com/office/drawing/2014/main" val="3106069445"/>
                    </a:ext>
                  </a:extLst>
                </a:gridCol>
                <a:gridCol w="2160693">
                  <a:extLst>
                    <a:ext uri="{9D8B030D-6E8A-4147-A177-3AD203B41FA5}">
                      <a16:colId xmlns:a16="http://schemas.microsoft.com/office/drawing/2014/main" val="4141473080"/>
                    </a:ext>
                  </a:extLst>
                </a:gridCol>
                <a:gridCol w="2160693">
                  <a:extLst>
                    <a:ext uri="{9D8B030D-6E8A-4147-A177-3AD203B41FA5}">
                      <a16:colId xmlns:a16="http://schemas.microsoft.com/office/drawing/2014/main" val="94142752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zh-CN" altLang="en-US" dirty="0"/>
                        <a:t>索引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Q_Tag</a:t>
                      </a:r>
                      <a:endParaRPr lang="en-US" altLang="zh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CLINIC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QUESTION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Q_D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382216"/>
                  </a:ext>
                </a:extLst>
              </a:tr>
              <a:tr h="1117601">
                <a:tc>
                  <a:txBody>
                    <a:bodyPr/>
                    <a:lstStyle/>
                    <a:p>
                      <a:r>
                        <a:rPr lang="en-US" altLang="zh-CN" dirty="0"/>
                        <a:t>4276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骨伤科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脚侧面一按里面就疼就像抽筋怎么回事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[‘</a:t>
                      </a:r>
                      <a:r>
                        <a:rPr lang="zh-CN" altLang="en-US" dirty="0"/>
                        <a:t>脚</a:t>
                      </a:r>
                      <a:r>
                        <a:rPr lang="en-US" altLang="zh-CN" dirty="0"/>
                        <a:t>’</a:t>
                      </a:r>
                      <a:r>
                        <a:rPr lang="zh-CN" altLang="en-US" dirty="0"/>
                        <a:t>，‘侧面’，‘一’，‘按’，‘里面’，‘就’，‘疼’，‘就’，‘像’，‘抽筋’，‘怎么’，‘回事’，‘怎么回事’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35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8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9A4FF3CC-2857-43B0-BF17-2D3416358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9088"/>
              </p:ext>
            </p:extLst>
          </p:nvPr>
        </p:nvGraphicFramePr>
        <p:xfrm>
          <a:off x="880533" y="719667"/>
          <a:ext cx="10803465" cy="135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693">
                  <a:extLst>
                    <a:ext uri="{9D8B030D-6E8A-4147-A177-3AD203B41FA5}">
                      <a16:colId xmlns:a16="http://schemas.microsoft.com/office/drawing/2014/main" val="4027141526"/>
                    </a:ext>
                  </a:extLst>
                </a:gridCol>
                <a:gridCol w="2160693">
                  <a:extLst>
                    <a:ext uri="{9D8B030D-6E8A-4147-A177-3AD203B41FA5}">
                      <a16:colId xmlns:a16="http://schemas.microsoft.com/office/drawing/2014/main" val="3697355643"/>
                    </a:ext>
                  </a:extLst>
                </a:gridCol>
                <a:gridCol w="2160693">
                  <a:extLst>
                    <a:ext uri="{9D8B030D-6E8A-4147-A177-3AD203B41FA5}">
                      <a16:colId xmlns:a16="http://schemas.microsoft.com/office/drawing/2014/main" val="3106069445"/>
                    </a:ext>
                  </a:extLst>
                </a:gridCol>
                <a:gridCol w="2160693">
                  <a:extLst>
                    <a:ext uri="{9D8B030D-6E8A-4147-A177-3AD203B41FA5}">
                      <a16:colId xmlns:a16="http://schemas.microsoft.com/office/drawing/2014/main" val="4141473080"/>
                    </a:ext>
                  </a:extLst>
                </a:gridCol>
                <a:gridCol w="2160693">
                  <a:extLst>
                    <a:ext uri="{9D8B030D-6E8A-4147-A177-3AD203B41FA5}">
                      <a16:colId xmlns:a16="http://schemas.microsoft.com/office/drawing/2014/main" val="941427528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r>
                        <a:rPr lang="zh-CN" altLang="en-US" dirty="0"/>
                        <a:t>索引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Q_Tag</a:t>
                      </a:r>
                      <a:endParaRPr lang="en-US" altLang="zh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CLINIC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QUESTION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Q_D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382216"/>
                  </a:ext>
                </a:extLst>
              </a:tr>
              <a:tr h="988745">
                <a:tc>
                  <a:txBody>
                    <a:bodyPr/>
                    <a:lstStyle/>
                    <a:p>
                      <a:r>
                        <a:rPr lang="en-US" altLang="zh-CN" dirty="0"/>
                        <a:t>4276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骨伤科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脚侧面一按里面就疼就像抽筋怎么回事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[‘</a:t>
                      </a:r>
                      <a:r>
                        <a:rPr lang="zh-CN" altLang="en-US" dirty="0"/>
                        <a:t>脚</a:t>
                      </a:r>
                      <a:r>
                        <a:rPr lang="en-US" altLang="zh-CN" dirty="0"/>
                        <a:t>’</a:t>
                      </a:r>
                      <a:r>
                        <a:rPr lang="zh-CN" altLang="en-US" dirty="0"/>
                        <a:t>，‘侧面’，‘按’，，‘疼’，‘像’，‘抽筋’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35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04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5309848-E071-4C73-8C33-245C69975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13069"/>
              </p:ext>
            </p:extLst>
          </p:nvPr>
        </p:nvGraphicFramePr>
        <p:xfrm>
          <a:off x="1354665" y="1869440"/>
          <a:ext cx="897466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667">
                  <a:extLst>
                    <a:ext uri="{9D8B030D-6E8A-4147-A177-3AD203B41FA5}">
                      <a16:colId xmlns:a16="http://schemas.microsoft.com/office/drawing/2014/main" val="3913965590"/>
                    </a:ext>
                  </a:extLst>
                </a:gridCol>
                <a:gridCol w="2243667">
                  <a:extLst>
                    <a:ext uri="{9D8B030D-6E8A-4147-A177-3AD203B41FA5}">
                      <a16:colId xmlns:a16="http://schemas.microsoft.com/office/drawing/2014/main" val="2974982995"/>
                    </a:ext>
                  </a:extLst>
                </a:gridCol>
                <a:gridCol w="2243667">
                  <a:extLst>
                    <a:ext uri="{9D8B030D-6E8A-4147-A177-3AD203B41FA5}">
                      <a16:colId xmlns:a16="http://schemas.microsoft.com/office/drawing/2014/main" val="2831040882"/>
                    </a:ext>
                  </a:extLst>
                </a:gridCol>
                <a:gridCol w="2243667">
                  <a:extLst>
                    <a:ext uri="{9D8B030D-6E8A-4147-A177-3AD203B41FA5}">
                      <a16:colId xmlns:a16="http://schemas.microsoft.com/office/drawing/2014/main" val="720206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索引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分词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编码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序列填充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0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产后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宫腔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宫腔内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条形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稍强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回声</a:t>
                      </a:r>
                      <a:r>
                        <a:rPr lang="en-US" altLang="zh-CN" dirty="0"/>
                        <a:t>]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[394, 1230, 1816, 1053, 3411, 3414]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[394, 1230, 1816, 1053, 3411, 3414, ……] 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6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3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225433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外科</a:t>
            </a:r>
          </a:p>
        </p:txBody>
      </p:sp>
    </p:spTree>
    <p:extLst>
      <p:ext uri="{BB962C8B-B14F-4D97-AF65-F5344CB8AC3E}">
        <p14:creationId xmlns:p14="http://schemas.microsoft.com/office/powerpoint/2010/main" val="36844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07098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妇产科</a:t>
            </a:r>
          </a:p>
        </p:txBody>
      </p:sp>
    </p:spTree>
    <p:extLst>
      <p:ext uri="{BB962C8B-B14F-4D97-AF65-F5344CB8AC3E}">
        <p14:creationId xmlns:p14="http://schemas.microsoft.com/office/powerpoint/2010/main" val="194317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647940"/>
              </p:ext>
            </p:extLst>
          </p:nvPr>
        </p:nvGraphicFramePr>
        <p:xfrm>
          <a:off x="1764858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儿科</a:t>
            </a:r>
          </a:p>
        </p:txBody>
      </p:sp>
    </p:spTree>
    <p:extLst>
      <p:ext uri="{BB962C8B-B14F-4D97-AF65-F5344CB8AC3E}">
        <p14:creationId xmlns:p14="http://schemas.microsoft.com/office/powerpoint/2010/main" val="382284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241194"/>
              </p:ext>
            </p:extLst>
          </p:nvPr>
        </p:nvGraphicFramePr>
        <p:xfrm>
          <a:off x="1764856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五官科</a:t>
            </a:r>
          </a:p>
        </p:txBody>
      </p:sp>
    </p:spTree>
    <p:extLst>
      <p:ext uri="{BB962C8B-B14F-4D97-AF65-F5344CB8AC3E}">
        <p14:creationId xmlns:p14="http://schemas.microsoft.com/office/powerpoint/2010/main" val="41495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45AF8D1-EA99-4AB1-A9BF-31F7582A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332396"/>
              </p:ext>
            </p:extLst>
          </p:nvPr>
        </p:nvGraphicFramePr>
        <p:xfrm>
          <a:off x="1764856" y="785813"/>
          <a:ext cx="8662283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4AE7F-5C3E-4843-80CD-08A6AC0910D0}"/>
              </a:ext>
            </a:extLst>
          </p:cNvPr>
          <p:cNvSpPr txBox="1"/>
          <p:nvPr/>
        </p:nvSpPr>
        <p:spPr>
          <a:xfrm>
            <a:off x="5747185" y="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皮肤科</a:t>
            </a:r>
          </a:p>
        </p:txBody>
      </p:sp>
    </p:spTree>
    <p:extLst>
      <p:ext uri="{BB962C8B-B14F-4D97-AF65-F5344CB8AC3E}">
        <p14:creationId xmlns:p14="http://schemas.microsoft.com/office/powerpoint/2010/main" val="34359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866E1858-31B8-4247-9DA3-E368F3DC1409}"/>
              </a:ext>
            </a:extLst>
          </p:cNvPr>
          <p:cNvSpPr/>
          <p:nvPr/>
        </p:nvSpPr>
        <p:spPr>
          <a:xfrm>
            <a:off x="1540626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URL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链接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04D0C-8D21-40F3-8ECE-544E58B57689}"/>
              </a:ext>
            </a:extLst>
          </p:cNvPr>
          <p:cNvSpPr/>
          <p:nvPr/>
        </p:nvSpPr>
        <p:spPr>
          <a:xfrm>
            <a:off x="3477491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待获取的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链接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5BB94377-7F58-42D3-8E2B-4BBD429DA2F7}"/>
              </a:ext>
            </a:extLst>
          </p:cNvPr>
          <p:cNvSpPr/>
          <p:nvPr/>
        </p:nvSpPr>
        <p:spPr>
          <a:xfrm>
            <a:off x="5414356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访问网页获取数据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501DFD33-E659-4E73-BC5E-DEABB40ADA90}"/>
              </a:ext>
            </a:extLst>
          </p:cNvPr>
          <p:cNvSpPr/>
          <p:nvPr/>
        </p:nvSpPr>
        <p:spPr>
          <a:xfrm>
            <a:off x="5414356" y="2481349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抽取</a:t>
            </a:r>
            <a:r>
              <a:rPr lang="en-US" altLang="zh-CN" dirty="0">
                <a:solidFill>
                  <a:schemeClr val="tx1"/>
                </a:solidFill>
              </a:rPr>
              <a:t>URL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F1226E-B213-4544-B6F4-7024BBF54A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03913" y="1487978"/>
            <a:ext cx="57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D3691E-C96D-40ED-B4F6-E1EB7FCC71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40778" y="1487978"/>
            <a:ext cx="57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47CE32-05EA-47DC-9CF5-19B8DAB2352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1961803"/>
            <a:ext cx="0" cy="51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B3AF97-3A46-4223-B279-575F1C597BF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flipH="1" flipV="1">
            <a:off x="4159135" y="1961803"/>
            <a:ext cx="1255221" cy="99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A87CB30-207F-4E3C-95D5-80EB29E69ABF}"/>
              </a:ext>
            </a:extLst>
          </p:cNvPr>
          <p:cNvSpPr txBox="1"/>
          <p:nvPr/>
        </p:nvSpPr>
        <p:spPr>
          <a:xfrm>
            <a:off x="4786745" y="1241980"/>
            <a:ext cx="747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读取</a:t>
            </a:r>
            <a:r>
              <a:rPr lang="en-US" altLang="zh-CN" sz="1100" dirty="0"/>
              <a:t>URL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7C706C-2CF7-459F-8D2E-A79E2BA1E7FD}"/>
              </a:ext>
            </a:extLst>
          </p:cNvPr>
          <p:cNvSpPr txBox="1"/>
          <p:nvPr/>
        </p:nvSpPr>
        <p:spPr>
          <a:xfrm>
            <a:off x="6030114" y="2057089"/>
            <a:ext cx="747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下载</a:t>
            </a:r>
            <a:r>
              <a:rPr lang="en-US" altLang="zh-CN" sz="1100" dirty="0"/>
              <a:t>URL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638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866E1858-31B8-4247-9DA3-E368F3DC1409}"/>
              </a:ext>
            </a:extLst>
          </p:cNvPr>
          <p:cNvSpPr/>
          <p:nvPr/>
        </p:nvSpPr>
        <p:spPr>
          <a:xfrm>
            <a:off x="1540626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发送请求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04D0C-8D21-40F3-8ECE-544E58B57689}"/>
              </a:ext>
            </a:extLst>
          </p:cNvPr>
          <p:cNvSpPr/>
          <p:nvPr/>
        </p:nvSpPr>
        <p:spPr>
          <a:xfrm>
            <a:off x="3477491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获取响应内容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5BB94377-7F58-42D3-8E2B-4BBD429DA2F7}"/>
              </a:ext>
            </a:extLst>
          </p:cNvPr>
          <p:cNvSpPr/>
          <p:nvPr/>
        </p:nvSpPr>
        <p:spPr>
          <a:xfrm>
            <a:off x="5414356" y="1014152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解析内容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F1226E-B213-4544-B6F4-7024BBF54A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03913" y="1487978"/>
            <a:ext cx="57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3D3691E-C96D-40ED-B4F6-E1EB7FCC71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40778" y="1487978"/>
            <a:ext cx="57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53154D13-4A2E-4792-8C7D-9BF2F74A99BB}"/>
              </a:ext>
            </a:extLst>
          </p:cNvPr>
          <p:cNvSpPr/>
          <p:nvPr/>
        </p:nvSpPr>
        <p:spPr>
          <a:xfrm>
            <a:off x="7351221" y="1014151"/>
            <a:ext cx="1363287" cy="94765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保存数据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C96509-8429-4904-BCB8-FB406CDDBF54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6777643" y="1487977"/>
            <a:ext cx="5735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0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8D58E675-68E7-4C15-9F01-675E2BB289C5}"/>
              </a:ext>
            </a:extLst>
          </p:cNvPr>
          <p:cNvSpPr/>
          <p:nvPr/>
        </p:nvSpPr>
        <p:spPr>
          <a:xfrm>
            <a:off x="2016370" y="2145324"/>
            <a:ext cx="2368062" cy="8557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数据库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C0B4F811-7091-45D1-B0E1-CDAC7CDCAD6C}"/>
              </a:ext>
            </a:extLst>
          </p:cNvPr>
          <p:cNvSpPr/>
          <p:nvPr/>
        </p:nvSpPr>
        <p:spPr>
          <a:xfrm>
            <a:off x="2016370" y="597878"/>
            <a:ext cx="2368062" cy="8557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数据集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55019476-D72F-4570-9D15-18C9B298BB18}"/>
              </a:ext>
            </a:extLst>
          </p:cNvPr>
          <p:cNvSpPr/>
          <p:nvPr/>
        </p:nvSpPr>
        <p:spPr>
          <a:xfrm>
            <a:off x="5134709" y="2145324"/>
            <a:ext cx="2368062" cy="8557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分类器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4105D3F2-356F-4984-BA63-E4589B4E8203}"/>
              </a:ext>
            </a:extLst>
          </p:cNvPr>
          <p:cNvSpPr/>
          <p:nvPr/>
        </p:nvSpPr>
        <p:spPr>
          <a:xfrm>
            <a:off x="9026769" y="2145324"/>
            <a:ext cx="2368062" cy="8557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网页界面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BA4DFD9-A0E9-4A19-ACEA-E12C30170406}"/>
              </a:ext>
            </a:extLst>
          </p:cNvPr>
          <p:cNvSpPr/>
          <p:nvPr/>
        </p:nvSpPr>
        <p:spPr>
          <a:xfrm>
            <a:off x="9026769" y="3692770"/>
            <a:ext cx="2368062" cy="855784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输入文本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A9BFAF9-EEDA-4807-AB5D-986348202E4C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3200401" y="1453662"/>
            <a:ext cx="0" cy="69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C2F150C-CCAE-4677-BBEE-C95C9620F63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0210800" y="3001108"/>
            <a:ext cx="0" cy="69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4550F6F-42C1-4AFF-83F2-C7774E0B8AE7}"/>
              </a:ext>
            </a:extLst>
          </p:cNvPr>
          <p:cNvCxnSpPr>
            <a:cxnSpLocks/>
          </p:cNvCxnSpPr>
          <p:nvPr/>
        </p:nvCxnSpPr>
        <p:spPr>
          <a:xfrm flipH="1">
            <a:off x="7502772" y="2338756"/>
            <a:ext cx="1523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31DB97-46C9-4BF3-8376-C3472A78233D}"/>
              </a:ext>
            </a:extLst>
          </p:cNvPr>
          <p:cNvCxnSpPr>
            <a:cxnSpLocks/>
          </p:cNvCxnSpPr>
          <p:nvPr/>
        </p:nvCxnSpPr>
        <p:spPr>
          <a:xfrm>
            <a:off x="7502771" y="2766648"/>
            <a:ext cx="15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130EDC4-1A0A-4FF0-8919-AB26D873E71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384432" y="2573216"/>
            <a:ext cx="750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06CC006-9059-4C83-A103-BEFE648AF793}"/>
              </a:ext>
            </a:extLst>
          </p:cNvPr>
          <p:cNvSpPr txBox="1"/>
          <p:nvPr/>
        </p:nvSpPr>
        <p:spPr>
          <a:xfrm>
            <a:off x="3200401" y="16148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95A2F3-E44C-490F-A177-9F96CAD125D2}"/>
              </a:ext>
            </a:extLst>
          </p:cNvPr>
          <p:cNvSpPr txBox="1"/>
          <p:nvPr/>
        </p:nvSpPr>
        <p:spPr>
          <a:xfrm>
            <a:off x="4359461" y="207649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342A72-48F0-4F9A-852C-0703B20DBA6B}"/>
              </a:ext>
            </a:extLst>
          </p:cNvPr>
          <p:cNvSpPr/>
          <p:nvPr/>
        </p:nvSpPr>
        <p:spPr>
          <a:xfrm>
            <a:off x="4384432" y="26317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抽取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8425DB-878C-443D-93F7-DAA717FC7AC2}"/>
              </a:ext>
            </a:extLst>
          </p:cNvPr>
          <p:cNvSpPr/>
          <p:nvPr/>
        </p:nvSpPr>
        <p:spPr>
          <a:xfrm>
            <a:off x="7095219" y="164924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送入分类器判断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FB0938-55DF-4EAA-A0B0-29242F2DC7D4}"/>
              </a:ext>
            </a:extLst>
          </p:cNvPr>
          <p:cNvSpPr/>
          <p:nvPr/>
        </p:nvSpPr>
        <p:spPr>
          <a:xfrm>
            <a:off x="7249108" y="299449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返回分类结果</a:t>
            </a:r>
          </a:p>
        </p:txBody>
      </p:sp>
    </p:spTree>
    <p:extLst>
      <p:ext uri="{BB962C8B-B14F-4D97-AF65-F5344CB8AC3E}">
        <p14:creationId xmlns:p14="http://schemas.microsoft.com/office/powerpoint/2010/main" val="365075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441</Words>
  <Application>Microsoft Office PowerPoint</Application>
  <PresentationFormat>宽屏</PresentationFormat>
  <Paragraphs>136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黑体</vt:lpstr>
      <vt:lpstr>华文宋体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 小明</dc:creator>
  <cp:lastModifiedBy>苏 小明</cp:lastModifiedBy>
  <cp:revision>30</cp:revision>
  <dcterms:created xsi:type="dcterms:W3CDTF">2020-03-01T08:00:53Z</dcterms:created>
  <dcterms:modified xsi:type="dcterms:W3CDTF">2020-05-23T15:24:56Z</dcterms:modified>
</cp:coreProperties>
</file>