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1EE9F-0DAA-4F89-BEF0-98F1430B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5048A6-C9AD-48A1-83B2-5926148CB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1E6FF-AB5F-4185-BA7D-48B726C5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4B087-A510-473F-AF16-E02E8FA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C30E6-F6E1-4C8A-810B-B3530A5B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1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8A8E-2907-470B-BC23-FFFB7A03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ACFDF6-2A79-4C83-AABB-B8BA7E6D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F5365-9971-4AEF-9D44-C5D40C0F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EE0F1-7D1C-43FA-B186-05D64ED6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177CD-1A99-4BD4-B880-7CF6391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6A948C-6DF4-487C-A304-8F9582051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219801-50F8-4118-A6A1-BFF8B207A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7BA6A-37AC-424E-9E85-B09FE4BE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9899C-D2CA-41DE-87C1-8BFC115D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3FE9-7725-4095-B8F4-235814A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1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0F522-F7C0-49C4-AF2C-E2FBE775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5D3E-E704-4952-B0DA-27681216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B9F25-F6BA-4502-9F36-003D35A3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DC3C-C6DE-494A-AFD1-8C9BB6F5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F40CC-7C17-40BE-B9F8-ED058814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FC91E-A1F7-4741-9466-F21F6F41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F1F94-165D-4500-88C3-35ECE79C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9C30A-AD49-455C-A13F-AFCC579E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1A2DE-DDA3-403E-B01C-9C3AE57F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80F19-A33B-490D-B2E8-F07E11E3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3F556-632A-492C-91B2-DD83FC70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EEAC9-3880-44A1-BE23-9585D3DF5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B9881-C949-40A7-ADA7-EC5912C96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718B5-CF97-4255-BDE7-2DA8A5F0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1A410-9C5C-4782-BC50-C6B75AD9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B903B-2CC3-4432-BC90-8853204C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6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05828-323C-4DA8-8BC9-4B78B40B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20667-6E0E-41A9-8077-C3564218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1E73B-D76A-4A93-B5E0-1BC16EA36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8205D7-56F9-4906-9CA7-D3A219322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CC46D7-C5B9-4984-83E2-766CC1BC9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2058A2-A09F-4C85-88EF-86B2BA46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6F7F32-5B79-4D49-B8D5-49EF6F1C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304D0F-ADB1-44F6-879E-D5A2F66F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6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3FF42-6C21-4926-841C-1BDAAFFA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B470DD-11AC-4321-ADFD-57CD909A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9846AB-6D14-49C0-91D2-84DFD699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0ACFE-336F-43FF-BCAF-31F8499D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217F8-51DE-4DB1-A972-0A8A89EF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39C1B-063A-4A45-ABA4-107578E4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EA947E-4041-408A-B74A-45996CC9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5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89F9E-6B32-4006-8C4C-22FFDFC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B1DB3-7A15-4EF2-B14F-69A5A8D0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AD28E-934F-4F8D-8DCB-5AE4F81C7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C34EE-545E-45E8-962B-D47C28FB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5817A-D549-4E3F-95AF-ED709588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9FAB0-0C94-4E58-91F9-BE89636E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2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FF7B-5DCB-4F28-9A86-B474EE1B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ED0119-A645-4B37-A723-7165A4D8C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A77BE-E693-486F-A802-B999F8A3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32416-77E5-42C8-A3AB-5AD66D5F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547D2-E4EB-41E7-9124-490ED7E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A7F34-CDCA-4597-82A1-8CE5D12D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F02232-2CB5-43AF-99DD-14E8C6AD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6FC23-77ED-4BB0-894B-6EAD7329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621AF-98E6-430C-BB53-877AD287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CF26-9A40-4BDE-BC51-0545453F6D9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6D514-A852-4D5B-BE32-EA4419C14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6F6C8-42A3-45A5-A5E7-86D482E3D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00C5-F745-40E5-990E-36226F988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8ED6-3F61-40F5-AA0E-A25001473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dp_genl_families</a:t>
            </a:r>
            <a:r>
              <a:rPr lang="zh-CN" altLang="en-US" b="1" dirty="0"/>
              <a:t>涉及操作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961925-C3F4-47CF-AD54-1D6211B08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邓国福</a:t>
            </a:r>
          </a:p>
        </p:txBody>
      </p:sp>
    </p:spTree>
    <p:extLst>
      <p:ext uri="{BB962C8B-B14F-4D97-AF65-F5344CB8AC3E}">
        <p14:creationId xmlns:p14="http://schemas.microsoft.com/office/powerpoint/2010/main" val="2073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6961925-C3F4-47CF-AD54-1D6211B08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43" y="3145429"/>
            <a:ext cx="9586127" cy="362716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dp_datapath_genl_family</a:t>
            </a:r>
            <a:r>
              <a:rPr lang="zh-CN" altLang="en-US" sz="1800" dirty="0"/>
              <a:t>涉及对</a:t>
            </a:r>
            <a:r>
              <a:rPr lang="en-US" altLang="zh-CN" sz="1800" dirty="0" err="1"/>
              <a:t>datapath</a:t>
            </a:r>
            <a:r>
              <a:rPr lang="zh-CN" altLang="en-US" sz="1800" dirty="0"/>
              <a:t>的一些控制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dp_vport_genl_family</a:t>
            </a:r>
            <a:r>
              <a:rPr lang="zh-CN" altLang="en-US" sz="1800" dirty="0"/>
              <a:t>涉及对</a:t>
            </a:r>
            <a:r>
              <a:rPr lang="en-US" altLang="zh-CN" sz="1800" dirty="0" err="1"/>
              <a:t>vport</a:t>
            </a:r>
            <a:r>
              <a:rPr lang="zh-CN" altLang="en-US" sz="1800" dirty="0"/>
              <a:t>的一些控制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dp_flow_genl_family</a:t>
            </a:r>
            <a:r>
              <a:rPr lang="zh-CN" altLang="en-US" sz="1800" dirty="0"/>
              <a:t>涉及对流表的一些控制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dp_packet_genl_family</a:t>
            </a:r>
            <a:r>
              <a:rPr lang="zh-CN" altLang="en-US" sz="1800" dirty="0"/>
              <a:t>用户态流表查询结束后，发出的对数据包的操作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dp_meter_genl_family</a:t>
            </a:r>
            <a:r>
              <a:rPr lang="zh-CN" altLang="en-US" sz="1800" dirty="0"/>
              <a:t>涉及对</a:t>
            </a:r>
            <a:r>
              <a:rPr lang="en-US" altLang="zh-CN" sz="1800" dirty="0"/>
              <a:t>meter</a:t>
            </a:r>
            <a:r>
              <a:rPr lang="zh-CN" altLang="en-US" sz="1800" dirty="0"/>
              <a:t>表的一些操作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dp_ct_limit_genl_family</a:t>
            </a:r>
            <a:r>
              <a:rPr lang="zh-CN" altLang="en-US" sz="1800" dirty="0"/>
              <a:t>这个没看懂</a:t>
            </a:r>
            <a:endParaRPr lang="en-US" altLang="zh-CN" sz="1800" dirty="0"/>
          </a:p>
          <a:p>
            <a:pPr algn="l"/>
            <a:r>
              <a:rPr lang="en-US" altLang="zh-CN" sz="1800" dirty="0"/>
              <a:t>operation</a:t>
            </a:r>
            <a:r>
              <a:rPr lang="zh-CN" altLang="en-US" sz="1800" dirty="0"/>
              <a:t>并没有包括所有的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，只是包含了接收用户态的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命令，因为这些</a:t>
            </a:r>
            <a:r>
              <a:rPr lang="en-US" altLang="zh-CN" sz="1800" dirty="0"/>
              <a:t>operation</a:t>
            </a:r>
            <a:r>
              <a:rPr lang="zh-CN" altLang="en-US" sz="1800" dirty="0"/>
              <a:t>都有一个回调函数，显然内核态发给用户态的回调函数是没有的，因此，</a:t>
            </a:r>
            <a:r>
              <a:rPr lang="en-US" altLang="zh-CN" sz="1800" dirty="0"/>
              <a:t>operation</a:t>
            </a:r>
            <a:r>
              <a:rPr lang="zh-CN" altLang="en-US" sz="1800" dirty="0"/>
              <a:t>没有包含内核态发送给用户态的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命令，可以通过</a:t>
            </a:r>
            <a:r>
              <a:rPr lang="en-US" altLang="zh-CN" sz="1800" dirty="0" err="1"/>
              <a:t>openvswitch.h</a:t>
            </a:r>
            <a:r>
              <a:rPr lang="zh-CN" altLang="en-US" sz="1800" dirty="0"/>
              <a:t>文件，该文件中有着所有的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命令</a:t>
            </a:r>
            <a:endParaRPr lang="en-US" altLang="zh-CN" sz="1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779700-A237-42BB-AA67-CBB82D3C1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772" y="590884"/>
            <a:ext cx="5410455" cy="255454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genl_family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dp_genl_families[]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dp_datapath_genl_family,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dp_vport_genl_family,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4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dp_flow_genl_family,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5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dp_packet_genl_family,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6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dp_meter_genl_family,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7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</a:rPr>
              <a:t>#if IS_ENABLED(CONFIG_NETFILTER_CONNCOUNT)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8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dp_ct_limit_genl_family,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9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</a:rPr>
              <a:t>#endif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};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9ADC27-C331-4A4A-9E15-8DFB6433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8" y="241659"/>
            <a:ext cx="8681776" cy="52369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F71F10-7619-489E-A3A0-30E1192C49EB}"/>
              </a:ext>
            </a:extLst>
          </p:cNvPr>
          <p:cNvSpPr txBox="1"/>
          <p:nvPr/>
        </p:nvSpPr>
        <p:spPr>
          <a:xfrm>
            <a:off x="200968" y="5747657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datapath</a:t>
            </a:r>
            <a:r>
              <a:rPr lang="zh-CN" altLang="en-US" dirty="0"/>
              <a:t>结构体代表一个网桥</a:t>
            </a:r>
          </a:p>
        </p:txBody>
      </p:sp>
    </p:spTree>
    <p:extLst>
      <p:ext uri="{BB962C8B-B14F-4D97-AF65-F5344CB8AC3E}">
        <p14:creationId xmlns:p14="http://schemas.microsoft.com/office/powerpoint/2010/main" val="175047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69CB4-8557-4900-9D29-78D0DA78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1" y="190918"/>
            <a:ext cx="8531051" cy="52811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E6D18C-A3F0-4903-A3AC-0434CAF8B7F3}"/>
              </a:ext>
            </a:extLst>
          </p:cNvPr>
          <p:cNvSpPr txBox="1"/>
          <p:nvPr/>
        </p:nvSpPr>
        <p:spPr>
          <a:xfrm>
            <a:off x="351692" y="57677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vport</a:t>
            </a:r>
            <a:r>
              <a:rPr lang="zh-CN" altLang="en-US" dirty="0"/>
              <a:t>代表网桥中各个端口的结构体</a:t>
            </a:r>
          </a:p>
        </p:txBody>
      </p:sp>
    </p:spTree>
    <p:extLst>
      <p:ext uri="{BB962C8B-B14F-4D97-AF65-F5344CB8AC3E}">
        <p14:creationId xmlns:p14="http://schemas.microsoft.com/office/powerpoint/2010/main" val="128723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538B0D-6220-413E-884D-CFE80881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2" y="118343"/>
            <a:ext cx="9102896" cy="55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6961925-C3F4-47CF-AD54-1D6211B08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72" y="3004456"/>
            <a:ext cx="9144000" cy="280043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最终会调用</a:t>
            </a:r>
            <a:r>
              <a:rPr lang="en-US" altLang="zh-CN" dirty="0" err="1"/>
              <a:t>ovs_execute_actions</a:t>
            </a:r>
            <a:r>
              <a:rPr lang="zh-CN" altLang="en-US" dirty="0"/>
              <a:t>函数。</a:t>
            </a:r>
            <a:endParaRPr lang="en-US" altLang="zh-CN" dirty="0"/>
          </a:p>
          <a:p>
            <a:pPr algn="l"/>
            <a:r>
              <a:rPr lang="en-US" altLang="zh-CN" dirty="0"/>
              <a:t> </a:t>
            </a:r>
            <a:r>
              <a:rPr lang="en-US" altLang="zh-CN" dirty="0" err="1"/>
              <a:t>ovs_execute_actions</a:t>
            </a:r>
            <a:r>
              <a:rPr lang="zh-CN" altLang="en-US" dirty="0"/>
              <a:t>函数在内核态中，还被查询流表结束后进行调用处理数据包。</a:t>
            </a:r>
            <a:endParaRPr lang="en-US" altLang="zh-CN" dirty="0"/>
          </a:p>
          <a:p>
            <a:pPr algn="l"/>
            <a:r>
              <a:rPr lang="zh-CN" altLang="en-US" dirty="0"/>
              <a:t>这是在用户态流表查询完后发出的命令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2A5847-A60D-4A29-BE5B-8C3A52F8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2" y="881767"/>
            <a:ext cx="8293098" cy="170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3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0EA7822-BA3C-4FD5-82C0-23393768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2" y="110619"/>
            <a:ext cx="8306520" cy="47476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3D9AF0-D991-477B-AA9D-8FB2B4742996}"/>
              </a:ext>
            </a:extLst>
          </p:cNvPr>
          <p:cNvSpPr txBox="1"/>
          <p:nvPr/>
        </p:nvSpPr>
        <p:spPr>
          <a:xfrm>
            <a:off x="231112" y="5225143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meter</a:t>
            </a:r>
            <a:r>
              <a:rPr lang="zh-CN" altLang="en-US" dirty="0"/>
              <a:t>表可以用来实现简单的</a:t>
            </a:r>
            <a:r>
              <a:rPr lang="en-US" altLang="zh-CN" dirty="0" err="1"/>
              <a:t>Qos</a:t>
            </a:r>
            <a:r>
              <a:rPr lang="zh-CN" altLang="en-US" dirty="0"/>
              <a:t>功能，比如速率限制等</a:t>
            </a:r>
          </a:p>
        </p:txBody>
      </p:sp>
    </p:spTree>
    <p:extLst>
      <p:ext uri="{BB962C8B-B14F-4D97-AF65-F5344CB8AC3E}">
        <p14:creationId xmlns:p14="http://schemas.microsoft.com/office/powerpoint/2010/main" val="461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83D9AF0-D991-477B-AA9D-8FB2B4742996}"/>
              </a:ext>
            </a:extLst>
          </p:cNvPr>
          <p:cNvSpPr txBox="1"/>
          <p:nvPr/>
        </p:nvSpPr>
        <p:spPr>
          <a:xfrm>
            <a:off x="200967" y="4129872"/>
            <a:ext cx="54248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- OVS_CT_LIMIT_CMD_SET:</a:t>
            </a:r>
          </a:p>
          <a:p>
            <a:r>
              <a:rPr lang="en-US" altLang="zh-CN" dirty="0"/>
              <a:t>    * set default connection limit for all zones</a:t>
            </a:r>
          </a:p>
          <a:p>
            <a:r>
              <a:rPr lang="en-US" altLang="zh-CN" dirty="0"/>
              <a:t>    * set the connection limit for a particular zone</a:t>
            </a:r>
          </a:p>
          <a:p>
            <a:r>
              <a:rPr lang="en-US" altLang="zh-CN" dirty="0"/>
              <a:t>  - OVS_CT_LIMIT_CMD_DEL:</a:t>
            </a:r>
          </a:p>
          <a:p>
            <a:r>
              <a:rPr lang="en-US" altLang="zh-CN" dirty="0"/>
              <a:t>    * remove the connection limit for a particular zone</a:t>
            </a:r>
          </a:p>
          <a:p>
            <a:r>
              <a:rPr lang="en-US" altLang="zh-CN" dirty="0"/>
              <a:t>  - OVS_CT_LIMIT_CMD_GET:</a:t>
            </a:r>
          </a:p>
          <a:p>
            <a:r>
              <a:rPr lang="en-US" altLang="zh-CN" dirty="0"/>
              <a:t>    * get the default connection limit for all zones</a:t>
            </a:r>
          </a:p>
          <a:p>
            <a:r>
              <a:rPr lang="en-US" altLang="zh-CN" dirty="0"/>
              <a:t>    * get the connection limit for a particular zone</a:t>
            </a:r>
          </a:p>
          <a:p>
            <a:r>
              <a:rPr lang="zh-CN" altLang="en-US" dirty="0"/>
              <a:t>没看懂要干嘛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5FF665-1D57-45E7-BFAC-512714FB6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9" y="218899"/>
            <a:ext cx="5433531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0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430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 Unicode MS</vt:lpstr>
      <vt:lpstr>等线</vt:lpstr>
      <vt:lpstr>等线 Light</vt:lpstr>
      <vt:lpstr>Arial</vt:lpstr>
      <vt:lpstr>Office 主题​​</vt:lpstr>
      <vt:lpstr>dp_genl_families涉及操作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dp_genl_families涉及操作</dc:title>
  <dc:creator>邓 国福</dc:creator>
  <cp:lastModifiedBy>邓 国福</cp:lastModifiedBy>
  <cp:revision>9</cp:revision>
  <dcterms:created xsi:type="dcterms:W3CDTF">2019-12-03T06:09:39Z</dcterms:created>
  <dcterms:modified xsi:type="dcterms:W3CDTF">2019-12-05T10:16:49Z</dcterms:modified>
</cp:coreProperties>
</file>