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67DE-7506-4406-80EB-59B69371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E1961-AE8C-4EC9-90DD-4A02724D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DF3D7-0181-4742-801A-CCAF0C3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64F10-56A3-4120-9AA3-04526E6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22F6C-3984-4176-9C78-7BDEC47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38F2-9B12-4FD9-9EED-D980452B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5A4A4-DD37-4CDA-AB70-7C78846C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05E3-40E1-4E38-AFE4-3F0F4965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C7786-2F69-4F82-BFFA-A023F62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74DD-2CE0-4A2F-B283-CC99730A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88EF6-647C-4609-B80B-A082B73A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F60D9-F260-4233-8294-6B19E44C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FEB1-4EAC-4D1D-AA6A-3DB53836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80E5D-FAF6-4823-AC08-7E5B218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4A18D-1BFD-4BF0-BA23-31244BF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9DCF-69FF-4C23-8929-EF2B4C76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C0E4B-3B30-41F6-B655-2778C5A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5A3C-461C-4926-8FC7-1F62885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6BB8-66C1-474F-A80D-A72AF70F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FC77E-21FB-41F8-886E-67E83B02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0F52-1A64-4D20-882D-130AFA2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DC6E1-3B87-476E-8048-8EC4721F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19247-026C-4F03-8A87-3A304591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9A173-E792-4517-957E-6899F245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864C9-99C7-43A5-BE93-9318069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D545-2A8D-4B36-9D9F-FE270A61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7455D-4A59-42B1-8588-5F02EE5BD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84F8B-2262-4042-B550-4165A165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4CD17-932F-440E-BA93-0046E94F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BDA9-E6D0-4190-BE36-6628586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DBA96-8375-4302-B4DD-92794CCD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9138-9816-4D83-8934-8E0385CD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A07CF-138D-4721-A44C-5B05ABE8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DC37F-B985-4F32-9EE4-BC1C78A1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43130-D386-405E-9A92-C6F1A44A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1BA5A-3F91-454D-925E-44BB5E2D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B3341A-D5F7-4A3F-9D05-49143F6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05ECC-A874-4A64-BEE3-121B42A2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158E1-3571-4846-AD78-90D1815F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FEFA-27BB-4EA1-A9B4-D333517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C3D53-7F91-4686-A9D3-9F11A8D4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7FBF0-A9E1-40E9-ABC2-46C22F9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EEEC6D-3D8A-4ECA-BA3F-18339A58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E3BED-3B1A-47A5-B278-3CB274C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779AF-1F3D-4C2F-BDE7-23777560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6CF3B-9B79-4B73-854C-31CCBB2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59FD3-BC26-40E6-8D54-67E32B00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60E87-A9F5-4936-AF2E-20F9C4BB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36309-5A4C-4FA3-9BA8-6D2FD399B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78762-81ED-40F0-883C-C4921CF3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8AB99-D82D-4F59-956C-DD603327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4B6B9-7D7A-4D59-8E31-9961CAB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80C2-2929-4333-A7D3-71FFBA83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40AF3-43BD-4B75-91DD-56646D019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6105D-7910-460C-9CAA-A2D11DA9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40C9-8951-429B-8622-07090CBB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15F00-E970-470C-A091-00F0B3D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A5FDE-019B-47BC-861D-122C96E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1BB60-C322-4773-AF62-2EF531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A472F-1146-4BF2-97AE-70B6B59E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D4D3-8DE5-4492-8734-6751A0F72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B431-38F8-4C68-AAAE-BF603BD4C45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2EAB9-D036-4C2A-ABB4-2778EC669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231D-61D2-4E33-8874-A60002CB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CA8F-8800-4B9F-8912-71B75EAD2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Epoll</a:t>
            </a:r>
            <a:r>
              <a:rPr lang="zh-CN" altLang="en-US" b="1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邓国福</a:t>
            </a:r>
          </a:p>
        </p:txBody>
      </p:sp>
    </p:spTree>
    <p:extLst>
      <p:ext uri="{BB962C8B-B14F-4D97-AF65-F5344CB8AC3E}">
        <p14:creationId xmlns:p14="http://schemas.microsoft.com/office/powerpoint/2010/main" val="36652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8" y="587531"/>
            <a:ext cx="9509090" cy="579317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I/O</a:t>
            </a:r>
            <a:r>
              <a:rPr lang="zh-CN" altLang="en-US" dirty="0"/>
              <a:t>模式介绍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I/O</a:t>
            </a:r>
            <a:r>
              <a:rPr lang="zh-CN" altLang="en-US" dirty="0"/>
              <a:t>过程主要是这两个阶段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等待数据准备 </a:t>
            </a:r>
            <a:r>
              <a:rPr lang="en-US" altLang="zh-CN" dirty="0"/>
              <a:t>(Waiting for the data to be ready)</a:t>
            </a:r>
            <a:r>
              <a:rPr lang="zh-CN" altLang="en-US" dirty="0"/>
              <a:t>，将数据放到内核缓冲区（这一步数据生成都是操作系统来进行）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将数据从内核拷贝到进程中 </a:t>
            </a:r>
            <a:r>
              <a:rPr lang="en-US" altLang="zh-CN" dirty="0"/>
              <a:t>(Copying the data from the kernel to the process)</a:t>
            </a:r>
            <a:r>
              <a:rPr lang="zh-CN" altLang="en-US" dirty="0"/>
              <a:t>（异步是操作系统来进行拷贝）</a:t>
            </a:r>
            <a:endParaRPr lang="en-US" altLang="zh-CN" dirty="0"/>
          </a:p>
          <a:p>
            <a:pPr algn="l"/>
            <a:r>
              <a:rPr lang="en-US" altLang="zh-CN" dirty="0" err="1"/>
              <a:t>linux</a:t>
            </a:r>
            <a:r>
              <a:rPr lang="zh-CN" altLang="en-US" dirty="0"/>
              <a:t>系统有了下面五种网络模式的方案。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zh-CN" altLang="en-US" dirty="0"/>
              <a:t>阻塞 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blocking IO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非阻塞 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nonblocking IO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- I/O </a:t>
            </a:r>
            <a:r>
              <a:rPr lang="zh-CN" altLang="en-US" dirty="0"/>
              <a:t>多路复用（ </a:t>
            </a:r>
            <a:r>
              <a:rPr lang="en-US" altLang="zh-CN" dirty="0"/>
              <a:t>IO multiplexing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信号驱动 </a:t>
            </a:r>
            <a:r>
              <a:rPr lang="en-US" altLang="zh-CN" dirty="0"/>
              <a:t>I/O</a:t>
            </a:r>
            <a:r>
              <a:rPr lang="zh-CN" altLang="en-US" dirty="0"/>
              <a:t>（ </a:t>
            </a:r>
            <a:r>
              <a:rPr lang="en-US" altLang="zh-CN" dirty="0"/>
              <a:t>signal driven IO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异步 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asynchronous IO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91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8" y="587531"/>
            <a:ext cx="9509090" cy="57931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I/O</a:t>
            </a:r>
            <a:r>
              <a:rPr lang="zh-CN" altLang="en-US" dirty="0"/>
              <a:t>模式介绍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blocking IO</a:t>
            </a:r>
            <a:r>
              <a:rPr lang="zh-CN" altLang="en-US" dirty="0"/>
              <a:t>和</a:t>
            </a:r>
            <a:r>
              <a:rPr lang="en-US" altLang="zh-CN" dirty="0"/>
              <a:t>non-blocking I/O</a:t>
            </a:r>
            <a:r>
              <a:rPr lang="zh-CN" altLang="en-US" dirty="0"/>
              <a:t>的区别是否</a:t>
            </a:r>
            <a:r>
              <a:rPr lang="en-US" altLang="zh-CN" dirty="0"/>
              <a:t>block</a:t>
            </a:r>
            <a:r>
              <a:rPr lang="zh-CN" altLang="en-US" dirty="0"/>
              <a:t>住</a:t>
            </a:r>
            <a:r>
              <a:rPr lang="en-US" altLang="zh-CN" dirty="0"/>
              <a:t>I/O</a:t>
            </a:r>
            <a:r>
              <a:rPr lang="zh-CN" altLang="en-US" dirty="0"/>
              <a:t>过程的第</a:t>
            </a:r>
            <a:r>
              <a:rPr lang="en-US" altLang="zh-CN" dirty="0"/>
              <a:t>1</a:t>
            </a:r>
            <a:r>
              <a:rPr lang="zh-CN" altLang="en-US" dirty="0"/>
              <a:t>个阶段（缓冲区数据准备），而第</a:t>
            </a:r>
            <a:r>
              <a:rPr lang="en-US" altLang="zh-CN" dirty="0"/>
              <a:t>2</a:t>
            </a:r>
            <a:r>
              <a:rPr lang="zh-CN" altLang="en-US" dirty="0"/>
              <a:t>阶段（拷贝到用户进程）都是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synchronous IO</a:t>
            </a:r>
            <a:r>
              <a:rPr lang="zh-CN" altLang="en-US" dirty="0"/>
              <a:t>和</a:t>
            </a:r>
            <a:r>
              <a:rPr lang="en-US" altLang="zh-CN" dirty="0"/>
              <a:t>asynchronous IO</a:t>
            </a:r>
            <a:r>
              <a:rPr lang="zh-CN" altLang="en-US" dirty="0"/>
              <a:t>的区别是否</a:t>
            </a:r>
            <a:r>
              <a:rPr lang="en-US" altLang="zh-CN" dirty="0"/>
              <a:t>block</a:t>
            </a:r>
            <a:r>
              <a:rPr lang="zh-CN" altLang="en-US" dirty="0"/>
              <a:t>住</a:t>
            </a:r>
            <a:r>
              <a:rPr lang="en-US" altLang="zh-CN" dirty="0"/>
              <a:t>I/O</a:t>
            </a:r>
            <a:r>
              <a:rPr lang="zh-CN" altLang="en-US" dirty="0"/>
              <a:t>过程的第</a:t>
            </a:r>
            <a:r>
              <a:rPr lang="en-US" altLang="zh-CN" dirty="0"/>
              <a:t>2</a:t>
            </a:r>
            <a:r>
              <a:rPr lang="zh-CN" altLang="en-US" dirty="0"/>
              <a:t>个阶段，对于异步</a:t>
            </a:r>
            <a:r>
              <a:rPr lang="en-US" altLang="zh-CN" dirty="0"/>
              <a:t>IO</a:t>
            </a:r>
            <a:r>
              <a:rPr lang="zh-CN" altLang="en-US" dirty="0"/>
              <a:t>来说第一个过程和第二个过程都是操作都是操作系统来做。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I/O </a:t>
            </a:r>
            <a:r>
              <a:rPr lang="zh-CN" altLang="en-US" dirty="0"/>
              <a:t>多路复用（ </a:t>
            </a:r>
            <a:r>
              <a:rPr lang="en-US" altLang="zh-CN" dirty="0"/>
              <a:t>IO multiplexing</a:t>
            </a:r>
            <a:r>
              <a:rPr lang="zh-CN" altLang="en-US" dirty="0"/>
              <a:t>）实际上是阻塞</a:t>
            </a:r>
            <a:r>
              <a:rPr lang="en-US" altLang="zh-CN" dirty="0"/>
              <a:t>IO</a:t>
            </a:r>
            <a:r>
              <a:rPr lang="zh-CN" altLang="en-US" dirty="0"/>
              <a:t>和非阻塞</a:t>
            </a:r>
            <a:r>
              <a:rPr lang="en-US" altLang="zh-CN" dirty="0"/>
              <a:t>IO</a:t>
            </a:r>
            <a:r>
              <a:rPr lang="zh-CN" altLang="en-US" dirty="0"/>
              <a:t>方式的一种折中，阻塞方式中一个用户线程只能监听一个文件描述符，非阻塞方式可以通过循环方式监听多个文件描述符，但是如果文件描述符过少会浪费</a:t>
            </a:r>
            <a:r>
              <a:rPr lang="en-US" altLang="zh-CN" dirty="0" err="1"/>
              <a:t>cpu</a:t>
            </a:r>
            <a:r>
              <a:rPr lang="zh-CN" altLang="en-US" dirty="0"/>
              <a:t>资源。</a:t>
            </a:r>
            <a:endParaRPr lang="en-US" altLang="zh-CN" dirty="0"/>
          </a:p>
          <a:p>
            <a:pPr algn="l"/>
            <a:r>
              <a:rPr lang="zh-CN" altLang="en-US" dirty="0"/>
              <a:t>多路复用是将系统中所有需要监听的文件描述符进行集中管理，操作系统负责轮询整个系统的文件描述符，而用户只需要将需要监听的文件描述符交给操作系统，这样一个用户线程就可以监听多个文件描述符，并且不会浪费</a:t>
            </a:r>
            <a:r>
              <a:rPr lang="en-US" altLang="zh-CN" dirty="0"/>
              <a:t>CPU</a:t>
            </a:r>
            <a:r>
              <a:rPr lang="zh-CN" altLang="en-US" dirty="0"/>
              <a:t>资源。具体的机制有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poll</a:t>
            </a:r>
            <a:r>
              <a:rPr lang="zh-CN" altLang="en-US" dirty="0"/>
              <a:t>、和</a:t>
            </a:r>
            <a:r>
              <a:rPr lang="en-US" altLang="zh-CN" dirty="0" err="1"/>
              <a:t>epoll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2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7" y="130630"/>
            <a:ext cx="11599147" cy="672737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select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poll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epoll</a:t>
            </a:r>
            <a:r>
              <a:rPr lang="zh-CN" altLang="en-US" sz="1600" dirty="0">
                <a:latin typeface="+mn-ea"/>
              </a:rPr>
              <a:t>本质上都是同步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，因为他们都需要在读写事件就绪后自己负责进行读写，也就是说这个读写过程是阻塞的，而异步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则无需自己负责进行读写，异步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的实现会负责把数据从内核拷贝到用户空间。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select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返回值</a:t>
            </a:r>
            <a:r>
              <a:rPr lang="zh-CN" altLang="en-US" sz="1600" dirty="0">
                <a:latin typeface="+mn-ea"/>
              </a:rPr>
              <a:t>：就绪描述符的数目，超时返回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，出错返回</a:t>
            </a:r>
            <a:r>
              <a:rPr lang="en-US" altLang="zh-CN" sz="1600" dirty="0">
                <a:latin typeface="+mn-ea"/>
              </a:rPr>
              <a:t>-1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函数参数介绍如下：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>
                <a:latin typeface="+mn-ea"/>
              </a:rPr>
              <a:t>第一个参数</a:t>
            </a:r>
            <a:r>
              <a:rPr lang="en-US" altLang="zh-CN" sz="1600" dirty="0" err="1">
                <a:latin typeface="+mn-ea"/>
              </a:rPr>
              <a:t>maxfdp</a:t>
            </a:r>
            <a:r>
              <a:rPr lang="zh-CN" altLang="en-US" sz="1600" dirty="0">
                <a:latin typeface="+mn-ea"/>
              </a:rPr>
              <a:t>指定待测试的描述字个数，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>
                <a:latin typeface="+mn-ea"/>
              </a:rPr>
              <a:t>中间的三个参数</a:t>
            </a:r>
            <a:r>
              <a:rPr lang="en-US" altLang="zh-CN" sz="1600" dirty="0" err="1">
                <a:latin typeface="+mn-ea"/>
              </a:rPr>
              <a:t>readset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writeset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exceptset</a:t>
            </a:r>
            <a:r>
              <a:rPr lang="zh-CN" altLang="en-US" sz="1600" dirty="0">
                <a:latin typeface="+mn-ea"/>
              </a:rPr>
              <a:t>指定我们要让内核测试读、写和异常条件的描述字。</a:t>
            </a:r>
            <a:r>
              <a:rPr lang="en-US" altLang="zh-CN" sz="1600" dirty="0" err="1">
                <a:latin typeface="+mn-ea"/>
              </a:rPr>
              <a:t>readset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writset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exceptset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指向描述符集。这些参数指明了我们关心哪些描述符，和需要满足什么条件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可写，可读，异常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。一个文件描述集保存在 </a:t>
            </a:r>
            <a:r>
              <a:rPr lang="en-US" altLang="zh-CN" sz="1600" dirty="0" err="1">
                <a:latin typeface="+mn-ea"/>
              </a:rPr>
              <a:t>fd_set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类型中。</a:t>
            </a:r>
            <a:r>
              <a:rPr lang="en-US" altLang="zh-CN" sz="1600" dirty="0" err="1">
                <a:latin typeface="+mn-ea"/>
              </a:rPr>
              <a:t>fd_set</a:t>
            </a:r>
            <a:r>
              <a:rPr lang="zh-CN" altLang="en-US" sz="1600" dirty="0">
                <a:latin typeface="+mn-ea"/>
              </a:rPr>
              <a:t>类型变量每一位代表了一个描述符。我们也可以认为它只是一个由很多二进制位构成的数组。如下图所示：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timeout</a:t>
            </a:r>
            <a:r>
              <a:rPr lang="zh-CN" altLang="en-US" sz="1600" dirty="0">
                <a:latin typeface="+mn-ea"/>
              </a:rPr>
              <a:t>告知内核等待所指定描述字中的任何一个就绪可花多少时间。其</a:t>
            </a:r>
            <a:r>
              <a:rPr lang="en-US" altLang="zh-CN" sz="1600" dirty="0" err="1">
                <a:latin typeface="+mn-ea"/>
              </a:rPr>
              <a:t>timeval</a:t>
            </a:r>
            <a:r>
              <a:rPr lang="zh-CN" altLang="en-US" sz="1600" dirty="0">
                <a:latin typeface="+mn-ea"/>
              </a:rPr>
              <a:t>结构用于指定这段时间的秒数和微秒数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043D02-B4D6-49E2-8A53-46C41FFE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64" y="1446628"/>
            <a:ext cx="7189789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select(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maxfdp1,fd_set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readset,fd_set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writeset,fd_set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exceptset,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timeval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timeout)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https://img-blog.csdn.net/20131007164301375?watermark/2/text/aHR0cDovL2Jsb2cuY3Nkbi5uZXQvbGluZ2Zlbmd0ZW5nZmVp/font/5a6L5L2T/fontsize/400/fill/I0JBQkFCMA==/dissolve/70/gravity/SouthEast">
            <a:extLst>
              <a:ext uri="{FF2B5EF4-FFF2-40B4-BE49-F238E27FC236}">
                <a16:creationId xmlns:a16="http://schemas.microsoft.com/office/drawing/2014/main" id="{EABD6C11-807A-4B4A-84FE-86328FFE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4" y="4321509"/>
            <a:ext cx="4307393" cy="19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7" y="130630"/>
            <a:ext cx="11599147" cy="672737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poll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返回值</a:t>
            </a:r>
            <a:r>
              <a:rPr lang="zh-CN" altLang="en-US" sz="1600" dirty="0">
                <a:latin typeface="+mn-ea"/>
              </a:rPr>
              <a:t>：就绪描述符的数目，超时返回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，出错返回</a:t>
            </a:r>
            <a:r>
              <a:rPr lang="en-US" altLang="zh-CN" sz="1600" dirty="0">
                <a:latin typeface="+mn-ea"/>
              </a:rPr>
              <a:t>-1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函数参数介绍如下：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 err="1">
                <a:latin typeface="+mn-ea"/>
              </a:rPr>
              <a:t>ufds</a:t>
            </a:r>
            <a:r>
              <a:rPr lang="zh-CN" altLang="en-US" sz="1600" dirty="0">
                <a:latin typeface="+mn-ea"/>
              </a:rPr>
              <a:t>是要监控的文件句柄集合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 err="1">
                <a:latin typeface="+mn-ea"/>
              </a:rPr>
              <a:t>nfds</a:t>
            </a:r>
            <a:r>
              <a:rPr lang="zh-CN" altLang="en-US" sz="1600" dirty="0">
                <a:latin typeface="+mn-ea"/>
              </a:rPr>
              <a:t>是监控的文件句柄数量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timeout</a:t>
            </a:r>
            <a:r>
              <a:rPr lang="zh-CN" altLang="en-US" sz="1600" dirty="0">
                <a:latin typeface="+mn-ea"/>
              </a:rPr>
              <a:t>是等待的毫秒数，这段时间内无论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是否准备好，</a:t>
            </a:r>
            <a:r>
              <a:rPr lang="en-US" altLang="zh-CN" sz="1600" dirty="0">
                <a:latin typeface="+mn-ea"/>
              </a:rPr>
              <a:t>poll</a:t>
            </a:r>
            <a:r>
              <a:rPr lang="zh-CN" altLang="en-US" sz="1600" dirty="0">
                <a:latin typeface="+mn-ea"/>
              </a:rPr>
              <a:t>都会返回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select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poll</a:t>
            </a:r>
            <a:r>
              <a:rPr lang="zh-CN" altLang="en-US" sz="1600" dirty="0">
                <a:latin typeface="+mn-ea"/>
              </a:rPr>
              <a:t>都需要在返回后，通过遍历文件描述符来获取已经就绪的</a:t>
            </a:r>
            <a:r>
              <a:rPr lang="en-US" altLang="zh-CN" sz="1600" dirty="0">
                <a:latin typeface="+mn-ea"/>
              </a:rPr>
              <a:t>socket</a:t>
            </a:r>
            <a:r>
              <a:rPr lang="zh-CN" altLang="en-US" sz="1600" dirty="0">
                <a:latin typeface="+mn-ea"/>
              </a:rPr>
              <a:t>。事实上，同时连接的大量客户端在一时刻可能只有很少的处于就绪状态，因此随着监视的描述符数量的增长，其效率也会线性下降。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DF5D9-6B7B-4FCE-95E2-385DE732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69" y="772498"/>
            <a:ext cx="4089679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</a:rPr>
              <a:t>poll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pollfd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ufds,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unsigned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nfds,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timeout);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pollfd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fd;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//文件描述符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4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short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events;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//要求查询的事件掩码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5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short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revents;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//返回的事件掩码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7" y="130630"/>
            <a:ext cx="11599147" cy="672737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 err="1">
                <a:latin typeface="+mn-ea"/>
              </a:rPr>
              <a:t>epoll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b="1" dirty="0">
                <a:latin typeface="+mn-ea"/>
              </a:rPr>
              <a:t> int </a:t>
            </a:r>
            <a:r>
              <a:rPr lang="en-US" altLang="zh-CN" sz="1600" b="1" dirty="0" err="1">
                <a:latin typeface="+mn-ea"/>
              </a:rPr>
              <a:t>epoll_ctl</a:t>
            </a:r>
            <a:r>
              <a:rPr lang="en-US" altLang="zh-CN" sz="1600" b="1" dirty="0">
                <a:latin typeface="+mn-ea"/>
              </a:rPr>
              <a:t>(int </a:t>
            </a:r>
            <a:r>
              <a:rPr lang="en-US" altLang="zh-CN" sz="1600" b="1" dirty="0" err="1">
                <a:latin typeface="+mn-ea"/>
              </a:rPr>
              <a:t>epfd</a:t>
            </a:r>
            <a:r>
              <a:rPr lang="en-US" altLang="zh-CN" sz="1600" b="1" dirty="0">
                <a:latin typeface="+mn-ea"/>
              </a:rPr>
              <a:t>, int op, int </a:t>
            </a:r>
            <a:r>
              <a:rPr lang="en-US" altLang="zh-CN" sz="1600" b="1" dirty="0" err="1">
                <a:latin typeface="+mn-ea"/>
              </a:rPr>
              <a:t>fd</a:t>
            </a:r>
            <a:r>
              <a:rPr lang="en-US" altLang="zh-CN" sz="1600" b="1" dirty="0">
                <a:latin typeface="+mn-ea"/>
              </a:rPr>
              <a:t>, struct </a:t>
            </a:r>
            <a:r>
              <a:rPr lang="en-US" altLang="zh-CN" sz="1600" b="1" dirty="0" err="1">
                <a:latin typeface="+mn-ea"/>
              </a:rPr>
              <a:t>epoll_event</a:t>
            </a:r>
            <a:r>
              <a:rPr lang="en-US" altLang="zh-CN" sz="1600" b="1" dirty="0">
                <a:latin typeface="+mn-ea"/>
              </a:rPr>
              <a:t> *event)</a:t>
            </a:r>
            <a:r>
              <a:rPr lang="zh-CN" altLang="en-US" sz="1600" b="1" dirty="0">
                <a:latin typeface="+mn-ea"/>
              </a:rPr>
              <a:t>；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>
                <a:latin typeface="+mn-ea"/>
              </a:rPr>
              <a:t>函数是对指定描述符</a:t>
            </a:r>
            <a:r>
              <a:rPr lang="en-US" altLang="zh-CN" sz="1600" dirty="0" err="1">
                <a:latin typeface="+mn-ea"/>
              </a:rPr>
              <a:t>fd</a:t>
            </a:r>
            <a:r>
              <a:rPr lang="zh-CN" altLang="en-US" sz="1600" dirty="0">
                <a:latin typeface="+mn-ea"/>
              </a:rPr>
              <a:t>执行</a:t>
            </a:r>
            <a:r>
              <a:rPr lang="en-US" altLang="zh-CN" sz="1600" dirty="0">
                <a:latin typeface="+mn-ea"/>
              </a:rPr>
              <a:t>op</a:t>
            </a:r>
            <a:r>
              <a:rPr lang="zh-CN" altLang="en-US" sz="1600" dirty="0">
                <a:latin typeface="+mn-ea"/>
              </a:rPr>
              <a:t>操作。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</a:t>
            </a:r>
            <a:r>
              <a:rPr lang="en-US" altLang="zh-CN" sz="1600" dirty="0" err="1">
                <a:latin typeface="+mn-ea"/>
              </a:rPr>
              <a:t>epfd</a:t>
            </a:r>
            <a:r>
              <a:rPr lang="zh-CN" altLang="en-US" sz="1600" dirty="0">
                <a:latin typeface="+mn-ea"/>
              </a:rPr>
              <a:t>：是</a:t>
            </a:r>
            <a:r>
              <a:rPr lang="en-US" altLang="zh-CN" sz="1600" dirty="0" err="1">
                <a:latin typeface="+mn-ea"/>
              </a:rPr>
              <a:t>epoll_create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的返回值。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op</a:t>
            </a:r>
            <a:r>
              <a:rPr lang="zh-CN" altLang="en-US" sz="1600" dirty="0">
                <a:latin typeface="+mn-ea"/>
              </a:rPr>
              <a:t>：表示</a:t>
            </a:r>
            <a:r>
              <a:rPr lang="en-US" altLang="zh-CN" sz="1600" dirty="0">
                <a:latin typeface="+mn-ea"/>
              </a:rPr>
              <a:t>op</a:t>
            </a:r>
            <a:r>
              <a:rPr lang="zh-CN" altLang="en-US" sz="1600" dirty="0">
                <a:latin typeface="+mn-ea"/>
              </a:rPr>
              <a:t>操作，用三个宏来表示：添加</a:t>
            </a:r>
            <a:r>
              <a:rPr lang="en-US" altLang="zh-CN" sz="1600" dirty="0">
                <a:latin typeface="+mn-ea"/>
              </a:rPr>
              <a:t>EPOLL_CTL_ADD</a:t>
            </a:r>
            <a:r>
              <a:rPr lang="zh-CN" altLang="en-US" sz="1600" dirty="0">
                <a:latin typeface="+mn-ea"/>
              </a:rPr>
              <a:t>，删除</a:t>
            </a:r>
            <a:r>
              <a:rPr lang="en-US" altLang="zh-CN" sz="1600" dirty="0">
                <a:latin typeface="+mn-ea"/>
              </a:rPr>
              <a:t>EPOLL_CTL_DEL</a:t>
            </a:r>
            <a:r>
              <a:rPr lang="zh-CN" altLang="en-US" sz="1600" dirty="0">
                <a:latin typeface="+mn-ea"/>
              </a:rPr>
              <a:t>，修改</a:t>
            </a:r>
            <a:r>
              <a:rPr lang="en-US" altLang="zh-CN" sz="1600" dirty="0">
                <a:latin typeface="+mn-ea"/>
              </a:rPr>
              <a:t>EPOLL_CTL_MOD</a:t>
            </a:r>
            <a:r>
              <a:rPr lang="zh-CN" altLang="en-US" sz="1600" dirty="0">
                <a:latin typeface="+mn-ea"/>
              </a:rPr>
              <a:t>。分别添加、删除和修改对</a:t>
            </a:r>
            <a:r>
              <a:rPr lang="en-US" altLang="zh-CN" sz="1600" dirty="0" err="1">
                <a:latin typeface="+mn-ea"/>
              </a:rPr>
              <a:t>fd</a:t>
            </a:r>
            <a:r>
              <a:rPr lang="zh-CN" altLang="en-US" sz="1600" dirty="0">
                <a:latin typeface="+mn-ea"/>
              </a:rPr>
              <a:t>的监听事件。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</a:t>
            </a:r>
            <a:r>
              <a:rPr lang="en-US" altLang="zh-CN" sz="1600" dirty="0" err="1">
                <a:latin typeface="+mn-ea"/>
              </a:rPr>
              <a:t>fd</a:t>
            </a:r>
            <a:r>
              <a:rPr lang="zh-CN" altLang="en-US" sz="1600" dirty="0">
                <a:latin typeface="+mn-ea"/>
              </a:rPr>
              <a:t>：是需要监听的</a:t>
            </a:r>
            <a:r>
              <a:rPr lang="en-US" altLang="zh-CN" sz="1600" dirty="0" err="1">
                <a:latin typeface="+mn-ea"/>
              </a:rPr>
              <a:t>fd</a:t>
            </a:r>
            <a:r>
              <a:rPr lang="zh-CN" altLang="en-US" sz="1600" dirty="0">
                <a:latin typeface="+mn-ea"/>
              </a:rPr>
              <a:t>（文件描述符）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</a:t>
            </a:r>
            <a:r>
              <a:rPr lang="en-US" altLang="zh-CN" sz="1600" dirty="0" err="1">
                <a:latin typeface="+mn-ea"/>
              </a:rPr>
              <a:t>epoll_event</a:t>
            </a:r>
            <a:r>
              <a:rPr lang="zh-CN" altLang="en-US" sz="1600" dirty="0">
                <a:latin typeface="+mn-ea"/>
              </a:rPr>
              <a:t>：是告诉内核需要监听什么事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b="1" dirty="0">
                <a:latin typeface="+mn-ea"/>
              </a:rPr>
              <a:t>int </a:t>
            </a:r>
            <a:r>
              <a:rPr lang="en-US" altLang="zh-CN" sz="1600" b="1" dirty="0" err="1">
                <a:latin typeface="+mn-ea"/>
              </a:rPr>
              <a:t>epoll_wait</a:t>
            </a:r>
            <a:r>
              <a:rPr lang="en-US" altLang="zh-CN" sz="1600" b="1" dirty="0">
                <a:latin typeface="+mn-ea"/>
              </a:rPr>
              <a:t>(int </a:t>
            </a:r>
            <a:r>
              <a:rPr lang="en-US" altLang="zh-CN" sz="1600" b="1" dirty="0" err="1">
                <a:latin typeface="+mn-ea"/>
              </a:rPr>
              <a:t>epfd</a:t>
            </a:r>
            <a:r>
              <a:rPr lang="en-US" altLang="zh-CN" sz="1600" b="1" dirty="0">
                <a:latin typeface="+mn-ea"/>
              </a:rPr>
              <a:t>, struct </a:t>
            </a:r>
            <a:r>
              <a:rPr lang="en-US" altLang="zh-CN" sz="1600" b="1" dirty="0" err="1">
                <a:latin typeface="+mn-ea"/>
              </a:rPr>
              <a:t>epoll_event</a:t>
            </a:r>
            <a:r>
              <a:rPr lang="en-US" altLang="zh-CN" sz="1600" b="1" dirty="0">
                <a:latin typeface="+mn-ea"/>
              </a:rPr>
              <a:t> * events, int </a:t>
            </a:r>
            <a:r>
              <a:rPr lang="en-US" altLang="zh-CN" sz="1600" b="1" dirty="0" err="1">
                <a:latin typeface="+mn-ea"/>
              </a:rPr>
              <a:t>maxevents</a:t>
            </a:r>
            <a:r>
              <a:rPr lang="en-US" altLang="zh-CN" sz="1600" b="1" dirty="0">
                <a:latin typeface="+mn-ea"/>
              </a:rPr>
              <a:t>, int timeout); 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>
                <a:latin typeface="+mn-ea"/>
              </a:rPr>
              <a:t>函数返回已经处理的事件数目；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</a:t>
            </a:r>
            <a:r>
              <a:rPr lang="en-US" altLang="zh-CN" sz="1600" dirty="0" err="1">
                <a:latin typeface="+mn-ea"/>
              </a:rPr>
              <a:t>epoll_event</a:t>
            </a:r>
            <a:r>
              <a:rPr lang="zh-CN" altLang="en-US" sz="1600" dirty="0">
                <a:latin typeface="+mn-ea"/>
              </a:rPr>
              <a:t>：内核返回就绪的事件（该结构体中包含着文件描述符）</a:t>
            </a:r>
            <a:endParaRPr lang="en-US" altLang="zh-CN" sz="1600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- timeout</a:t>
            </a:r>
            <a:r>
              <a:rPr lang="zh-CN" altLang="en-US" sz="1600" dirty="0">
                <a:latin typeface="+mn-ea"/>
              </a:rPr>
              <a:t>是超时时间（毫秒，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会立即返回，</a:t>
            </a:r>
            <a:r>
              <a:rPr lang="en-US" altLang="zh-CN" sz="1600" dirty="0">
                <a:latin typeface="+mn-ea"/>
              </a:rPr>
              <a:t>-1</a:t>
            </a:r>
            <a:r>
              <a:rPr lang="zh-CN" altLang="en-US" sz="1600" dirty="0">
                <a:latin typeface="+mn-ea"/>
              </a:rPr>
              <a:t>将不确定，也有说法说是永久阻塞）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6F311D-C1C8-40EC-A6B5-1384F019E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1" y="679159"/>
            <a:ext cx="6803466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</a:rPr>
              <a:t>epoll_create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size)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050"/>
                </a:solidFill>
                <a:effectLst/>
                <a:latin typeface="Arial Unicode MS" panose="020B0604020202020204" pitchFamily="34" charset="-122"/>
              </a:rPr>
              <a:t>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</a:rPr>
              <a:t>//创建一个epoll的句柄，size用来告诉内核这个监听的数目一共有多大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epoll_ctl(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epfd,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op,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fd,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epoll_event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event)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050"/>
                </a:solidFill>
                <a:effectLst/>
                <a:latin typeface="Arial Unicode MS" panose="020B0604020202020204" pitchFamily="34" charset="-122"/>
              </a:rPr>
              <a:t>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epoll_wait(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epfd,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epoll_event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events,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maxevents,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timeout);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8" y="130630"/>
            <a:ext cx="9358366" cy="672737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select/poll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 err="1">
                <a:latin typeface="+mn-ea"/>
              </a:rPr>
              <a:t>epoll</a:t>
            </a:r>
            <a:r>
              <a:rPr lang="zh-CN" altLang="en-US" sz="2000" b="1" dirty="0">
                <a:latin typeface="+mn-ea"/>
              </a:rPr>
              <a:t>的区别：</a:t>
            </a:r>
            <a:endParaRPr lang="en-US" altLang="zh-CN" sz="2000" b="1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zh-CN" altLang="en-US" sz="1800" dirty="0">
                <a:latin typeface="+mn-ea"/>
              </a:rPr>
              <a:t>在 </a:t>
            </a:r>
            <a:r>
              <a:rPr lang="en-US" altLang="zh-CN" sz="1800" dirty="0">
                <a:latin typeface="+mn-ea"/>
              </a:rPr>
              <a:t>select/poll</a:t>
            </a:r>
            <a:r>
              <a:rPr lang="zh-CN" altLang="en-US" sz="1800" dirty="0">
                <a:latin typeface="+mn-ea"/>
              </a:rPr>
              <a:t>中，进程只有在调用一定的相应方法后，内核才对所有监视的文件描述符进行扫描，更新相应文件描述符的状态，而</a:t>
            </a:r>
            <a:r>
              <a:rPr lang="en-US" altLang="zh-CN" sz="1800" dirty="0" err="1">
                <a:latin typeface="+mn-ea"/>
              </a:rPr>
              <a:t>epoll</a:t>
            </a:r>
            <a:r>
              <a:rPr lang="zh-CN" altLang="en-US" sz="1800" dirty="0">
                <a:latin typeface="+mn-ea"/>
              </a:rPr>
              <a:t>事先通过</a:t>
            </a:r>
            <a:r>
              <a:rPr lang="en-US" altLang="zh-CN" sz="1800" dirty="0" err="1">
                <a:latin typeface="+mn-ea"/>
              </a:rPr>
              <a:t>epoll_ctl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</a:rPr>
              <a:t>来注册一 个文件描述符，一旦基于某个文件描述符就绪时，内核会采用类似</a:t>
            </a:r>
            <a:r>
              <a:rPr lang="en-US" altLang="zh-CN" sz="1800" dirty="0">
                <a:latin typeface="+mn-ea"/>
              </a:rPr>
              <a:t>callback</a:t>
            </a:r>
            <a:r>
              <a:rPr lang="zh-CN" altLang="en-US" sz="1800" dirty="0">
                <a:latin typeface="+mn-ea"/>
              </a:rPr>
              <a:t>的回调机制，更新这个文件描述符的状态，当进程调用</a:t>
            </a:r>
            <a:r>
              <a:rPr lang="en-US" altLang="zh-CN" sz="1800" dirty="0" err="1">
                <a:latin typeface="+mn-ea"/>
              </a:rPr>
              <a:t>epoll_wait</a:t>
            </a:r>
            <a:r>
              <a:rPr lang="en-US" altLang="zh-CN" sz="1800" dirty="0">
                <a:latin typeface="+mn-ea"/>
              </a:rPr>
              <a:t>() </a:t>
            </a:r>
            <a:r>
              <a:rPr lang="zh-CN" altLang="en-US" sz="1800" dirty="0">
                <a:latin typeface="+mn-ea"/>
              </a:rPr>
              <a:t>时便得到通知。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此处去掉了遍历文件描述符，而是通过监听回调的的机制。</a:t>
            </a:r>
            <a:r>
              <a:rPr lang="en-US" altLang="zh-CN" sz="18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43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1113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Office 主题​​</vt:lpstr>
      <vt:lpstr>Epoll介绍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Epoll介绍</dc:title>
  <dc:creator>邓 国福</dc:creator>
  <cp:lastModifiedBy>邓 国福</cp:lastModifiedBy>
  <cp:revision>12</cp:revision>
  <dcterms:created xsi:type="dcterms:W3CDTF">2019-12-03T03:16:33Z</dcterms:created>
  <dcterms:modified xsi:type="dcterms:W3CDTF">2019-12-23T03:03:56Z</dcterms:modified>
</cp:coreProperties>
</file>