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9A9BE-3195-4DB5-BE2E-1FB7822B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BF73D8-CC66-42A2-B796-5747AA068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9FAA9-BD1F-41DE-8C36-A0645B31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1A94D-6E00-43EE-A0A1-C794E05D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1EE4-2D55-4F65-B54D-DDF2BD2E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7F1B-3037-40C6-8EDB-3F30C7FA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916BA-3B17-4B61-8347-4644DB6D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AF0A6-EBC7-4B1C-863A-B8A1A9EF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CE473-8426-4C1E-8631-1EE11F2B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70789-F321-414F-8B04-C0CD6CF2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13512-7D76-4D69-86C9-036BB362E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14812-EE87-419B-BB62-5EE16A16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CE4C8-CF4B-4088-AD8B-F4D372FE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D1111-65E4-460D-9503-E8BE1426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6259E-85C0-476C-92A3-2F484102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2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AB87-F84A-4320-BE23-584AC32F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93AB1-8388-425A-B875-11AECE7F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7BCE4-19C6-4075-B005-2641D8E7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AD1DC-7E68-46E5-B233-04E85306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BF5C8-D291-4333-B113-40C54887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F549C-EE32-44A8-A8DD-4BEA5023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F7652-8ED4-46C7-96A2-BBA382E9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82B99-C9F2-4E5D-8F36-B0FF61B9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5EC7B-AB93-4A17-A137-45A7D17A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1AE1C-6955-4BC4-A997-1ED4A210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0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2D150-E9DC-41AC-AB64-7DF8DD8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B1486-2B05-4A6C-A9F7-DD87EEE60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B93D6-254F-4422-93B3-26BA39F0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3B1C8-194B-4D3C-A847-5B06B671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B7BF6-2FDB-4FE3-BBE0-959F006D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5F6DC-DC38-4D62-9EB3-68EB397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8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8E28D-B9CD-461F-A290-065F9F44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6B7B8-1BB7-418E-A0D7-A159EE09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1F6D4-F585-43A3-8FF4-A4953421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C151B-A3DA-4952-AB41-2F3173CF9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AE51C-EA1B-42C1-8D83-2820C823B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89C6F-86D4-44AA-B71B-8C6A9D1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A72441-4ECC-4E88-A1A2-A7D43478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863DC8-FF79-453D-AD83-93712F05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3ECB-E8D2-4F6C-896A-E8B11AFE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19826-4BFC-4A6B-A57B-EADF5F84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5EE7C-0A17-4372-B671-A436978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AFD78-802D-44B8-A586-679CCEA7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2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8E837-F506-4701-901D-893F1CB7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3FE7F4-F98A-439F-BF04-1A5B276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25F97-55B6-4DD5-BD98-C5DEF075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4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0D30-2948-4417-A121-1FBD7C20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725EB-9E83-46AF-8BAF-43136F18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3B3B0-9019-4FC0-B875-F2200874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D0981-5DE2-4ADE-A9F2-06108CB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CA494-DAFD-48C3-80FD-155CCD72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F4BCA-4FCF-434E-BB91-F8AF5B7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2617B-A7E1-4126-B730-0756003C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FBDF7-FF9B-4DFC-91B1-2BF34ADD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6DE70-3FEE-4FD8-8060-EE3394EBC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4B454-1D45-4422-916A-3454FFD7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68ACF-B5D7-49B4-9254-FD5D9385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7538B-9863-4F00-9EFE-89E50D28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38ADA-3EA6-4E5E-9211-7846A35F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4A0F6-AAA0-4309-A7F0-11A04998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166A5-0972-4A7A-AA0B-5E25BA6CF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043D-AB27-423A-B72F-7DBF09C889B2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5B44E-997B-423E-995C-8EA21B25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944DE-8595-4367-9281-529799FD8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37A-5175-49F7-814C-34BCCAB3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D6D7A-188F-4A7F-B61C-7490A79E7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Generic </a:t>
            </a:r>
            <a:r>
              <a:rPr lang="en-US" altLang="zh-CN" sz="4800" b="1" dirty="0" err="1"/>
              <a:t>Netlink</a:t>
            </a:r>
            <a:r>
              <a:rPr lang="zh-CN" altLang="en-US" sz="4800" b="1" dirty="0"/>
              <a:t>中</a:t>
            </a:r>
            <a:r>
              <a:rPr lang="en-US" altLang="zh-CN" sz="4800" b="1" dirty="0" err="1"/>
              <a:t>sk_buff</a:t>
            </a:r>
            <a:r>
              <a:rPr lang="zh-CN" altLang="en-US" sz="4800" b="1" dirty="0"/>
              <a:t>的填充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1817E-6A33-4AE4-8773-8A363A12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4794"/>
            <a:ext cx="9144000" cy="1655762"/>
          </a:xfrm>
        </p:spPr>
        <p:txBody>
          <a:bodyPr/>
          <a:lstStyle/>
          <a:p>
            <a:r>
              <a:rPr lang="zh-CN" altLang="en-US" dirty="0"/>
              <a:t>邓国福</a:t>
            </a:r>
          </a:p>
        </p:txBody>
      </p:sp>
    </p:spTree>
    <p:extLst>
      <p:ext uri="{BB962C8B-B14F-4D97-AF65-F5344CB8AC3E}">
        <p14:creationId xmlns:p14="http://schemas.microsoft.com/office/powerpoint/2010/main" val="313197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6D1817E-6A33-4AE4-8773-8A363A12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841" y="1491884"/>
            <a:ext cx="9144000" cy="1655762"/>
          </a:xfrm>
        </p:spPr>
        <p:txBody>
          <a:bodyPr/>
          <a:lstStyle/>
          <a:p>
            <a:pPr algn="l"/>
            <a:r>
              <a:rPr lang="en-US" altLang="zh-CN" dirty="0" err="1"/>
              <a:t>netlink</a:t>
            </a:r>
            <a:r>
              <a:rPr lang="zh-CN" altLang="en-US" dirty="0"/>
              <a:t>这个协议在使用的</a:t>
            </a:r>
            <a:r>
              <a:rPr lang="en-US" altLang="zh-CN" dirty="0" err="1"/>
              <a:t>sk_buff</a:t>
            </a:r>
            <a:r>
              <a:rPr lang="zh-CN" altLang="en-US" dirty="0"/>
              <a:t>结构体中，所有的数据都会填充到数据空间中，头空间不变（</a:t>
            </a:r>
            <a:r>
              <a:rPr lang="en-US" altLang="zh-CN" dirty="0" err="1"/>
              <a:t>netlink</a:t>
            </a:r>
            <a:r>
              <a:rPr lang="zh-CN" altLang="en-US" dirty="0"/>
              <a:t>的头也会放到数据空间中）。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54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45C43-2088-464C-BB3F-E042805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098"/>
            <a:ext cx="10515600" cy="4351338"/>
          </a:xfrm>
        </p:spPr>
        <p:txBody>
          <a:bodyPr/>
          <a:lstStyle/>
          <a:p>
            <a:r>
              <a:rPr lang="zh-CN" altLang="en-US" b="1" dirty="0"/>
              <a:t>通过</a:t>
            </a:r>
            <a:r>
              <a:rPr lang="en-US" altLang="zh-CN" b="1" dirty="0" err="1"/>
              <a:t>enlmsg_new</a:t>
            </a:r>
            <a:r>
              <a:rPr lang="zh-CN" altLang="en-US" b="1" dirty="0"/>
              <a:t>新建一个</a:t>
            </a:r>
            <a:r>
              <a:rPr lang="en-US" altLang="zh-CN" b="1" dirty="0" err="1"/>
              <a:t>sk_buff</a:t>
            </a:r>
            <a:r>
              <a:rPr lang="zh-CN" altLang="en-US" b="1" dirty="0"/>
              <a:t>结构体，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dirty="0"/>
              <a:t>/**</a:t>
            </a:r>
          </a:p>
          <a:p>
            <a:pPr marL="0" indent="0">
              <a:buNone/>
            </a:pPr>
            <a:r>
              <a:rPr lang="en-US" altLang="zh-CN" sz="1800" dirty="0"/>
              <a:t> * </a:t>
            </a:r>
            <a:r>
              <a:rPr lang="en-US" altLang="zh-CN" sz="1800" dirty="0" err="1"/>
              <a:t>genlmsg_new</a:t>
            </a:r>
            <a:r>
              <a:rPr lang="en-US" altLang="zh-CN" sz="1800" dirty="0"/>
              <a:t> - Allocate a new generic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message</a:t>
            </a:r>
          </a:p>
          <a:p>
            <a:pPr marL="0" indent="0">
              <a:buNone/>
            </a:pPr>
            <a:r>
              <a:rPr lang="en-US" altLang="zh-CN" sz="1800" dirty="0"/>
              <a:t> * @payload: size of the message payload</a:t>
            </a:r>
          </a:p>
          <a:p>
            <a:pPr marL="0" indent="0">
              <a:buNone/>
            </a:pPr>
            <a:r>
              <a:rPr lang="en-US" altLang="zh-CN" sz="1800" dirty="0"/>
              <a:t> * @flags: the type of memory to allocate.</a:t>
            </a:r>
          </a:p>
          <a:p>
            <a:pPr marL="0" indent="0">
              <a:buNone/>
            </a:pPr>
            <a:r>
              <a:rPr lang="en-US" altLang="zh-CN" sz="1800" dirty="0"/>
              <a:t> */</a:t>
            </a:r>
          </a:p>
          <a:p>
            <a:pPr marL="0" indent="0">
              <a:buNone/>
            </a:pPr>
            <a:r>
              <a:rPr lang="en-US" altLang="zh-CN" sz="1800" b="1" dirty="0"/>
              <a:t>static inline struct </a:t>
            </a:r>
            <a:r>
              <a:rPr lang="en-US" altLang="zh-CN" sz="1800" b="1" dirty="0" err="1"/>
              <a:t>sk_buff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genlmsg_new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size_t</a:t>
            </a:r>
            <a:r>
              <a:rPr lang="en-US" altLang="zh-CN" sz="1800" b="1" dirty="0"/>
              <a:t> payload, </a:t>
            </a:r>
            <a:r>
              <a:rPr lang="en-US" altLang="zh-CN" sz="1800" b="1" dirty="0" err="1"/>
              <a:t>gfp_t</a:t>
            </a:r>
            <a:r>
              <a:rPr lang="en-US" altLang="zh-CN" sz="1800" b="1" dirty="0"/>
              <a:t> flags)</a:t>
            </a:r>
          </a:p>
          <a:p>
            <a:pPr marL="0" indent="0">
              <a:buNone/>
            </a:pPr>
            <a:r>
              <a:rPr lang="zh-CN" altLang="en-US" sz="1800" dirty="0"/>
              <a:t>生成的</a:t>
            </a:r>
            <a:r>
              <a:rPr lang="en-US" altLang="zh-CN" sz="1800" dirty="0" err="1"/>
              <a:t>sk_buff</a:t>
            </a:r>
            <a:r>
              <a:rPr lang="zh-CN" altLang="en-US" sz="1800" dirty="0"/>
              <a:t>包括了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头和</a:t>
            </a:r>
            <a:r>
              <a:rPr lang="en-US" altLang="zh-CN" sz="1800" dirty="0"/>
              <a:t>generic 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头的大小</a:t>
            </a:r>
          </a:p>
        </p:txBody>
      </p:sp>
    </p:spTree>
    <p:extLst>
      <p:ext uri="{BB962C8B-B14F-4D97-AF65-F5344CB8AC3E}">
        <p14:creationId xmlns:p14="http://schemas.microsoft.com/office/powerpoint/2010/main" val="11331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45C43-2088-464C-BB3F-E042805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592853"/>
            <a:ext cx="10515600" cy="53931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 err="1"/>
              <a:t>enlmsg_new</a:t>
            </a:r>
            <a:r>
              <a:rPr lang="zh-CN" altLang="en-US" b="1" dirty="0"/>
              <a:t>新建一个</a:t>
            </a:r>
            <a:r>
              <a:rPr lang="en-US" altLang="zh-CN" b="1" dirty="0" err="1"/>
              <a:t>sk_buff</a:t>
            </a:r>
            <a:r>
              <a:rPr lang="zh-CN" altLang="en-US" b="1" dirty="0"/>
              <a:t>结构体，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dirty="0"/>
              <a:t>/**</a:t>
            </a:r>
          </a:p>
          <a:p>
            <a:pPr marL="0" indent="0">
              <a:buNone/>
            </a:pPr>
            <a:r>
              <a:rPr lang="en-US" altLang="zh-CN" sz="1800" dirty="0"/>
              <a:t> * </a:t>
            </a:r>
            <a:r>
              <a:rPr lang="en-US" altLang="zh-CN" sz="1800" dirty="0" err="1"/>
              <a:t>genlmsg_put</a:t>
            </a:r>
            <a:r>
              <a:rPr lang="en-US" altLang="zh-CN" sz="1800" dirty="0"/>
              <a:t> - Add generic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header to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message</a:t>
            </a:r>
            <a:r>
              <a:rPr lang="zh-CN" altLang="en-US" sz="1800" dirty="0"/>
              <a:t>，和用户自定义头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skb</a:t>
            </a:r>
            <a:r>
              <a:rPr lang="en-US" altLang="zh-CN" sz="1800" dirty="0"/>
              <a:t>: socket buffer holding the message</a:t>
            </a:r>
          </a:p>
          <a:p>
            <a:pPr marL="0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portid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portid</a:t>
            </a:r>
            <a:r>
              <a:rPr lang="en-US" altLang="zh-CN" sz="1800" dirty="0"/>
              <a:t> the message is addressed to</a:t>
            </a:r>
          </a:p>
          <a:p>
            <a:pPr marL="0" indent="0">
              <a:buNone/>
            </a:pPr>
            <a:r>
              <a:rPr lang="en-US" altLang="zh-CN" sz="1800" dirty="0"/>
              <a:t> * @seq: sequence number (usually the one of the sender)</a:t>
            </a:r>
          </a:p>
          <a:p>
            <a:pPr marL="0" indent="0">
              <a:buNone/>
            </a:pPr>
            <a:r>
              <a:rPr lang="en-US" altLang="zh-CN" sz="1800" dirty="0"/>
              <a:t> * @family: generic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family</a:t>
            </a:r>
          </a:p>
          <a:p>
            <a:pPr marL="0" indent="0">
              <a:buNone/>
            </a:pPr>
            <a:r>
              <a:rPr lang="en-US" altLang="zh-CN" sz="1800" dirty="0"/>
              <a:t> * @flags: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message flags</a:t>
            </a:r>
          </a:p>
          <a:p>
            <a:pPr marL="0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cmd</a:t>
            </a:r>
            <a:r>
              <a:rPr lang="en-US" altLang="zh-CN" sz="1800" dirty="0"/>
              <a:t>: generic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command</a:t>
            </a:r>
          </a:p>
          <a:p>
            <a:pPr marL="0" indent="0">
              <a:buNone/>
            </a:pPr>
            <a:r>
              <a:rPr lang="en-US" altLang="zh-CN" sz="1800" dirty="0"/>
              <a:t>* </a:t>
            </a:r>
            <a:r>
              <a:rPr lang="en-US" altLang="zh-CN" sz="1800" dirty="0">
                <a:solidFill>
                  <a:srgbClr val="FF0000"/>
                </a:solidFill>
              </a:rPr>
              <a:t>Returns pointer to user specific header</a:t>
            </a:r>
          </a:p>
          <a:p>
            <a:pPr marL="0" indent="0">
              <a:buNone/>
            </a:pPr>
            <a:r>
              <a:rPr lang="en-US" altLang="zh-CN" sz="1800" dirty="0"/>
              <a:t> */</a:t>
            </a:r>
            <a:r>
              <a:rPr lang="zh-CN" altLang="en-US" sz="1800" dirty="0"/>
              <a:t>添加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头（已经填写内容）、 </a:t>
            </a:r>
            <a:r>
              <a:rPr lang="en-US" altLang="zh-CN" sz="1800" dirty="0"/>
              <a:t>generic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head</a:t>
            </a:r>
            <a:r>
              <a:rPr lang="zh-CN" altLang="en-US" sz="1800" dirty="0"/>
              <a:t>（已经填写内容），以及用户自定义头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void *</a:t>
            </a:r>
            <a:r>
              <a:rPr lang="en-US" altLang="zh-CN" sz="1800" b="1" dirty="0" err="1"/>
              <a:t>genlmsg_put</a:t>
            </a:r>
            <a:r>
              <a:rPr lang="en-US" altLang="zh-CN" sz="1800" b="1" dirty="0"/>
              <a:t>(struct </a:t>
            </a:r>
            <a:r>
              <a:rPr lang="en-US" altLang="zh-CN" sz="1800" b="1" dirty="0" err="1"/>
              <a:t>sk_buff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skb</a:t>
            </a:r>
            <a:r>
              <a:rPr lang="en-US" altLang="zh-CN" sz="1800" b="1" dirty="0"/>
              <a:t>, u32 </a:t>
            </a:r>
            <a:r>
              <a:rPr lang="en-US" altLang="zh-CN" sz="1800" b="1" dirty="0" err="1"/>
              <a:t>portid</a:t>
            </a:r>
            <a:r>
              <a:rPr lang="en-US" altLang="zh-CN" sz="1800" b="1" dirty="0"/>
              <a:t>, u32 seq,</a:t>
            </a:r>
          </a:p>
          <a:p>
            <a:pPr marL="0" indent="0">
              <a:buNone/>
            </a:pPr>
            <a:r>
              <a:rPr lang="en-US" altLang="zh-CN" sz="1800" b="1" dirty="0"/>
              <a:t>		  const struct </a:t>
            </a:r>
            <a:r>
              <a:rPr lang="en-US" altLang="zh-CN" sz="1800" b="1" dirty="0" err="1"/>
              <a:t>genl_family</a:t>
            </a:r>
            <a:r>
              <a:rPr lang="en-US" altLang="zh-CN" sz="1800" b="1" dirty="0"/>
              <a:t> *family, int flags, u8 </a:t>
            </a:r>
            <a:r>
              <a:rPr lang="en-US" altLang="zh-CN" sz="1800" b="1" dirty="0" err="1"/>
              <a:t>cmd</a:t>
            </a:r>
            <a:r>
              <a:rPr lang="en-US" altLang="zh-CN" sz="1800" b="1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1ADDDF-D98E-4CB7-BDDD-3941150F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5918407"/>
            <a:ext cx="5784081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45C43-2088-464C-BB3F-E042805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098"/>
            <a:ext cx="10515600" cy="5027350"/>
          </a:xfrm>
        </p:spPr>
        <p:txBody>
          <a:bodyPr>
            <a:norm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__</a:t>
            </a:r>
            <a:r>
              <a:rPr lang="en-US" altLang="zh-CN" b="1" dirty="0" err="1"/>
              <a:t>nla_put</a:t>
            </a:r>
            <a:r>
              <a:rPr lang="zh-CN" altLang="en-US" b="1" dirty="0"/>
              <a:t>添加</a:t>
            </a:r>
            <a:r>
              <a:rPr lang="en-US" altLang="zh-CN" b="1" dirty="0" err="1"/>
              <a:t>netlink</a:t>
            </a:r>
            <a:r>
              <a:rPr lang="en-US" altLang="zh-CN" b="1" dirty="0"/>
              <a:t> attribute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dirty="0"/>
              <a:t>/**</a:t>
            </a:r>
          </a:p>
          <a:p>
            <a:pPr marL="0" indent="0">
              <a:buNone/>
            </a:pPr>
            <a:r>
              <a:rPr lang="en-US" altLang="zh-CN" sz="1800" dirty="0"/>
              <a:t> * __</a:t>
            </a:r>
            <a:r>
              <a:rPr lang="en-US" altLang="zh-CN" sz="1800" dirty="0" err="1"/>
              <a:t>nla_put</a:t>
            </a:r>
            <a:r>
              <a:rPr lang="en-US" altLang="zh-CN" sz="1800" dirty="0"/>
              <a:t> - Add a </a:t>
            </a:r>
            <a:r>
              <a:rPr lang="en-US" altLang="zh-CN" sz="1800" dirty="0" err="1"/>
              <a:t>netlink</a:t>
            </a:r>
            <a:r>
              <a:rPr lang="en-US" altLang="zh-CN" sz="1800" dirty="0"/>
              <a:t> attribute to a socket buffer</a:t>
            </a:r>
          </a:p>
          <a:p>
            <a:pPr marL="0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skb</a:t>
            </a:r>
            <a:r>
              <a:rPr lang="en-US" altLang="zh-CN" sz="1800" dirty="0"/>
              <a:t>: socket buffer to add attribute to</a:t>
            </a:r>
          </a:p>
          <a:p>
            <a:pPr marL="0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attrtype</a:t>
            </a:r>
            <a:r>
              <a:rPr lang="en-US" altLang="zh-CN" sz="1800" dirty="0"/>
              <a:t>: attribute type</a:t>
            </a:r>
          </a:p>
          <a:p>
            <a:pPr marL="0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attrlen</a:t>
            </a:r>
            <a:r>
              <a:rPr lang="en-US" altLang="zh-CN" sz="1800" dirty="0"/>
              <a:t>: length of attribute payload</a:t>
            </a:r>
          </a:p>
          <a:p>
            <a:pPr marL="0" indent="0">
              <a:buNone/>
            </a:pPr>
            <a:r>
              <a:rPr lang="en-US" altLang="zh-CN" sz="1800" dirty="0"/>
              <a:t> * @data: head of attribute payload</a:t>
            </a:r>
          </a:p>
          <a:p>
            <a:pPr marL="0" indent="0">
              <a:buNone/>
            </a:pPr>
            <a:r>
              <a:rPr lang="en-US" altLang="zh-CN" sz="1800" dirty="0"/>
              <a:t> *</a:t>
            </a:r>
          </a:p>
          <a:p>
            <a:pPr marL="0" indent="0">
              <a:buNone/>
            </a:pPr>
            <a:r>
              <a:rPr lang="en-US" altLang="zh-CN" sz="1800" dirty="0"/>
              <a:t> * The caller is responsible to ensure that the </a:t>
            </a:r>
            <a:r>
              <a:rPr lang="en-US" altLang="zh-CN" sz="1800" dirty="0" err="1"/>
              <a:t>skb</a:t>
            </a:r>
            <a:r>
              <a:rPr lang="en-US" altLang="zh-CN" sz="1800" dirty="0"/>
              <a:t> provides enough</a:t>
            </a:r>
          </a:p>
          <a:p>
            <a:pPr marL="0" indent="0">
              <a:buNone/>
            </a:pPr>
            <a:r>
              <a:rPr lang="en-US" altLang="zh-CN" sz="1800" dirty="0"/>
              <a:t> * </a:t>
            </a:r>
            <a:r>
              <a:rPr lang="en-US" altLang="zh-CN" sz="1800" dirty="0" err="1"/>
              <a:t>tailroom</a:t>
            </a:r>
            <a:r>
              <a:rPr lang="en-US" altLang="zh-CN" sz="1800" dirty="0"/>
              <a:t> for the attribute header and payload.</a:t>
            </a:r>
          </a:p>
          <a:p>
            <a:pPr marL="0" indent="0">
              <a:buNone/>
            </a:pPr>
            <a:r>
              <a:rPr lang="en-US" altLang="zh-CN" sz="1800" dirty="0"/>
              <a:t> */</a:t>
            </a:r>
          </a:p>
          <a:p>
            <a:pPr marL="0" indent="0">
              <a:buNone/>
            </a:pPr>
            <a:r>
              <a:rPr lang="en-US" altLang="zh-CN" sz="1800" b="1" dirty="0"/>
              <a:t>void __</a:t>
            </a:r>
            <a:r>
              <a:rPr lang="en-US" altLang="zh-CN" sz="1800" b="1" dirty="0" err="1"/>
              <a:t>nla_put</a:t>
            </a:r>
            <a:r>
              <a:rPr lang="en-US" altLang="zh-CN" sz="1800" b="1" dirty="0"/>
              <a:t>(struct </a:t>
            </a:r>
            <a:r>
              <a:rPr lang="en-US" altLang="zh-CN" sz="1800" b="1" dirty="0" err="1"/>
              <a:t>sk_buff</a:t>
            </a:r>
            <a:r>
              <a:rPr lang="en-US" altLang="zh-CN" sz="1800" b="1" dirty="0"/>
              <a:t> *</a:t>
            </a:r>
            <a:r>
              <a:rPr lang="en-US" altLang="zh-CN" sz="1800" b="1" dirty="0" err="1"/>
              <a:t>skb</a:t>
            </a:r>
            <a:r>
              <a:rPr lang="en-US" altLang="zh-CN" sz="1800" b="1" dirty="0"/>
              <a:t>, int </a:t>
            </a:r>
            <a:r>
              <a:rPr lang="en-US" altLang="zh-CN" sz="1800" b="1" dirty="0" err="1"/>
              <a:t>attrtype</a:t>
            </a:r>
            <a:r>
              <a:rPr lang="en-US" altLang="zh-CN" sz="1800" b="1" dirty="0"/>
              <a:t>, int </a:t>
            </a:r>
            <a:r>
              <a:rPr lang="en-US" altLang="zh-CN" sz="1800" b="1" dirty="0" err="1"/>
              <a:t>attrlen</a:t>
            </a:r>
            <a:r>
              <a:rPr lang="en-US" altLang="zh-CN" sz="1800" b="1" dirty="0"/>
              <a:t>,</a:t>
            </a:r>
          </a:p>
          <a:p>
            <a:pPr marL="0" indent="0">
              <a:buNone/>
            </a:pPr>
            <a:r>
              <a:rPr lang="en-US" altLang="zh-CN" sz="1800" b="1" dirty="0"/>
              <a:t>			     const void *data)</a:t>
            </a:r>
          </a:p>
        </p:txBody>
      </p:sp>
    </p:spTree>
    <p:extLst>
      <p:ext uri="{BB962C8B-B14F-4D97-AF65-F5344CB8AC3E}">
        <p14:creationId xmlns:p14="http://schemas.microsoft.com/office/powerpoint/2010/main" val="353305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698024-5387-467B-8946-7E1F3B17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8" y="465156"/>
            <a:ext cx="5235394" cy="28729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7FD754-DB6E-447D-9948-39815CAE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8" y="3658104"/>
            <a:ext cx="643945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487A75-764D-4040-AF07-C8A214F3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5" y="619498"/>
            <a:ext cx="5075360" cy="15393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24EC87-608B-4AD8-8B0E-7D87867B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4" y="2457397"/>
            <a:ext cx="6859713" cy="24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380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Generic Netlink中sk_buff的填充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Netlink中sk_buff的填充</dc:title>
  <dc:creator>邓 国福</dc:creator>
  <cp:lastModifiedBy>邓 国福</cp:lastModifiedBy>
  <cp:revision>9</cp:revision>
  <dcterms:created xsi:type="dcterms:W3CDTF">2019-12-03T08:02:43Z</dcterms:created>
  <dcterms:modified xsi:type="dcterms:W3CDTF">2019-12-03T09:09:39Z</dcterms:modified>
</cp:coreProperties>
</file>