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967DE-7506-4406-80EB-59B69371C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E1961-AE8C-4EC9-90DD-4A02724DA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DF3D7-0181-4742-801A-CCAF0C39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B431-38F8-4C68-AAAE-BF603BD4C45D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64F10-56A3-4120-9AA3-04526E68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D22F6C-3984-4176-9C78-7BDEC470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C812-60F4-46D9-9B4C-4BF4DFF90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51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538F2-9B12-4FD9-9EED-D980452B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15A4A4-DD37-4CDA-AB70-7C78846CD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305E3-40E1-4E38-AFE4-3F0F4965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B431-38F8-4C68-AAAE-BF603BD4C45D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C7786-2F69-4F82-BFFA-A023F628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174DD-2CE0-4A2F-B283-CC99730A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C812-60F4-46D9-9B4C-4BF4DFF90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88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888EF6-647C-4609-B80B-A082B73A9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1F60D9-F260-4233-8294-6B19E44CF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2FEB1-4EAC-4D1D-AA6A-3DB53836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B431-38F8-4C68-AAAE-BF603BD4C45D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80E5D-FAF6-4823-AC08-7E5B2189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4A18D-1BFD-4BF0-BA23-31244BF2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C812-60F4-46D9-9B4C-4BF4DFF90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00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19DCF-69FF-4C23-8929-EF2B4C76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C0E4B-3B30-41F6-B655-2778C5AE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35A3C-461C-4926-8FC7-1F62885A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B431-38F8-4C68-AAAE-BF603BD4C45D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86BB8-66C1-474F-A80D-A72AF70F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FC77E-21FB-41F8-886E-67E83B02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C812-60F4-46D9-9B4C-4BF4DFF90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6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70F52-1A64-4D20-882D-130AFA2B2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9DC6E1-3B87-476E-8048-8EC4721F9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19247-026C-4F03-8A87-3A304591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B431-38F8-4C68-AAAE-BF603BD4C45D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9A173-E792-4517-957E-6899F245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864C9-99C7-43A5-BE93-93180699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C812-60F4-46D9-9B4C-4BF4DFF90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5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ED545-2A8D-4B36-9D9F-FE270A61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07455D-4A59-42B1-8588-5F02EE5BD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B84F8B-2262-4042-B550-4165A165A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04CD17-932F-440E-BA93-0046E94F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B431-38F8-4C68-AAAE-BF603BD4C45D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0CBDA9-E6D0-4190-BE36-6628586F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3DBA96-8375-4302-B4DD-92794CCD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C812-60F4-46D9-9B4C-4BF4DFF90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01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F9138-9816-4D83-8934-8E0385CD0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4A07CF-138D-4721-A44C-5B05ABE82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ADC37F-B985-4F32-9EE4-BC1C78A16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143130-D386-405E-9A92-C6F1A44A5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41BA5A-3F91-454D-925E-44BB5E2DC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B3341A-D5F7-4A3F-9D05-49143F6E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B431-38F8-4C68-AAAE-BF603BD4C45D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005ECC-A874-4A64-BEE3-121B42A2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A158E1-3571-4846-AD78-90D1815F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C812-60F4-46D9-9B4C-4BF4DFF90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7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2FEFA-27BB-4EA1-A9B4-D333517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9C3D53-7F91-4686-A9D3-9F11A8D4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B431-38F8-4C68-AAAE-BF603BD4C45D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77FBF0-A9E1-40E9-ABC2-46C22F94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EEEC6D-3D8A-4ECA-BA3F-18339A58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C812-60F4-46D9-9B4C-4BF4DFF90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76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AE3BED-3B1A-47A5-B278-3CB274C0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B431-38F8-4C68-AAAE-BF603BD4C45D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2779AF-1F3D-4C2F-BDE7-23777560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D6CF3B-9B79-4B73-854C-31CCBB29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C812-60F4-46D9-9B4C-4BF4DFF90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33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59FD3-BC26-40E6-8D54-67E32B00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60E87-A9F5-4936-AF2E-20F9C4BB6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136309-5A4C-4FA3-9BA8-6D2FD399B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E78762-81ED-40F0-883C-C4921CF3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B431-38F8-4C68-AAAE-BF603BD4C45D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C8AB99-D82D-4F59-956C-DD603327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94B6B9-7D7A-4D59-8E31-9961CABD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C812-60F4-46D9-9B4C-4BF4DFF90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7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780C2-2929-4333-A7D3-71FFBA83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D40AF3-43BD-4B75-91DD-56646D019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C6105D-7910-460C-9CAA-A2D11DA90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0B40C9-8951-429B-8622-07090CBB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B431-38F8-4C68-AAAE-BF603BD4C45D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15F00-E970-470C-A091-00F0B3DF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A5FDE-019B-47BC-861D-122C96E0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8C812-60F4-46D9-9B4C-4BF4DFF90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75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21BB60-C322-4773-AF62-2EF531B5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1A472F-1146-4BF2-97AE-70B6B59EB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9D4D3-8DE5-4492-8734-6751A0F72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7B431-38F8-4C68-AAAE-BF603BD4C45D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2EAB9-D036-4C2A-ABB4-2778EC669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ED231D-61D2-4E33-8874-A60002CBF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8C812-60F4-46D9-9B4C-4BF4DFF90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45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9CA8F-8800-4B9F-8912-71B75EAD2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/>
              <a:t>ovs_execute_actions</a:t>
            </a:r>
            <a:r>
              <a:rPr lang="zh-CN" altLang="en-US" b="1" dirty="0"/>
              <a:t>流程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C0CF5A-D2ED-4BCA-A73C-54F94C1C8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邓国福</a:t>
            </a:r>
          </a:p>
        </p:txBody>
      </p:sp>
    </p:spTree>
    <p:extLst>
      <p:ext uri="{BB962C8B-B14F-4D97-AF65-F5344CB8AC3E}">
        <p14:creationId xmlns:p14="http://schemas.microsoft.com/office/powerpoint/2010/main" val="366525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CC0CF5A-D2ED-4BCA-A73C-54F94C1C8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778" y="1024931"/>
            <a:ext cx="11327842" cy="5355771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b="1" dirty="0"/>
              <a:t>参数</a:t>
            </a:r>
            <a:r>
              <a:rPr lang="en-US" altLang="zh-CN" sz="1800" b="1" dirty="0"/>
              <a:t>:</a:t>
            </a:r>
          </a:p>
          <a:p>
            <a:pPr algn="l"/>
            <a:r>
              <a:rPr lang="en-US" altLang="zh-CN" sz="1800" dirty="0"/>
              <a:t>	</a:t>
            </a:r>
            <a:r>
              <a:rPr lang="en-US" altLang="zh-CN" sz="1800" dirty="0" err="1"/>
              <a:t>skb</a:t>
            </a:r>
            <a:r>
              <a:rPr lang="en-US" altLang="zh-CN" sz="1800" dirty="0"/>
              <a:t>:</a:t>
            </a:r>
            <a:r>
              <a:rPr lang="zh-CN" altLang="en-US" sz="1800" dirty="0"/>
              <a:t>从用户态发送给内核态的数据包</a:t>
            </a:r>
          </a:p>
          <a:p>
            <a:pPr algn="l"/>
            <a:r>
              <a:rPr lang="en-US" altLang="zh-CN" sz="1800" b="1" dirty="0"/>
              <a:t>	</a:t>
            </a:r>
            <a:r>
              <a:rPr lang="en-US" altLang="zh-CN" sz="1800" dirty="0"/>
              <a:t>info</a:t>
            </a:r>
            <a:r>
              <a:rPr lang="zh-CN" altLang="en-US" sz="1800" dirty="0"/>
              <a:t>：</a:t>
            </a:r>
            <a:r>
              <a:rPr lang="en-US" altLang="zh-CN" sz="1800" dirty="0" err="1"/>
              <a:t>genl_info</a:t>
            </a:r>
            <a:r>
              <a:rPr lang="zh-CN" altLang="en-US" sz="1800" dirty="0"/>
              <a:t>结构体</a:t>
            </a:r>
            <a:endParaRPr lang="en-US" altLang="zh-CN" sz="1800" dirty="0"/>
          </a:p>
          <a:p>
            <a:pPr algn="l"/>
            <a:r>
              <a:rPr lang="zh-CN" altLang="en-US" sz="1800" b="1" dirty="0"/>
              <a:t>返回值</a:t>
            </a:r>
            <a:r>
              <a:rPr lang="en-US" altLang="zh-CN" sz="1800" b="1" dirty="0"/>
              <a:t>:</a:t>
            </a:r>
            <a:r>
              <a:rPr lang="zh-CN" altLang="en-US" sz="1800" dirty="0"/>
              <a:t>返回零表示成功</a:t>
            </a:r>
            <a:r>
              <a:rPr lang="en-US" altLang="zh-CN" sz="1800" dirty="0"/>
              <a:t>,</a:t>
            </a:r>
            <a:r>
              <a:rPr lang="zh-CN" altLang="en-US" sz="1800" dirty="0"/>
              <a:t>失败的时候返回</a:t>
            </a:r>
            <a:r>
              <a:rPr lang="en-US" altLang="zh-CN" sz="1800" dirty="0" err="1"/>
              <a:t>linux</a:t>
            </a:r>
            <a:r>
              <a:rPr lang="zh-CN" altLang="en-US" sz="1800" dirty="0"/>
              <a:t>中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errno.h</a:t>
            </a:r>
            <a:r>
              <a:rPr lang="en-US" altLang="zh-CN" sz="1800" dirty="0"/>
              <a:t>&gt;</a:t>
            </a:r>
            <a:r>
              <a:rPr lang="zh-CN" altLang="en-US" sz="1800" dirty="0"/>
              <a:t>中的相应的错误类型，一般错误习惯返回负值，因此常常在这些错误类型前面添加负号。</a:t>
            </a:r>
          </a:p>
          <a:p>
            <a:pPr algn="l"/>
            <a:r>
              <a:rPr lang="zh-CN" altLang="en-US" sz="1800" b="1" dirty="0"/>
              <a:t>描述</a:t>
            </a:r>
            <a:r>
              <a:rPr lang="en-US" altLang="zh-CN" sz="1800" b="1" dirty="0"/>
              <a:t>:</a:t>
            </a:r>
            <a:r>
              <a:rPr lang="zh-CN" altLang="en-US" sz="1800" dirty="0"/>
              <a:t>此函数是</a:t>
            </a:r>
            <a:r>
              <a:rPr lang="en-US" altLang="zh-CN" sz="1800" dirty="0" err="1"/>
              <a:t>netlink</a:t>
            </a:r>
            <a:r>
              <a:rPr lang="zh-CN" altLang="en-US" sz="1800" dirty="0"/>
              <a:t>命令</a:t>
            </a:r>
            <a:r>
              <a:rPr lang="en-US" altLang="zh-CN" sz="1800" dirty="0"/>
              <a:t>OVS_PACKET_CMD_EXECUTE</a:t>
            </a:r>
            <a:r>
              <a:rPr lang="zh-CN" altLang="en-US" sz="1800" dirty="0"/>
              <a:t>的一个回调函数，当内核态接收到用户态发送</a:t>
            </a:r>
            <a:r>
              <a:rPr lang="en-US" altLang="zh-CN" sz="1800" dirty="0"/>
              <a:t>OVS_FLOW_CMD_SET</a:t>
            </a:r>
            <a:r>
              <a:rPr lang="zh-CN" altLang="en-US" sz="1800" dirty="0"/>
              <a:t>命令后，就会执行该函数；同时，</a:t>
            </a:r>
            <a:r>
              <a:rPr lang="en-US" altLang="zh-CN" sz="1800" dirty="0" err="1"/>
              <a:t>datapath.c</a:t>
            </a:r>
            <a:r>
              <a:rPr lang="zh-CN" altLang="en-US" sz="1800" dirty="0"/>
              <a:t>中的数据包处理函数</a:t>
            </a:r>
            <a:r>
              <a:rPr lang="en-US" altLang="zh-CN" sz="1800" dirty="0" err="1"/>
              <a:t>ovs_dp_process_packet</a:t>
            </a:r>
            <a:r>
              <a:rPr lang="zh-CN" altLang="en-US" sz="1800" dirty="0"/>
              <a:t>也会在查找到流表后对该函数进行调用。该函数执行对数据包处理的命令比如转发（其他命令还有待研究）。</a:t>
            </a:r>
          </a:p>
          <a:p>
            <a:pPr algn="l"/>
            <a:r>
              <a:rPr lang="zh-CN" altLang="en-US" sz="1800" dirty="0"/>
              <a:t>*</a:t>
            </a:r>
            <a:r>
              <a:rPr lang="en-US" altLang="zh-CN" sz="1800" dirty="0"/>
              <a:t>/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655D7F-626B-4E32-A63B-0A23AA38B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78" y="477298"/>
            <a:ext cx="7160935" cy="33855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static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ovs_packet_cmd_execute(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sk_buff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skb,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genl_info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info)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E887D2-BDA1-4C1E-9722-59ECD0CEC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78" y="3954576"/>
            <a:ext cx="3223539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5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CC0CF5A-D2ED-4BCA-A73C-54F94C1C8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778" y="1024931"/>
            <a:ext cx="11327842" cy="5355771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b="1" dirty="0"/>
              <a:t>参数</a:t>
            </a:r>
            <a:r>
              <a:rPr lang="en-US" altLang="zh-CN" sz="1800" b="1" dirty="0"/>
              <a:t>:</a:t>
            </a:r>
          </a:p>
          <a:p>
            <a:pPr algn="l"/>
            <a:r>
              <a:rPr lang="en-US" altLang="zh-CN" sz="1800" dirty="0"/>
              <a:t>	</a:t>
            </a:r>
            <a:r>
              <a:rPr lang="en-US" altLang="zh-CN" sz="1800" dirty="0" err="1"/>
              <a:t>dp</a:t>
            </a:r>
            <a:r>
              <a:rPr lang="en-US" altLang="zh-CN" sz="1800" dirty="0"/>
              <a:t>:</a:t>
            </a:r>
            <a:r>
              <a:rPr lang="zh-CN" altLang="en-US" sz="1800" dirty="0"/>
              <a:t>需要执行动作的</a:t>
            </a:r>
            <a:r>
              <a:rPr lang="en-US" altLang="zh-CN" sz="1800" dirty="0" err="1"/>
              <a:t>datapath</a:t>
            </a:r>
            <a:endParaRPr lang="en-US" altLang="zh-CN" sz="1800" dirty="0"/>
          </a:p>
          <a:p>
            <a:pPr algn="l"/>
            <a:r>
              <a:rPr lang="en-US" altLang="zh-CN" sz="1800" dirty="0"/>
              <a:t>	</a:t>
            </a:r>
            <a:r>
              <a:rPr lang="en-US" altLang="zh-CN" sz="1800" dirty="0" err="1"/>
              <a:t>skb</a:t>
            </a:r>
            <a:r>
              <a:rPr lang="en-US" altLang="zh-CN" sz="1800" dirty="0"/>
              <a:t>:</a:t>
            </a:r>
            <a:r>
              <a:rPr lang="zh-CN" altLang="en-US" sz="1800" dirty="0"/>
              <a:t>从用户态发送给内核态的数据包</a:t>
            </a:r>
          </a:p>
          <a:p>
            <a:pPr algn="l"/>
            <a:r>
              <a:rPr lang="zh-CN" altLang="en-US" sz="1800" dirty="0"/>
              <a:t>	</a:t>
            </a:r>
            <a:r>
              <a:rPr lang="en-US" altLang="zh-CN" sz="1800" dirty="0"/>
              <a:t>acts:</a:t>
            </a:r>
            <a:r>
              <a:rPr lang="zh-CN" altLang="en-US" sz="1800" dirty="0"/>
              <a:t>需要执行的所有动作</a:t>
            </a:r>
          </a:p>
          <a:p>
            <a:pPr algn="l"/>
            <a:r>
              <a:rPr lang="zh-CN" altLang="en-US" sz="1800" dirty="0"/>
              <a:t> 	</a:t>
            </a:r>
            <a:r>
              <a:rPr lang="en-US" altLang="zh-CN" sz="1800" dirty="0"/>
              <a:t>key</a:t>
            </a:r>
            <a:r>
              <a:rPr lang="zh-CN" altLang="en-US" sz="1800" dirty="0"/>
              <a:t>：数据包中提取出的结构体，有数据包的一些基本信息，如</a:t>
            </a:r>
            <a:r>
              <a:rPr lang="en-US" altLang="zh-CN" sz="1800" dirty="0"/>
              <a:t>IP</a:t>
            </a:r>
          </a:p>
          <a:p>
            <a:pPr algn="l"/>
            <a:r>
              <a:rPr lang="zh-CN" altLang="en-US" sz="1800" b="1" dirty="0"/>
              <a:t>返回值</a:t>
            </a:r>
            <a:r>
              <a:rPr lang="en-US" altLang="zh-CN" sz="1800" b="1" dirty="0"/>
              <a:t>:</a:t>
            </a:r>
            <a:r>
              <a:rPr lang="zh-CN" altLang="en-US" sz="1800" dirty="0"/>
              <a:t>返回零表示成功</a:t>
            </a:r>
            <a:r>
              <a:rPr lang="en-US" altLang="zh-CN" sz="1800" dirty="0"/>
              <a:t>,</a:t>
            </a:r>
            <a:r>
              <a:rPr lang="zh-CN" altLang="en-US" sz="1800" dirty="0"/>
              <a:t>失败的时候返回</a:t>
            </a:r>
            <a:r>
              <a:rPr lang="en-US" altLang="zh-CN" sz="1800" dirty="0" err="1"/>
              <a:t>linux</a:t>
            </a:r>
            <a:r>
              <a:rPr lang="zh-CN" altLang="en-US" sz="1800" dirty="0"/>
              <a:t>中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errno.h</a:t>
            </a:r>
            <a:r>
              <a:rPr lang="en-US" altLang="zh-CN" sz="1800" dirty="0"/>
              <a:t>&gt;</a:t>
            </a:r>
            <a:r>
              <a:rPr lang="zh-CN" altLang="en-US" sz="1800" dirty="0"/>
              <a:t>中的相应的错误类型，一般错误习惯返回负值，因此常常在这些错误类型前面添加负号。</a:t>
            </a:r>
          </a:p>
          <a:p>
            <a:pPr algn="l"/>
            <a:r>
              <a:rPr lang="zh-CN" altLang="en-US" sz="1800" b="1" dirty="0"/>
              <a:t>描述</a:t>
            </a:r>
            <a:r>
              <a:rPr lang="en-US" altLang="zh-CN" sz="1800" b="1" dirty="0"/>
              <a:t>:</a:t>
            </a:r>
            <a:r>
              <a:rPr lang="en-US" altLang="zh-CN" sz="1800" dirty="0" err="1"/>
              <a:t>netlink</a:t>
            </a:r>
            <a:r>
              <a:rPr lang="zh-CN" altLang="en-US" sz="1800" dirty="0"/>
              <a:t>命令</a:t>
            </a:r>
            <a:r>
              <a:rPr lang="en-US" altLang="zh-CN" sz="1800" dirty="0"/>
              <a:t>OVS_PACKET_CMD_EXECUTE</a:t>
            </a:r>
            <a:r>
              <a:rPr lang="zh-CN" altLang="en-US" sz="1800" dirty="0"/>
              <a:t>的一个响应函数</a:t>
            </a:r>
            <a:r>
              <a:rPr lang="en-US" altLang="zh-CN" sz="1800" dirty="0" err="1"/>
              <a:t>ovs_packet_cmd_execute</a:t>
            </a:r>
            <a:r>
              <a:rPr lang="zh-CN" altLang="en-US" sz="1800" dirty="0"/>
              <a:t>会调用该函数处理从用户态发送下来的</a:t>
            </a:r>
            <a:r>
              <a:rPr lang="en-US" altLang="zh-CN" sz="1800" dirty="0"/>
              <a:t>action</a:t>
            </a:r>
            <a:r>
              <a:rPr lang="zh-CN" altLang="en-US" sz="1800" dirty="0"/>
              <a:t>；同时，</a:t>
            </a:r>
            <a:r>
              <a:rPr lang="en-US" altLang="zh-CN" sz="1800" dirty="0" err="1"/>
              <a:t>datapath.c</a:t>
            </a:r>
            <a:r>
              <a:rPr lang="zh-CN" altLang="en-US" sz="1800" dirty="0"/>
              <a:t>中的数据包处理函数</a:t>
            </a:r>
            <a:r>
              <a:rPr lang="en-US" altLang="zh-CN" sz="1800" dirty="0" err="1"/>
              <a:t>ovs_dp_process_packet</a:t>
            </a:r>
            <a:r>
              <a:rPr lang="zh-CN" altLang="en-US" sz="1800" dirty="0"/>
              <a:t>也会在查找到流表后对该函数进行调用。该函数执行对数据包处理的命令比如转发（其他命令还有待研究）。</a:t>
            </a:r>
          </a:p>
          <a:p>
            <a:pPr algn="l"/>
            <a:r>
              <a:rPr lang="zh-CN" altLang="en-US" sz="1800" dirty="0"/>
              <a:t>*</a:t>
            </a:r>
            <a:r>
              <a:rPr lang="en-US" altLang="zh-CN" sz="1800" dirty="0"/>
              <a:t>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F300A9-841C-4EC6-B2F5-B094F970E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78" y="587531"/>
            <a:ext cx="11876969" cy="33855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ovs_execute_actions(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datapath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dp,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sk_buff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skb,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2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const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sw_flow_actions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acts,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3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2"/>
              </a:rPr>
              <a:t>struct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sw_flow_key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2"/>
              </a:rPr>
              <a:t>*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2"/>
              </a:rPr>
              <a:t>key)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1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75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 Unicode MS</vt:lpstr>
      <vt:lpstr>等线</vt:lpstr>
      <vt:lpstr>等线 Light</vt:lpstr>
      <vt:lpstr>Arial</vt:lpstr>
      <vt:lpstr>Office 主题​​</vt:lpstr>
      <vt:lpstr>ovs_execute_actions流程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Epoll介绍</dc:title>
  <dc:creator>邓 国福</dc:creator>
  <cp:lastModifiedBy>邓 国福</cp:lastModifiedBy>
  <cp:revision>15</cp:revision>
  <dcterms:created xsi:type="dcterms:W3CDTF">2019-12-03T03:16:33Z</dcterms:created>
  <dcterms:modified xsi:type="dcterms:W3CDTF">2019-12-05T15:33:17Z</dcterms:modified>
</cp:coreProperties>
</file>