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62" r:id="rId3"/>
    <p:sldId id="319" r:id="rId4"/>
    <p:sldId id="326" r:id="rId5"/>
    <p:sldId id="268" r:id="rId6"/>
    <p:sldId id="320" r:id="rId7"/>
    <p:sldId id="321" r:id="rId8"/>
    <p:sldId id="270" r:id="rId9"/>
    <p:sldId id="279" r:id="rId10"/>
    <p:sldId id="325" r:id="rId11"/>
    <p:sldId id="277" r:id="rId12"/>
    <p:sldId id="265" r:id="rId13"/>
  </p:sldIdLst>
  <p:sldSz cx="9144000" cy="5143500" type="screen16x9"/>
  <p:notesSz cx="6858000" cy="9144000"/>
  <p:embeddedFontLst>
    <p:embeddedFont>
      <p:font typeface="Nunito" pitchFamily="2" charset="0"/>
      <p:regular r:id="rId15"/>
      <p:bold r:id="rId16"/>
      <p:italic r:id="rId17"/>
      <p:boldItalic r:id="rId18"/>
    </p:embeddedFont>
    <p:embeddedFont>
      <p:font typeface="Taipei Sans TC Beta" pitchFamily="2" charset="-120"/>
      <p:regular r:id="rId19"/>
    </p:embeddedFont>
    <p:embeddedFont>
      <p:font typeface="Viga" panose="02020500000000000000" charset="0"/>
      <p:regular r:id="rId20"/>
    </p:embeddedFont>
    <p:embeddedFont>
      <p:font typeface="微軟正黑體" panose="020B0604030504040204" pitchFamily="34" charset="-120"/>
      <p:regular r:id="rId21"/>
      <p:bold r:id="rId22"/>
    </p:embeddedFont>
    <p:embeddedFont>
      <p:font typeface="微軟正黑體" panose="020B0604030504040204" pitchFamily="34" charset="-12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16">
          <p15:clr>
            <a:srgbClr val="9AA0A6"/>
          </p15:clr>
        </p15:guide>
        <p15:guide id="2" orient="horz" pos="2653">
          <p15:clr>
            <a:srgbClr val="9AA0A6"/>
          </p15:clr>
        </p15:guide>
        <p15:guide id="3" orient="horz" pos="2459">
          <p15:clr>
            <a:srgbClr val="9AA0A6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A9E971-70BF-431F-8F92-53E01957406E}">
  <a:tblStyle styleId="{61A9E971-70BF-431F-8F92-53E019574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77939" autoAdjust="0"/>
  </p:normalViewPr>
  <p:slideViewPr>
    <p:cSldViewPr snapToGrid="0">
      <p:cViewPr varScale="1">
        <p:scale>
          <a:sx n="85" d="100"/>
          <a:sy n="85" d="100"/>
        </p:scale>
        <p:origin x="1517" y="53"/>
      </p:cViewPr>
      <p:guideLst>
        <p:guide orient="horz" pos="1416"/>
        <p:guide orient="horz" pos="2653"/>
        <p:guide orient="horz" pos="24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>
          <a:extLst>
            <a:ext uri="{FF2B5EF4-FFF2-40B4-BE49-F238E27FC236}">
              <a16:creationId xmlns:a16="http://schemas.microsoft.com/office/drawing/2014/main" id="{923B6E92-44FC-D758-8F60-58666FDD3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be5f1ce691_3_801:notes">
            <a:extLst>
              <a:ext uri="{FF2B5EF4-FFF2-40B4-BE49-F238E27FC236}">
                <a16:creationId xmlns:a16="http://schemas.microsoft.com/office/drawing/2014/main" id="{73D30CDA-05C2-41A8-0617-91DFE000EF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be5f1ce691_3_801:notes">
            <a:extLst>
              <a:ext uri="{FF2B5EF4-FFF2-40B4-BE49-F238E27FC236}">
                <a16:creationId xmlns:a16="http://schemas.microsoft.com/office/drawing/2014/main" id="{28AB14A6-2BD8-5DD8-880F-C774624B9B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使用 </a:t>
            </a:r>
            <a:r>
              <a:rPr lang="zh-TW" altLang="en-US" b="1" dirty="0"/>
              <a:t>均方根誤差（</a:t>
            </a:r>
            <a:r>
              <a:rPr lang="en-US" altLang="zh-TW" b="1" dirty="0"/>
              <a:t>RMSE</a:t>
            </a:r>
            <a:r>
              <a:rPr lang="zh-TW" altLang="en-US" b="1" dirty="0"/>
              <a:t>）</a:t>
            </a:r>
            <a:r>
              <a:rPr lang="zh-TW" altLang="en-US" dirty="0"/>
              <a:t> 和 </a:t>
            </a:r>
            <a:r>
              <a:rPr lang="zh-TW" altLang="en-US" b="1" dirty="0"/>
              <a:t>平均絕對誤差（</a:t>
            </a:r>
            <a:r>
              <a:rPr lang="en-US" altLang="zh-TW" b="1" dirty="0"/>
              <a:t>MAE</a:t>
            </a:r>
            <a:r>
              <a:rPr lang="zh-TW" altLang="en-US" b="1" dirty="0"/>
              <a:t>）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539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gbee43893fe_1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6" name="Google Shape;2476;gbee43893fe_1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bdcd260d0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bdcd260d0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be5f1ce691_3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be5f1ce691_3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6E451BFF-7C93-E78A-7CBF-9EC1522C9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becaa466a9_0_126:notes">
            <a:extLst>
              <a:ext uri="{FF2B5EF4-FFF2-40B4-BE49-F238E27FC236}">
                <a16:creationId xmlns:a16="http://schemas.microsoft.com/office/drawing/2014/main" id="{FB2DB9C2-9F9B-36C5-8AB5-61655CCF0F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becaa466a9_0_126:notes">
            <a:extLst>
              <a:ext uri="{FF2B5EF4-FFF2-40B4-BE49-F238E27FC236}">
                <a16:creationId xmlns:a16="http://schemas.microsoft.com/office/drawing/2014/main" id="{A57143C6-AC75-5FBF-E924-AD35056B5A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 fontAlgn="base">
              <a:lnSpc>
                <a:spcPts val="2250"/>
              </a:lnSpc>
              <a:buNone/>
            </a:pPr>
            <a:r>
              <a:rPr lang="en-US" altLang="zh-TW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AQI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依據當日空氣中臭氧 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(O</a:t>
            </a:r>
            <a:r>
              <a:rPr lang="en-US" altLang="zh-TW" b="0" i="0" baseline="-2500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、細懸浮微粒 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(PM</a:t>
            </a:r>
            <a:r>
              <a:rPr lang="en-US" altLang="zh-TW" b="0" i="0" baseline="-2500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2.5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、懸浮微粒 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(PM</a:t>
            </a:r>
            <a:r>
              <a:rPr lang="en-US" altLang="zh-TW" b="0" i="0" baseline="-2500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、一氧化碳 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(CO)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、二氧化硫 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(SO</a:t>
            </a:r>
            <a:r>
              <a:rPr lang="en-US" altLang="zh-TW" b="0" i="0" baseline="-2500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及二氧化氮 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(NO</a:t>
            </a:r>
            <a:r>
              <a:rPr lang="en-US" altLang="zh-TW" b="0" i="0" baseline="-2500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濃度等數值，以其對人體健康的影響程度，分別換算出不同污染物之副指標值，再以當日各副指標之最大值為該測站當日之空氣品質指標值 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(AQI)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br>
              <a:rPr lang="zh-TW" altLang="en-US" b="0" i="0" dirty="0">
                <a:solidFill>
                  <a:srgbClr val="6666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881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>
          <a:extLst>
            <a:ext uri="{FF2B5EF4-FFF2-40B4-BE49-F238E27FC236}">
              <a16:creationId xmlns:a16="http://schemas.microsoft.com/office/drawing/2014/main" id="{4DEDBF7A-BCD5-F0EC-85F4-C4AEB94D4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becaa466a9_0_188:notes">
            <a:extLst>
              <a:ext uri="{FF2B5EF4-FFF2-40B4-BE49-F238E27FC236}">
                <a16:creationId xmlns:a16="http://schemas.microsoft.com/office/drawing/2014/main" id="{2B62BE54-D4EB-BAB0-0BF5-E1740B1C27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becaa466a9_0_188:notes">
            <a:extLst>
              <a:ext uri="{FF2B5EF4-FFF2-40B4-BE49-F238E27FC236}">
                <a16:creationId xmlns:a16="http://schemas.microsoft.com/office/drawing/2014/main" id="{2225B562-979E-2685-02F8-F239FEE57E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504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becaa466a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becaa466a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DB411E01-D6F5-DFB0-201B-B9A6C7080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becaa466a9_0_126:notes">
            <a:extLst>
              <a:ext uri="{FF2B5EF4-FFF2-40B4-BE49-F238E27FC236}">
                <a16:creationId xmlns:a16="http://schemas.microsoft.com/office/drawing/2014/main" id="{EA2BAD27-7C37-12A3-0E08-D597F5245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becaa466a9_0_126:notes">
            <a:extLst>
              <a:ext uri="{FF2B5EF4-FFF2-40B4-BE49-F238E27FC236}">
                <a16:creationId xmlns:a16="http://schemas.microsoft.com/office/drawing/2014/main" id="{4DFA6587-BEE8-31A6-35DF-EA4E169B0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05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3764AF49-7BE2-3D09-6363-0DE87BAA3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becaa466a9_0_126:notes">
            <a:extLst>
              <a:ext uri="{FF2B5EF4-FFF2-40B4-BE49-F238E27FC236}">
                <a16:creationId xmlns:a16="http://schemas.microsoft.com/office/drawing/2014/main" id="{9274A80F-7C64-614C-0D1E-F031BEA574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becaa466a9_0_126:notes">
            <a:extLst>
              <a:ext uri="{FF2B5EF4-FFF2-40B4-BE49-F238E27FC236}">
                <a16:creationId xmlns:a16="http://schemas.microsoft.com/office/drawing/2014/main" id="{B3037ED5-50C8-1B96-2886-6A5A996B51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37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bee43893fe_1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bee43893fe_1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becaa466a9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becaa466a9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/>
              <a:t>非線性與隨機性</a:t>
            </a:r>
            <a:br>
              <a:rPr lang="zh-TW" altLang="en-US" dirty="0"/>
            </a:br>
            <a:r>
              <a:rPr lang="en-US" altLang="zh-TW" dirty="0"/>
              <a:t>AQI </a:t>
            </a:r>
            <a:r>
              <a:rPr lang="zh-TW" altLang="en-US" dirty="0"/>
              <a:t>同時受到污染物濃度、氣象條件、地形等多種因素影響，且這些因素之間具有高度非線性和隨機性。建模時需要考慮複雜的交互關係，否則模型可能無法準確擬合數據特徵。</a:t>
            </a:r>
          </a:p>
          <a:p>
            <a:r>
              <a:rPr lang="zh-TW" altLang="en-US" b="1" dirty="0"/>
              <a:t>地區與季節的差異性</a:t>
            </a:r>
            <a:br>
              <a:rPr lang="zh-TW" altLang="en-US" dirty="0"/>
            </a:br>
            <a:r>
              <a:rPr lang="zh-TW" altLang="en-US" dirty="0"/>
              <a:t>不同地區和季節的氣象條件（如降雨量、風速）對 </a:t>
            </a:r>
            <a:r>
              <a:rPr lang="en-US" altLang="zh-TW" dirty="0"/>
              <a:t>AQI </a:t>
            </a:r>
            <a:r>
              <a:rPr lang="zh-TW" altLang="en-US" dirty="0"/>
              <a:t>的影響存在顯著差異。例如，雨季降雨量對 </a:t>
            </a:r>
            <a:r>
              <a:rPr lang="en-US" altLang="zh-TW" dirty="0"/>
              <a:t>PM₂.₅ </a:t>
            </a:r>
            <a:r>
              <a:rPr lang="zh-TW" altLang="en-US" dirty="0"/>
              <a:t>的清除效果可能更明顯，而旱季污染可能集中。這要求模型具備動態調整權重的能力，以適應多樣化的環境條件。</a:t>
            </a:r>
          </a:p>
          <a:p>
            <a:r>
              <a:rPr lang="zh-TW" altLang="en-US" b="1" dirty="0"/>
              <a:t>數據不均衡問題</a:t>
            </a:r>
            <a:br>
              <a:rPr lang="zh-TW" altLang="en-US" dirty="0"/>
            </a:br>
            <a:r>
              <a:rPr lang="zh-TW" altLang="en-US" dirty="0"/>
              <a:t>某些縣市的降雨量或空氣污染事件頻率較低，導致數據不均衡。這可能使模型對低頻事件（如高污染天數或極端降雨）表現不佳，需採用適當的數據增強或重採樣技術進行調整。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南部地區可能長時間降雨量為</a:t>
            </a:r>
            <a:r>
              <a:rPr lang="en-US" altLang="zh-TW" dirty="0"/>
              <a:t>0</a:t>
            </a:r>
            <a:r>
              <a:rPr lang="zh-TW" altLang="en-US" dirty="0"/>
              <a:t>，或甚至整月沒有下雨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另外台灣</a:t>
            </a:r>
            <a:r>
              <a:rPr lang="en-US" altLang="zh-TW" dirty="0"/>
              <a:t>AQI</a:t>
            </a:r>
            <a:r>
              <a:rPr lang="zh-TW" altLang="en-US" dirty="0"/>
              <a:t>大部分都是受到懸浮微粒影響，在污染物方面也有數據不平衡的現象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11700" y="1386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2"/>
          </p:nvPr>
        </p:nvSpPr>
        <p:spPr>
          <a:xfrm>
            <a:off x="1876200" y="2004050"/>
            <a:ext cx="53916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5088459">
            <a:off x="4609777" y="2628239"/>
            <a:ext cx="1236129" cy="928178"/>
            <a:chOff x="2756875" y="1397525"/>
            <a:chExt cx="1236125" cy="928175"/>
          </a:xfrm>
        </p:grpSpPr>
        <p:sp>
          <p:nvSpPr>
            <p:cNvPr id="12" name="Google Shape;12;p2"/>
            <p:cNvSpPr/>
            <p:nvPr/>
          </p:nvSpPr>
          <p:spPr>
            <a:xfrm>
              <a:off x="3348150" y="2075225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1"/>
                  </a:moveTo>
                  <a:cubicBezTo>
                    <a:pt x="1950" y="1"/>
                    <a:pt x="1786" y="1986"/>
                    <a:pt x="1607" y="2229"/>
                  </a:cubicBezTo>
                  <a:cubicBezTo>
                    <a:pt x="1350" y="2571"/>
                    <a:pt x="1" y="2693"/>
                    <a:pt x="1" y="2693"/>
                  </a:cubicBezTo>
                  <a:cubicBezTo>
                    <a:pt x="1" y="2693"/>
                    <a:pt x="1179" y="2750"/>
                    <a:pt x="1600" y="3164"/>
                  </a:cubicBezTo>
                  <a:cubicBezTo>
                    <a:pt x="1857" y="3421"/>
                    <a:pt x="2071" y="4978"/>
                    <a:pt x="2071" y="4978"/>
                  </a:cubicBezTo>
                  <a:cubicBezTo>
                    <a:pt x="2071" y="4978"/>
                    <a:pt x="2178" y="3335"/>
                    <a:pt x="2593" y="3121"/>
                  </a:cubicBezTo>
                  <a:cubicBezTo>
                    <a:pt x="3335" y="2736"/>
                    <a:pt x="5442" y="2700"/>
                    <a:pt x="5442" y="2700"/>
                  </a:cubicBezTo>
                  <a:cubicBezTo>
                    <a:pt x="5442" y="2700"/>
                    <a:pt x="3300" y="2564"/>
                    <a:pt x="2728" y="2371"/>
                  </a:cubicBezTo>
                  <a:cubicBezTo>
                    <a:pt x="2064" y="2129"/>
                    <a:pt x="1950" y="1"/>
                    <a:pt x="1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40975" y="2308975"/>
              <a:ext cx="18775" cy="16725"/>
            </a:xfrm>
            <a:custGeom>
              <a:avLst/>
              <a:gdLst/>
              <a:ahLst/>
              <a:cxnLst/>
              <a:rect l="l" t="t" r="r" b="b"/>
              <a:pathLst>
                <a:path w="751" h="669" extrusionOk="0">
                  <a:moveTo>
                    <a:pt x="387" y="0"/>
                  </a:moveTo>
                  <a:cubicBezTo>
                    <a:pt x="309" y="0"/>
                    <a:pt x="230" y="27"/>
                    <a:pt x="165" y="82"/>
                  </a:cubicBezTo>
                  <a:cubicBezTo>
                    <a:pt x="22" y="204"/>
                    <a:pt x="1" y="418"/>
                    <a:pt x="129" y="554"/>
                  </a:cubicBezTo>
                  <a:cubicBezTo>
                    <a:pt x="191" y="631"/>
                    <a:pt x="282" y="669"/>
                    <a:pt x="376" y="669"/>
                  </a:cubicBezTo>
                  <a:cubicBezTo>
                    <a:pt x="455" y="669"/>
                    <a:pt x="535" y="642"/>
                    <a:pt x="601" y="589"/>
                  </a:cubicBezTo>
                  <a:cubicBezTo>
                    <a:pt x="743" y="475"/>
                    <a:pt x="751" y="261"/>
                    <a:pt x="636" y="118"/>
                  </a:cubicBezTo>
                  <a:cubicBezTo>
                    <a:pt x="57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10294206">
            <a:off x="5452446" y="2702524"/>
            <a:ext cx="1598313" cy="835584"/>
            <a:chOff x="2394694" y="899195"/>
            <a:chExt cx="1598306" cy="835580"/>
          </a:xfrm>
        </p:grpSpPr>
        <p:sp>
          <p:nvSpPr>
            <p:cNvPr id="18" name="Google Shape;18;p2"/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94694" y="899195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292955">
            <a:off x="4233483" y="721223"/>
            <a:ext cx="1598303" cy="835578"/>
            <a:chOff x="2394694" y="899195"/>
            <a:chExt cx="1598306" cy="835580"/>
          </a:xfrm>
        </p:grpSpPr>
        <p:sp>
          <p:nvSpPr>
            <p:cNvPr id="24" name="Google Shape;24;p2"/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94694" y="899195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1283558" y="439005"/>
            <a:ext cx="1025502" cy="871114"/>
            <a:chOff x="889900" y="2385275"/>
            <a:chExt cx="1215050" cy="1032125"/>
          </a:xfrm>
        </p:grpSpPr>
        <p:sp>
          <p:nvSpPr>
            <p:cNvPr id="30" name="Google Shape;30;p2"/>
            <p:cNvSpPr/>
            <p:nvPr/>
          </p:nvSpPr>
          <p:spPr>
            <a:xfrm>
              <a:off x="1120550" y="2465975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0" y="1"/>
                  </a:moveTo>
                  <a:cubicBezTo>
                    <a:pt x="336" y="1"/>
                    <a:pt x="265" y="22"/>
                    <a:pt x="200" y="65"/>
                  </a:cubicBezTo>
                  <a:cubicBezTo>
                    <a:pt x="43" y="172"/>
                    <a:pt x="0" y="393"/>
                    <a:pt x="108" y="558"/>
                  </a:cubicBezTo>
                  <a:cubicBezTo>
                    <a:pt x="179" y="665"/>
                    <a:pt x="286" y="715"/>
                    <a:pt x="400" y="715"/>
                  </a:cubicBezTo>
                  <a:cubicBezTo>
                    <a:pt x="472" y="715"/>
                    <a:pt x="536" y="700"/>
                    <a:pt x="593" y="658"/>
                  </a:cubicBezTo>
                  <a:cubicBezTo>
                    <a:pt x="693" y="586"/>
                    <a:pt x="757" y="479"/>
                    <a:pt x="757" y="358"/>
                  </a:cubicBezTo>
                  <a:cubicBezTo>
                    <a:pt x="757" y="286"/>
                    <a:pt x="736" y="229"/>
                    <a:pt x="693" y="165"/>
                  </a:cubicBezTo>
                  <a:cubicBezTo>
                    <a:pt x="622" y="65"/>
                    <a:pt x="515" y="1"/>
                    <a:pt x="40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48600" y="2514000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1" y="0"/>
                  </a:moveTo>
                  <a:cubicBezTo>
                    <a:pt x="329" y="0"/>
                    <a:pt x="272" y="22"/>
                    <a:pt x="208" y="65"/>
                  </a:cubicBezTo>
                  <a:cubicBezTo>
                    <a:pt x="44" y="172"/>
                    <a:pt x="1" y="393"/>
                    <a:pt x="108" y="557"/>
                  </a:cubicBezTo>
                  <a:cubicBezTo>
                    <a:pt x="179" y="665"/>
                    <a:pt x="286" y="715"/>
                    <a:pt x="401" y="715"/>
                  </a:cubicBezTo>
                  <a:cubicBezTo>
                    <a:pt x="472" y="715"/>
                    <a:pt x="536" y="700"/>
                    <a:pt x="600" y="650"/>
                  </a:cubicBezTo>
                  <a:cubicBezTo>
                    <a:pt x="700" y="579"/>
                    <a:pt x="758" y="472"/>
                    <a:pt x="758" y="358"/>
                  </a:cubicBezTo>
                  <a:cubicBezTo>
                    <a:pt x="758" y="286"/>
                    <a:pt x="743" y="222"/>
                    <a:pt x="700" y="165"/>
                  </a:cubicBezTo>
                  <a:cubicBezTo>
                    <a:pt x="629" y="65"/>
                    <a:pt x="522" y="0"/>
                    <a:pt x="40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96625" y="2482050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0" y="0"/>
                  </a:moveTo>
                  <a:cubicBezTo>
                    <a:pt x="336" y="0"/>
                    <a:pt x="265" y="22"/>
                    <a:pt x="208" y="65"/>
                  </a:cubicBezTo>
                  <a:cubicBezTo>
                    <a:pt x="43" y="172"/>
                    <a:pt x="1" y="393"/>
                    <a:pt x="108" y="557"/>
                  </a:cubicBezTo>
                  <a:cubicBezTo>
                    <a:pt x="172" y="657"/>
                    <a:pt x="286" y="714"/>
                    <a:pt x="400" y="714"/>
                  </a:cubicBezTo>
                  <a:cubicBezTo>
                    <a:pt x="472" y="714"/>
                    <a:pt x="536" y="700"/>
                    <a:pt x="600" y="650"/>
                  </a:cubicBezTo>
                  <a:cubicBezTo>
                    <a:pt x="693" y="586"/>
                    <a:pt x="757" y="472"/>
                    <a:pt x="757" y="357"/>
                  </a:cubicBezTo>
                  <a:cubicBezTo>
                    <a:pt x="757" y="286"/>
                    <a:pt x="743" y="229"/>
                    <a:pt x="693" y="165"/>
                  </a:cubicBezTo>
                  <a:cubicBezTo>
                    <a:pt x="622" y="65"/>
                    <a:pt x="515" y="0"/>
                    <a:pt x="40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072525" y="2497925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0" y="1"/>
                  </a:moveTo>
                  <a:cubicBezTo>
                    <a:pt x="329" y="1"/>
                    <a:pt x="265" y="22"/>
                    <a:pt x="208" y="65"/>
                  </a:cubicBezTo>
                  <a:cubicBezTo>
                    <a:pt x="43" y="172"/>
                    <a:pt x="1" y="394"/>
                    <a:pt x="108" y="558"/>
                  </a:cubicBezTo>
                  <a:cubicBezTo>
                    <a:pt x="179" y="665"/>
                    <a:pt x="293" y="715"/>
                    <a:pt x="400" y="715"/>
                  </a:cubicBezTo>
                  <a:cubicBezTo>
                    <a:pt x="472" y="715"/>
                    <a:pt x="536" y="701"/>
                    <a:pt x="600" y="651"/>
                  </a:cubicBezTo>
                  <a:cubicBezTo>
                    <a:pt x="693" y="579"/>
                    <a:pt x="757" y="472"/>
                    <a:pt x="757" y="358"/>
                  </a:cubicBezTo>
                  <a:cubicBezTo>
                    <a:pt x="757" y="286"/>
                    <a:pt x="743" y="222"/>
                    <a:pt x="693" y="165"/>
                  </a:cubicBezTo>
                  <a:cubicBezTo>
                    <a:pt x="622" y="65"/>
                    <a:pt x="515" y="1"/>
                    <a:pt x="40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44300" y="2450275"/>
              <a:ext cx="19125" cy="17875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407" y="0"/>
                  </a:moveTo>
                  <a:cubicBezTo>
                    <a:pt x="336" y="0"/>
                    <a:pt x="272" y="14"/>
                    <a:pt x="207" y="57"/>
                  </a:cubicBezTo>
                  <a:cubicBezTo>
                    <a:pt x="50" y="164"/>
                    <a:pt x="0" y="393"/>
                    <a:pt x="107" y="550"/>
                  </a:cubicBezTo>
                  <a:cubicBezTo>
                    <a:pt x="179" y="650"/>
                    <a:pt x="286" y="714"/>
                    <a:pt x="407" y="714"/>
                  </a:cubicBezTo>
                  <a:cubicBezTo>
                    <a:pt x="464" y="714"/>
                    <a:pt x="536" y="693"/>
                    <a:pt x="600" y="650"/>
                  </a:cubicBezTo>
                  <a:cubicBezTo>
                    <a:pt x="700" y="579"/>
                    <a:pt x="764" y="471"/>
                    <a:pt x="764" y="357"/>
                  </a:cubicBezTo>
                  <a:cubicBezTo>
                    <a:pt x="764" y="286"/>
                    <a:pt x="743" y="222"/>
                    <a:pt x="700" y="157"/>
                  </a:cubicBezTo>
                  <a:cubicBezTo>
                    <a:pt x="629" y="57"/>
                    <a:pt x="521" y="0"/>
                    <a:pt x="407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24500" y="2529900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1" y="0"/>
                  </a:moveTo>
                  <a:cubicBezTo>
                    <a:pt x="329" y="0"/>
                    <a:pt x="272" y="14"/>
                    <a:pt x="208" y="64"/>
                  </a:cubicBezTo>
                  <a:cubicBezTo>
                    <a:pt x="43" y="171"/>
                    <a:pt x="1" y="393"/>
                    <a:pt x="108" y="550"/>
                  </a:cubicBezTo>
                  <a:cubicBezTo>
                    <a:pt x="179" y="657"/>
                    <a:pt x="293" y="714"/>
                    <a:pt x="415" y="714"/>
                  </a:cubicBezTo>
                  <a:cubicBezTo>
                    <a:pt x="472" y="714"/>
                    <a:pt x="543" y="693"/>
                    <a:pt x="608" y="650"/>
                  </a:cubicBezTo>
                  <a:cubicBezTo>
                    <a:pt x="708" y="578"/>
                    <a:pt x="758" y="471"/>
                    <a:pt x="758" y="357"/>
                  </a:cubicBezTo>
                  <a:cubicBezTo>
                    <a:pt x="758" y="286"/>
                    <a:pt x="743" y="221"/>
                    <a:pt x="700" y="157"/>
                  </a:cubicBezTo>
                  <a:cubicBezTo>
                    <a:pt x="636" y="64"/>
                    <a:pt x="522" y="0"/>
                    <a:pt x="40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69975" y="2502400"/>
              <a:ext cx="18775" cy="17700"/>
            </a:xfrm>
            <a:custGeom>
              <a:avLst/>
              <a:gdLst/>
              <a:ahLst/>
              <a:cxnLst/>
              <a:rect l="l" t="t" r="r" b="b"/>
              <a:pathLst>
                <a:path w="751" h="708" extrusionOk="0">
                  <a:moveTo>
                    <a:pt x="393" y="0"/>
                  </a:moveTo>
                  <a:cubicBezTo>
                    <a:pt x="307" y="0"/>
                    <a:pt x="222" y="36"/>
                    <a:pt x="150" y="100"/>
                  </a:cubicBezTo>
                  <a:cubicBezTo>
                    <a:pt x="8" y="236"/>
                    <a:pt x="0" y="457"/>
                    <a:pt x="136" y="600"/>
                  </a:cubicBezTo>
                  <a:cubicBezTo>
                    <a:pt x="207" y="672"/>
                    <a:pt x="293" y="707"/>
                    <a:pt x="393" y="707"/>
                  </a:cubicBezTo>
                  <a:cubicBezTo>
                    <a:pt x="486" y="707"/>
                    <a:pt x="564" y="679"/>
                    <a:pt x="636" y="614"/>
                  </a:cubicBezTo>
                  <a:cubicBezTo>
                    <a:pt x="707" y="543"/>
                    <a:pt x="750" y="450"/>
                    <a:pt x="750" y="357"/>
                  </a:cubicBezTo>
                  <a:cubicBezTo>
                    <a:pt x="750" y="272"/>
                    <a:pt x="722" y="186"/>
                    <a:pt x="650" y="115"/>
                  </a:cubicBezTo>
                  <a:cubicBezTo>
                    <a:pt x="579" y="43"/>
                    <a:pt x="486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50525" y="2481150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393" y="1"/>
                  </a:moveTo>
                  <a:cubicBezTo>
                    <a:pt x="307" y="1"/>
                    <a:pt x="229" y="29"/>
                    <a:pt x="157" y="101"/>
                  </a:cubicBezTo>
                  <a:cubicBezTo>
                    <a:pt x="14" y="236"/>
                    <a:pt x="0" y="458"/>
                    <a:pt x="136" y="600"/>
                  </a:cubicBezTo>
                  <a:cubicBezTo>
                    <a:pt x="207" y="679"/>
                    <a:pt x="307" y="715"/>
                    <a:pt x="393" y="715"/>
                  </a:cubicBezTo>
                  <a:cubicBezTo>
                    <a:pt x="486" y="715"/>
                    <a:pt x="564" y="693"/>
                    <a:pt x="636" y="622"/>
                  </a:cubicBezTo>
                  <a:cubicBezTo>
                    <a:pt x="707" y="550"/>
                    <a:pt x="750" y="458"/>
                    <a:pt x="750" y="358"/>
                  </a:cubicBezTo>
                  <a:cubicBezTo>
                    <a:pt x="750" y="272"/>
                    <a:pt x="728" y="193"/>
                    <a:pt x="657" y="122"/>
                  </a:cubicBezTo>
                  <a:cubicBezTo>
                    <a:pt x="586" y="51"/>
                    <a:pt x="486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08900" y="2544350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393" y="0"/>
                  </a:moveTo>
                  <a:cubicBezTo>
                    <a:pt x="300" y="0"/>
                    <a:pt x="221" y="36"/>
                    <a:pt x="150" y="100"/>
                  </a:cubicBezTo>
                  <a:cubicBezTo>
                    <a:pt x="7" y="236"/>
                    <a:pt x="0" y="457"/>
                    <a:pt x="129" y="600"/>
                  </a:cubicBezTo>
                  <a:cubicBezTo>
                    <a:pt x="193" y="672"/>
                    <a:pt x="293" y="715"/>
                    <a:pt x="393" y="715"/>
                  </a:cubicBezTo>
                  <a:cubicBezTo>
                    <a:pt x="479" y="715"/>
                    <a:pt x="557" y="679"/>
                    <a:pt x="628" y="615"/>
                  </a:cubicBezTo>
                  <a:cubicBezTo>
                    <a:pt x="700" y="543"/>
                    <a:pt x="750" y="450"/>
                    <a:pt x="750" y="357"/>
                  </a:cubicBezTo>
                  <a:cubicBezTo>
                    <a:pt x="750" y="272"/>
                    <a:pt x="714" y="186"/>
                    <a:pt x="650" y="115"/>
                  </a:cubicBezTo>
                  <a:cubicBezTo>
                    <a:pt x="578" y="43"/>
                    <a:pt x="479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289425" y="2523100"/>
              <a:ext cx="18775" cy="17875"/>
            </a:xfrm>
            <a:custGeom>
              <a:avLst/>
              <a:gdLst/>
              <a:ahLst/>
              <a:cxnLst/>
              <a:rect l="l" t="t" r="r" b="b"/>
              <a:pathLst>
                <a:path w="751" h="715" extrusionOk="0">
                  <a:moveTo>
                    <a:pt x="393" y="1"/>
                  </a:moveTo>
                  <a:cubicBezTo>
                    <a:pt x="301" y="1"/>
                    <a:pt x="222" y="29"/>
                    <a:pt x="151" y="101"/>
                  </a:cubicBezTo>
                  <a:cubicBezTo>
                    <a:pt x="8" y="236"/>
                    <a:pt x="1" y="458"/>
                    <a:pt x="136" y="600"/>
                  </a:cubicBezTo>
                  <a:cubicBezTo>
                    <a:pt x="208" y="679"/>
                    <a:pt x="294" y="715"/>
                    <a:pt x="393" y="715"/>
                  </a:cubicBezTo>
                  <a:cubicBezTo>
                    <a:pt x="479" y="715"/>
                    <a:pt x="565" y="693"/>
                    <a:pt x="636" y="622"/>
                  </a:cubicBezTo>
                  <a:cubicBezTo>
                    <a:pt x="708" y="551"/>
                    <a:pt x="751" y="451"/>
                    <a:pt x="751" y="358"/>
                  </a:cubicBezTo>
                  <a:cubicBezTo>
                    <a:pt x="751" y="272"/>
                    <a:pt x="715" y="193"/>
                    <a:pt x="651" y="122"/>
                  </a:cubicBezTo>
                  <a:cubicBezTo>
                    <a:pt x="579" y="51"/>
                    <a:pt x="493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28000" y="2565425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393" y="0"/>
                  </a:moveTo>
                  <a:cubicBezTo>
                    <a:pt x="307" y="0"/>
                    <a:pt x="214" y="21"/>
                    <a:pt x="150" y="93"/>
                  </a:cubicBezTo>
                  <a:cubicBezTo>
                    <a:pt x="7" y="229"/>
                    <a:pt x="0" y="450"/>
                    <a:pt x="136" y="593"/>
                  </a:cubicBezTo>
                  <a:cubicBezTo>
                    <a:pt x="207" y="678"/>
                    <a:pt x="307" y="714"/>
                    <a:pt x="393" y="714"/>
                  </a:cubicBezTo>
                  <a:cubicBezTo>
                    <a:pt x="486" y="714"/>
                    <a:pt x="564" y="686"/>
                    <a:pt x="636" y="614"/>
                  </a:cubicBezTo>
                  <a:cubicBezTo>
                    <a:pt x="707" y="543"/>
                    <a:pt x="750" y="443"/>
                    <a:pt x="750" y="357"/>
                  </a:cubicBezTo>
                  <a:cubicBezTo>
                    <a:pt x="750" y="264"/>
                    <a:pt x="714" y="186"/>
                    <a:pt x="650" y="114"/>
                  </a:cubicBezTo>
                  <a:cubicBezTo>
                    <a:pt x="579" y="43"/>
                    <a:pt x="486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205700" y="2731625"/>
              <a:ext cx="19300" cy="17700"/>
            </a:xfrm>
            <a:custGeom>
              <a:avLst/>
              <a:gdLst/>
              <a:ahLst/>
              <a:cxnLst/>
              <a:rect l="l" t="t" r="r" b="b"/>
              <a:pathLst>
                <a:path w="772" h="708" extrusionOk="0">
                  <a:moveTo>
                    <a:pt x="401" y="0"/>
                  </a:moveTo>
                  <a:cubicBezTo>
                    <a:pt x="329" y="0"/>
                    <a:pt x="251" y="29"/>
                    <a:pt x="186" y="72"/>
                  </a:cubicBezTo>
                  <a:cubicBezTo>
                    <a:pt x="36" y="193"/>
                    <a:pt x="1" y="407"/>
                    <a:pt x="129" y="571"/>
                  </a:cubicBezTo>
                  <a:cubicBezTo>
                    <a:pt x="201" y="657"/>
                    <a:pt x="308" y="707"/>
                    <a:pt x="415" y="707"/>
                  </a:cubicBezTo>
                  <a:cubicBezTo>
                    <a:pt x="486" y="707"/>
                    <a:pt x="565" y="679"/>
                    <a:pt x="629" y="636"/>
                  </a:cubicBezTo>
                  <a:cubicBezTo>
                    <a:pt x="715" y="564"/>
                    <a:pt x="772" y="457"/>
                    <a:pt x="772" y="350"/>
                  </a:cubicBezTo>
                  <a:cubicBezTo>
                    <a:pt x="772" y="279"/>
                    <a:pt x="743" y="193"/>
                    <a:pt x="700" y="136"/>
                  </a:cubicBezTo>
                  <a:cubicBezTo>
                    <a:pt x="615" y="43"/>
                    <a:pt x="508" y="0"/>
                    <a:pt x="40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28725" y="2713950"/>
              <a:ext cx="19125" cy="17700"/>
            </a:xfrm>
            <a:custGeom>
              <a:avLst/>
              <a:gdLst/>
              <a:ahLst/>
              <a:cxnLst/>
              <a:rect l="l" t="t" r="r" b="b"/>
              <a:pathLst>
                <a:path w="765" h="708" extrusionOk="0">
                  <a:moveTo>
                    <a:pt x="401" y="0"/>
                  </a:moveTo>
                  <a:cubicBezTo>
                    <a:pt x="329" y="0"/>
                    <a:pt x="251" y="29"/>
                    <a:pt x="186" y="72"/>
                  </a:cubicBezTo>
                  <a:cubicBezTo>
                    <a:pt x="37" y="200"/>
                    <a:pt x="1" y="414"/>
                    <a:pt x="122" y="572"/>
                  </a:cubicBezTo>
                  <a:cubicBezTo>
                    <a:pt x="194" y="664"/>
                    <a:pt x="301" y="707"/>
                    <a:pt x="408" y="707"/>
                  </a:cubicBezTo>
                  <a:cubicBezTo>
                    <a:pt x="479" y="707"/>
                    <a:pt x="565" y="679"/>
                    <a:pt x="622" y="636"/>
                  </a:cubicBezTo>
                  <a:cubicBezTo>
                    <a:pt x="715" y="564"/>
                    <a:pt x="765" y="457"/>
                    <a:pt x="765" y="350"/>
                  </a:cubicBezTo>
                  <a:cubicBezTo>
                    <a:pt x="765" y="279"/>
                    <a:pt x="743" y="200"/>
                    <a:pt x="693" y="136"/>
                  </a:cubicBezTo>
                  <a:cubicBezTo>
                    <a:pt x="615" y="43"/>
                    <a:pt x="508" y="0"/>
                    <a:pt x="40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20850" y="2642725"/>
              <a:ext cx="18775" cy="17675"/>
            </a:xfrm>
            <a:custGeom>
              <a:avLst/>
              <a:gdLst/>
              <a:ahLst/>
              <a:cxnLst/>
              <a:rect l="l" t="t" r="r" b="b"/>
              <a:pathLst>
                <a:path w="751" h="707" extrusionOk="0">
                  <a:moveTo>
                    <a:pt x="393" y="0"/>
                  </a:moveTo>
                  <a:cubicBezTo>
                    <a:pt x="322" y="0"/>
                    <a:pt x="243" y="29"/>
                    <a:pt x="179" y="71"/>
                  </a:cubicBezTo>
                  <a:cubicBezTo>
                    <a:pt x="29" y="200"/>
                    <a:pt x="1" y="414"/>
                    <a:pt x="115" y="571"/>
                  </a:cubicBezTo>
                  <a:cubicBezTo>
                    <a:pt x="186" y="664"/>
                    <a:pt x="293" y="707"/>
                    <a:pt x="400" y="707"/>
                  </a:cubicBezTo>
                  <a:cubicBezTo>
                    <a:pt x="472" y="707"/>
                    <a:pt x="558" y="678"/>
                    <a:pt x="615" y="636"/>
                  </a:cubicBezTo>
                  <a:cubicBezTo>
                    <a:pt x="707" y="564"/>
                    <a:pt x="750" y="457"/>
                    <a:pt x="750" y="350"/>
                  </a:cubicBezTo>
                  <a:cubicBezTo>
                    <a:pt x="750" y="286"/>
                    <a:pt x="722" y="207"/>
                    <a:pt x="679" y="143"/>
                  </a:cubicBezTo>
                  <a:cubicBezTo>
                    <a:pt x="607" y="57"/>
                    <a:pt x="500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251400" y="2695925"/>
              <a:ext cx="19125" cy="17700"/>
            </a:xfrm>
            <a:custGeom>
              <a:avLst/>
              <a:gdLst/>
              <a:ahLst/>
              <a:cxnLst/>
              <a:rect l="l" t="t" r="r" b="b"/>
              <a:pathLst>
                <a:path w="765" h="708" extrusionOk="0">
                  <a:moveTo>
                    <a:pt x="408" y="0"/>
                  </a:moveTo>
                  <a:cubicBezTo>
                    <a:pt x="336" y="0"/>
                    <a:pt x="251" y="21"/>
                    <a:pt x="194" y="71"/>
                  </a:cubicBezTo>
                  <a:cubicBezTo>
                    <a:pt x="36" y="193"/>
                    <a:pt x="1" y="407"/>
                    <a:pt x="129" y="571"/>
                  </a:cubicBezTo>
                  <a:cubicBezTo>
                    <a:pt x="201" y="657"/>
                    <a:pt x="301" y="700"/>
                    <a:pt x="408" y="700"/>
                  </a:cubicBezTo>
                  <a:cubicBezTo>
                    <a:pt x="426" y="705"/>
                    <a:pt x="444" y="707"/>
                    <a:pt x="462" y="707"/>
                  </a:cubicBezTo>
                  <a:cubicBezTo>
                    <a:pt x="522" y="707"/>
                    <a:pt x="580" y="681"/>
                    <a:pt x="629" y="643"/>
                  </a:cubicBezTo>
                  <a:cubicBezTo>
                    <a:pt x="715" y="571"/>
                    <a:pt x="765" y="464"/>
                    <a:pt x="765" y="357"/>
                  </a:cubicBezTo>
                  <a:cubicBezTo>
                    <a:pt x="765" y="286"/>
                    <a:pt x="736" y="200"/>
                    <a:pt x="693" y="143"/>
                  </a:cubicBezTo>
                  <a:cubicBezTo>
                    <a:pt x="622" y="50"/>
                    <a:pt x="515" y="0"/>
                    <a:pt x="40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274425" y="2678250"/>
              <a:ext cx="18950" cy="17725"/>
            </a:xfrm>
            <a:custGeom>
              <a:avLst/>
              <a:gdLst/>
              <a:ahLst/>
              <a:cxnLst/>
              <a:rect l="l" t="t" r="r" b="b"/>
              <a:pathLst>
                <a:path w="758" h="709" extrusionOk="0">
                  <a:moveTo>
                    <a:pt x="401" y="0"/>
                  </a:moveTo>
                  <a:cubicBezTo>
                    <a:pt x="329" y="0"/>
                    <a:pt x="251" y="29"/>
                    <a:pt x="187" y="71"/>
                  </a:cubicBezTo>
                  <a:cubicBezTo>
                    <a:pt x="37" y="186"/>
                    <a:pt x="1" y="407"/>
                    <a:pt x="129" y="571"/>
                  </a:cubicBezTo>
                  <a:cubicBezTo>
                    <a:pt x="201" y="657"/>
                    <a:pt x="308" y="707"/>
                    <a:pt x="415" y="707"/>
                  </a:cubicBezTo>
                  <a:cubicBezTo>
                    <a:pt x="423" y="708"/>
                    <a:pt x="431" y="708"/>
                    <a:pt x="439" y="708"/>
                  </a:cubicBezTo>
                  <a:cubicBezTo>
                    <a:pt x="508" y="708"/>
                    <a:pt x="572" y="681"/>
                    <a:pt x="629" y="643"/>
                  </a:cubicBezTo>
                  <a:cubicBezTo>
                    <a:pt x="715" y="571"/>
                    <a:pt x="758" y="464"/>
                    <a:pt x="758" y="357"/>
                  </a:cubicBezTo>
                  <a:cubicBezTo>
                    <a:pt x="758" y="286"/>
                    <a:pt x="736" y="207"/>
                    <a:pt x="686" y="143"/>
                  </a:cubicBezTo>
                  <a:cubicBezTo>
                    <a:pt x="615" y="57"/>
                    <a:pt x="508" y="0"/>
                    <a:pt x="40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97825" y="2660575"/>
              <a:ext cx="18775" cy="17700"/>
            </a:xfrm>
            <a:custGeom>
              <a:avLst/>
              <a:gdLst/>
              <a:ahLst/>
              <a:cxnLst/>
              <a:rect l="l" t="t" r="r" b="b"/>
              <a:pathLst>
                <a:path w="751" h="708" extrusionOk="0">
                  <a:moveTo>
                    <a:pt x="393" y="0"/>
                  </a:moveTo>
                  <a:cubicBezTo>
                    <a:pt x="322" y="0"/>
                    <a:pt x="243" y="29"/>
                    <a:pt x="179" y="72"/>
                  </a:cubicBezTo>
                  <a:cubicBezTo>
                    <a:pt x="29" y="200"/>
                    <a:pt x="0" y="414"/>
                    <a:pt x="122" y="571"/>
                  </a:cubicBezTo>
                  <a:cubicBezTo>
                    <a:pt x="193" y="664"/>
                    <a:pt x="300" y="707"/>
                    <a:pt x="407" y="707"/>
                  </a:cubicBezTo>
                  <a:cubicBezTo>
                    <a:pt x="479" y="707"/>
                    <a:pt x="557" y="679"/>
                    <a:pt x="622" y="636"/>
                  </a:cubicBezTo>
                  <a:cubicBezTo>
                    <a:pt x="707" y="564"/>
                    <a:pt x="750" y="464"/>
                    <a:pt x="750" y="357"/>
                  </a:cubicBezTo>
                  <a:cubicBezTo>
                    <a:pt x="750" y="286"/>
                    <a:pt x="729" y="207"/>
                    <a:pt x="679" y="143"/>
                  </a:cubicBezTo>
                  <a:cubicBezTo>
                    <a:pt x="607" y="57"/>
                    <a:pt x="500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13950" y="2725200"/>
              <a:ext cx="17700" cy="17500"/>
            </a:xfrm>
            <a:custGeom>
              <a:avLst/>
              <a:gdLst/>
              <a:ahLst/>
              <a:cxnLst/>
              <a:rect l="l" t="t" r="r" b="b"/>
              <a:pathLst>
                <a:path w="708" h="700" extrusionOk="0">
                  <a:moveTo>
                    <a:pt x="400" y="0"/>
                  </a:moveTo>
                  <a:cubicBezTo>
                    <a:pt x="307" y="0"/>
                    <a:pt x="207" y="43"/>
                    <a:pt x="136" y="114"/>
                  </a:cubicBezTo>
                  <a:cubicBezTo>
                    <a:pt x="0" y="257"/>
                    <a:pt x="15" y="479"/>
                    <a:pt x="157" y="614"/>
                  </a:cubicBezTo>
                  <a:cubicBezTo>
                    <a:pt x="229" y="679"/>
                    <a:pt x="307" y="700"/>
                    <a:pt x="393" y="700"/>
                  </a:cubicBezTo>
                  <a:cubicBezTo>
                    <a:pt x="493" y="700"/>
                    <a:pt x="586" y="664"/>
                    <a:pt x="650" y="593"/>
                  </a:cubicBezTo>
                  <a:lnTo>
                    <a:pt x="636" y="514"/>
                  </a:lnTo>
                  <a:cubicBezTo>
                    <a:pt x="607" y="393"/>
                    <a:pt x="636" y="264"/>
                    <a:pt x="707" y="179"/>
                  </a:cubicBezTo>
                  <a:cubicBezTo>
                    <a:pt x="693" y="143"/>
                    <a:pt x="664" y="114"/>
                    <a:pt x="636" y="86"/>
                  </a:cubicBezTo>
                  <a:cubicBezTo>
                    <a:pt x="564" y="22"/>
                    <a:pt x="486" y="0"/>
                    <a:pt x="40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45025" y="2661825"/>
              <a:ext cx="18775" cy="17875"/>
            </a:xfrm>
            <a:custGeom>
              <a:avLst/>
              <a:gdLst/>
              <a:ahLst/>
              <a:cxnLst/>
              <a:rect l="l" t="t" r="r" b="b"/>
              <a:pathLst>
                <a:path w="751" h="715" extrusionOk="0">
                  <a:moveTo>
                    <a:pt x="394" y="0"/>
                  </a:moveTo>
                  <a:cubicBezTo>
                    <a:pt x="294" y="0"/>
                    <a:pt x="208" y="43"/>
                    <a:pt x="137" y="114"/>
                  </a:cubicBezTo>
                  <a:cubicBezTo>
                    <a:pt x="1" y="257"/>
                    <a:pt x="8" y="479"/>
                    <a:pt x="151" y="614"/>
                  </a:cubicBezTo>
                  <a:cubicBezTo>
                    <a:pt x="222" y="686"/>
                    <a:pt x="308" y="714"/>
                    <a:pt x="394" y="714"/>
                  </a:cubicBezTo>
                  <a:cubicBezTo>
                    <a:pt x="494" y="714"/>
                    <a:pt x="579" y="678"/>
                    <a:pt x="651" y="593"/>
                  </a:cubicBezTo>
                  <a:cubicBezTo>
                    <a:pt x="715" y="521"/>
                    <a:pt x="751" y="443"/>
                    <a:pt x="751" y="357"/>
                  </a:cubicBezTo>
                  <a:cubicBezTo>
                    <a:pt x="751" y="257"/>
                    <a:pt x="708" y="164"/>
                    <a:pt x="636" y="93"/>
                  </a:cubicBezTo>
                  <a:cubicBezTo>
                    <a:pt x="565" y="36"/>
                    <a:pt x="486" y="0"/>
                    <a:pt x="394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90725" y="2703950"/>
              <a:ext cx="18775" cy="17875"/>
            </a:xfrm>
            <a:custGeom>
              <a:avLst/>
              <a:gdLst/>
              <a:ahLst/>
              <a:cxnLst/>
              <a:rect l="l" t="t" r="r" b="b"/>
              <a:pathLst>
                <a:path w="751" h="715" extrusionOk="0">
                  <a:moveTo>
                    <a:pt x="394" y="0"/>
                  </a:moveTo>
                  <a:cubicBezTo>
                    <a:pt x="301" y="0"/>
                    <a:pt x="208" y="43"/>
                    <a:pt x="137" y="115"/>
                  </a:cubicBezTo>
                  <a:cubicBezTo>
                    <a:pt x="1" y="257"/>
                    <a:pt x="15" y="479"/>
                    <a:pt x="165" y="614"/>
                  </a:cubicBezTo>
                  <a:cubicBezTo>
                    <a:pt x="237" y="686"/>
                    <a:pt x="315" y="714"/>
                    <a:pt x="408" y="714"/>
                  </a:cubicBezTo>
                  <a:cubicBezTo>
                    <a:pt x="501" y="714"/>
                    <a:pt x="594" y="672"/>
                    <a:pt x="665" y="600"/>
                  </a:cubicBezTo>
                  <a:cubicBezTo>
                    <a:pt x="729" y="529"/>
                    <a:pt x="751" y="443"/>
                    <a:pt x="751" y="357"/>
                  </a:cubicBezTo>
                  <a:cubicBezTo>
                    <a:pt x="751" y="257"/>
                    <a:pt x="715" y="172"/>
                    <a:pt x="636" y="100"/>
                  </a:cubicBezTo>
                  <a:cubicBezTo>
                    <a:pt x="565" y="36"/>
                    <a:pt x="486" y="0"/>
                    <a:pt x="394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24500" y="2641200"/>
              <a:ext cx="16275" cy="17600"/>
            </a:xfrm>
            <a:custGeom>
              <a:avLst/>
              <a:gdLst/>
              <a:ahLst/>
              <a:cxnLst/>
              <a:rect l="l" t="t" r="r" b="b"/>
              <a:pathLst>
                <a:path w="651" h="704" extrusionOk="0">
                  <a:moveTo>
                    <a:pt x="254" y="1"/>
                  </a:moveTo>
                  <a:cubicBezTo>
                    <a:pt x="174" y="1"/>
                    <a:pt x="98" y="38"/>
                    <a:pt x="36" y="111"/>
                  </a:cubicBezTo>
                  <a:cubicBezTo>
                    <a:pt x="22" y="125"/>
                    <a:pt x="8" y="147"/>
                    <a:pt x="1" y="161"/>
                  </a:cubicBezTo>
                  <a:lnTo>
                    <a:pt x="29" y="582"/>
                  </a:lnTo>
                  <a:cubicBezTo>
                    <a:pt x="36" y="589"/>
                    <a:pt x="43" y="611"/>
                    <a:pt x="58" y="618"/>
                  </a:cubicBezTo>
                  <a:cubicBezTo>
                    <a:pt x="129" y="682"/>
                    <a:pt x="208" y="704"/>
                    <a:pt x="293" y="704"/>
                  </a:cubicBezTo>
                  <a:cubicBezTo>
                    <a:pt x="393" y="704"/>
                    <a:pt x="493" y="661"/>
                    <a:pt x="558" y="589"/>
                  </a:cubicBezTo>
                  <a:cubicBezTo>
                    <a:pt x="615" y="518"/>
                    <a:pt x="650" y="440"/>
                    <a:pt x="650" y="347"/>
                  </a:cubicBezTo>
                  <a:cubicBezTo>
                    <a:pt x="650" y="254"/>
                    <a:pt x="608" y="161"/>
                    <a:pt x="536" y="90"/>
                  </a:cubicBezTo>
                  <a:cubicBezTo>
                    <a:pt x="465" y="25"/>
                    <a:pt x="386" y="4"/>
                    <a:pt x="293" y="4"/>
                  </a:cubicBezTo>
                  <a:cubicBezTo>
                    <a:pt x="280" y="2"/>
                    <a:pt x="267" y="1"/>
                    <a:pt x="254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68075" y="2683250"/>
              <a:ext cx="18575" cy="17500"/>
            </a:xfrm>
            <a:custGeom>
              <a:avLst/>
              <a:gdLst/>
              <a:ahLst/>
              <a:cxnLst/>
              <a:rect l="l" t="t" r="r" b="b"/>
              <a:pathLst>
                <a:path w="743" h="700" extrusionOk="0">
                  <a:moveTo>
                    <a:pt x="393" y="0"/>
                  </a:moveTo>
                  <a:cubicBezTo>
                    <a:pt x="293" y="0"/>
                    <a:pt x="193" y="43"/>
                    <a:pt x="136" y="114"/>
                  </a:cubicBezTo>
                  <a:cubicBezTo>
                    <a:pt x="0" y="257"/>
                    <a:pt x="7" y="478"/>
                    <a:pt x="150" y="614"/>
                  </a:cubicBezTo>
                  <a:cubicBezTo>
                    <a:pt x="221" y="664"/>
                    <a:pt x="300" y="700"/>
                    <a:pt x="393" y="700"/>
                  </a:cubicBezTo>
                  <a:cubicBezTo>
                    <a:pt x="493" y="700"/>
                    <a:pt x="578" y="664"/>
                    <a:pt x="650" y="586"/>
                  </a:cubicBezTo>
                  <a:cubicBezTo>
                    <a:pt x="714" y="514"/>
                    <a:pt x="743" y="436"/>
                    <a:pt x="743" y="343"/>
                  </a:cubicBezTo>
                  <a:cubicBezTo>
                    <a:pt x="743" y="250"/>
                    <a:pt x="707" y="157"/>
                    <a:pt x="621" y="86"/>
                  </a:cubicBezTo>
                  <a:cubicBezTo>
                    <a:pt x="550" y="21"/>
                    <a:pt x="471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88050" y="3088850"/>
              <a:ext cx="18775" cy="17700"/>
            </a:xfrm>
            <a:custGeom>
              <a:avLst/>
              <a:gdLst/>
              <a:ahLst/>
              <a:cxnLst/>
              <a:rect l="l" t="t" r="r" b="b"/>
              <a:pathLst>
                <a:path w="751" h="708" extrusionOk="0">
                  <a:moveTo>
                    <a:pt x="394" y="0"/>
                  </a:moveTo>
                  <a:cubicBezTo>
                    <a:pt x="236" y="0"/>
                    <a:pt x="94" y="114"/>
                    <a:pt x="51" y="279"/>
                  </a:cubicBezTo>
                  <a:cubicBezTo>
                    <a:pt x="1" y="464"/>
                    <a:pt x="122" y="657"/>
                    <a:pt x="315" y="700"/>
                  </a:cubicBezTo>
                  <a:cubicBezTo>
                    <a:pt x="344" y="707"/>
                    <a:pt x="372" y="707"/>
                    <a:pt x="394" y="707"/>
                  </a:cubicBezTo>
                  <a:cubicBezTo>
                    <a:pt x="558" y="707"/>
                    <a:pt x="708" y="600"/>
                    <a:pt x="743" y="429"/>
                  </a:cubicBezTo>
                  <a:cubicBezTo>
                    <a:pt x="751" y="400"/>
                    <a:pt x="751" y="379"/>
                    <a:pt x="751" y="350"/>
                  </a:cubicBezTo>
                  <a:cubicBezTo>
                    <a:pt x="751" y="186"/>
                    <a:pt x="643" y="43"/>
                    <a:pt x="479" y="7"/>
                  </a:cubicBezTo>
                  <a:cubicBezTo>
                    <a:pt x="451" y="0"/>
                    <a:pt x="422" y="0"/>
                    <a:pt x="394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55400" y="3235050"/>
              <a:ext cx="18400" cy="17525"/>
            </a:xfrm>
            <a:custGeom>
              <a:avLst/>
              <a:gdLst/>
              <a:ahLst/>
              <a:cxnLst/>
              <a:rect l="l" t="t" r="r" b="b"/>
              <a:pathLst>
                <a:path w="736" h="701" extrusionOk="0">
                  <a:moveTo>
                    <a:pt x="393" y="0"/>
                  </a:moveTo>
                  <a:cubicBezTo>
                    <a:pt x="229" y="0"/>
                    <a:pt x="86" y="115"/>
                    <a:pt x="43" y="279"/>
                  </a:cubicBezTo>
                  <a:cubicBezTo>
                    <a:pt x="0" y="465"/>
                    <a:pt x="121" y="657"/>
                    <a:pt x="307" y="693"/>
                  </a:cubicBezTo>
                  <a:cubicBezTo>
                    <a:pt x="336" y="700"/>
                    <a:pt x="364" y="700"/>
                    <a:pt x="378" y="700"/>
                  </a:cubicBezTo>
                  <a:cubicBezTo>
                    <a:pt x="543" y="700"/>
                    <a:pt x="693" y="593"/>
                    <a:pt x="728" y="429"/>
                  </a:cubicBezTo>
                  <a:cubicBezTo>
                    <a:pt x="736" y="400"/>
                    <a:pt x="736" y="372"/>
                    <a:pt x="736" y="343"/>
                  </a:cubicBezTo>
                  <a:cubicBezTo>
                    <a:pt x="736" y="186"/>
                    <a:pt x="621" y="36"/>
                    <a:pt x="464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75025" y="3147400"/>
              <a:ext cx="18775" cy="17525"/>
            </a:xfrm>
            <a:custGeom>
              <a:avLst/>
              <a:gdLst/>
              <a:ahLst/>
              <a:cxnLst/>
              <a:rect l="l" t="t" r="r" b="b"/>
              <a:pathLst>
                <a:path w="751" h="701" extrusionOk="0">
                  <a:moveTo>
                    <a:pt x="393" y="0"/>
                  </a:moveTo>
                  <a:cubicBezTo>
                    <a:pt x="229" y="0"/>
                    <a:pt x="79" y="115"/>
                    <a:pt x="43" y="272"/>
                  </a:cubicBezTo>
                  <a:cubicBezTo>
                    <a:pt x="1" y="457"/>
                    <a:pt x="122" y="657"/>
                    <a:pt x="308" y="693"/>
                  </a:cubicBezTo>
                  <a:cubicBezTo>
                    <a:pt x="336" y="700"/>
                    <a:pt x="365" y="700"/>
                    <a:pt x="393" y="700"/>
                  </a:cubicBezTo>
                  <a:cubicBezTo>
                    <a:pt x="558" y="700"/>
                    <a:pt x="700" y="593"/>
                    <a:pt x="736" y="429"/>
                  </a:cubicBezTo>
                  <a:cubicBezTo>
                    <a:pt x="750" y="400"/>
                    <a:pt x="750" y="372"/>
                    <a:pt x="750" y="357"/>
                  </a:cubicBezTo>
                  <a:cubicBezTo>
                    <a:pt x="750" y="193"/>
                    <a:pt x="629" y="43"/>
                    <a:pt x="472" y="7"/>
                  </a:cubicBezTo>
                  <a:cubicBezTo>
                    <a:pt x="443" y="0"/>
                    <a:pt x="415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46800" y="2825525"/>
              <a:ext cx="18750" cy="17700"/>
            </a:xfrm>
            <a:custGeom>
              <a:avLst/>
              <a:gdLst/>
              <a:ahLst/>
              <a:cxnLst/>
              <a:rect l="l" t="t" r="r" b="b"/>
              <a:pathLst>
                <a:path w="750" h="708" extrusionOk="0">
                  <a:moveTo>
                    <a:pt x="393" y="0"/>
                  </a:moveTo>
                  <a:cubicBezTo>
                    <a:pt x="236" y="0"/>
                    <a:pt x="93" y="115"/>
                    <a:pt x="43" y="279"/>
                  </a:cubicBezTo>
                  <a:cubicBezTo>
                    <a:pt x="0" y="464"/>
                    <a:pt x="129" y="657"/>
                    <a:pt x="314" y="700"/>
                  </a:cubicBezTo>
                  <a:cubicBezTo>
                    <a:pt x="343" y="707"/>
                    <a:pt x="364" y="707"/>
                    <a:pt x="393" y="707"/>
                  </a:cubicBezTo>
                  <a:cubicBezTo>
                    <a:pt x="557" y="707"/>
                    <a:pt x="707" y="593"/>
                    <a:pt x="743" y="429"/>
                  </a:cubicBezTo>
                  <a:cubicBezTo>
                    <a:pt x="750" y="400"/>
                    <a:pt x="750" y="379"/>
                    <a:pt x="750" y="350"/>
                  </a:cubicBezTo>
                  <a:cubicBezTo>
                    <a:pt x="750" y="186"/>
                    <a:pt x="643" y="43"/>
                    <a:pt x="471" y="7"/>
                  </a:cubicBezTo>
                  <a:cubicBezTo>
                    <a:pt x="450" y="0"/>
                    <a:pt x="421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081625" y="3117750"/>
              <a:ext cx="18775" cy="17725"/>
            </a:xfrm>
            <a:custGeom>
              <a:avLst/>
              <a:gdLst/>
              <a:ahLst/>
              <a:cxnLst/>
              <a:rect l="l" t="t" r="r" b="b"/>
              <a:pathLst>
                <a:path w="751" h="709" extrusionOk="0">
                  <a:moveTo>
                    <a:pt x="393" y="1"/>
                  </a:moveTo>
                  <a:cubicBezTo>
                    <a:pt x="236" y="1"/>
                    <a:pt x="94" y="122"/>
                    <a:pt x="44" y="279"/>
                  </a:cubicBezTo>
                  <a:cubicBezTo>
                    <a:pt x="1" y="465"/>
                    <a:pt x="129" y="665"/>
                    <a:pt x="315" y="701"/>
                  </a:cubicBezTo>
                  <a:cubicBezTo>
                    <a:pt x="343" y="708"/>
                    <a:pt x="365" y="708"/>
                    <a:pt x="386" y="708"/>
                  </a:cubicBezTo>
                  <a:cubicBezTo>
                    <a:pt x="396" y="709"/>
                    <a:pt x="405" y="709"/>
                    <a:pt x="414" y="709"/>
                  </a:cubicBezTo>
                  <a:cubicBezTo>
                    <a:pt x="573" y="709"/>
                    <a:pt x="703" y="592"/>
                    <a:pt x="743" y="444"/>
                  </a:cubicBezTo>
                  <a:cubicBezTo>
                    <a:pt x="751" y="415"/>
                    <a:pt x="751" y="386"/>
                    <a:pt x="751" y="358"/>
                  </a:cubicBezTo>
                  <a:cubicBezTo>
                    <a:pt x="751" y="201"/>
                    <a:pt x="636" y="51"/>
                    <a:pt x="472" y="15"/>
                  </a:cubicBezTo>
                  <a:cubicBezTo>
                    <a:pt x="451" y="1"/>
                    <a:pt x="422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062000" y="3205600"/>
              <a:ext cx="18775" cy="17875"/>
            </a:xfrm>
            <a:custGeom>
              <a:avLst/>
              <a:gdLst/>
              <a:ahLst/>
              <a:cxnLst/>
              <a:rect l="l" t="t" r="r" b="b"/>
              <a:pathLst>
                <a:path w="751" h="715" extrusionOk="0">
                  <a:moveTo>
                    <a:pt x="393" y="0"/>
                  </a:moveTo>
                  <a:cubicBezTo>
                    <a:pt x="236" y="0"/>
                    <a:pt x="93" y="114"/>
                    <a:pt x="43" y="272"/>
                  </a:cubicBezTo>
                  <a:cubicBezTo>
                    <a:pt x="0" y="464"/>
                    <a:pt x="114" y="657"/>
                    <a:pt x="314" y="700"/>
                  </a:cubicBezTo>
                  <a:cubicBezTo>
                    <a:pt x="343" y="714"/>
                    <a:pt x="364" y="714"/>
                    <a:pt x="393" y="714"/>
                  </a:cubicBezTo>
                  <a:cubicBezTo>
                    <a:pt x="557" y="714"/>
                    <a:pt x="707" y="607"/>
                    <a:pt x="743" y="436"/>
                  </a:cubicBezTo>
                  <a:cubicBezTo>
                    <a:pt x="750" y="407"/>
                    <a:pt x="750" y="386"/>
                    <a:pt x="750" y="357"/>
                  </a:cubicBezTo>
                  <a:cubicBezTo>
                    <a:pt x="750" y="193"/>
                    <a:pt x="643" y="50"/>
                    <a:pt x="472" y="7"/>
                  </a:cubicBezTo>
                  <a:cubicBezTo>
                    <a:pt x="450" y="0"/>
                    <a:pt x="422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101100" y="3030100"/>
              <a:ext cx="18750" cy="17700"/>
            </a:xfrm>
            <a:custGeom>
              <a:avLst/>
              <a:gdLst/>
              <a:ahLst/>
              <a:cxnLst/>
              <a:rect l="l" t="t" r="r" b="b"/>
              <a:pathLst>
                <a:path w="750" h="708" extrusionOk="0">
                  <a:moveTo>
                    <a:pt x="393" y="1"/>
                  </a:moveTo>
                  <a:cubicBezTo>
                    <a:pt x="229" y="1"/>
                    <a:pt x="86" y="115"/>
                    <a:pt x="43" y="279"/>
                  </a:cubicBezTo>
                  <a:cubicBezTo>
                    <a:pt x="0" y="465"/>
                    <a:pt x="121" y="665"/>
                    <a:pt x="314" y="701"/>
                  </a:cubicBezTo>
                  <a:cubicBezTo>
                    <a:pt x="336" y="708"/>
                    <a:pt x="364" y="708"/>
                    <a:pt x="393" y="708"/>
                  </a:cubicBezTo>
                  <a:cubicBezTo>
                    <a:pt x="398" y="708"/>
                    <a:pt x="403" y="708"/>
                    <a:pt x="408" y="708"/>
                  </a:cubicBezTo>
                  <a:cubicBezTo>
                    <a:pt x="573" y="708"/>
                    <a:pt x="708" y="596"/>
                    <a:pt x="743" y="443"/>
                  </a:cubicBezTo>
                  <a:cubicBezTo>
                    <a:pt x="750" y="415"/>
                    <a:pt x="750" y="386"/>
                    <a:pt x="750" y="358"/>
                  </a:cubicBezTo>
                  <a:cubicBezTo>
                    <a:pt x="750" y="201"/>
                    <a:pt x="643" y="44"/>
                    <a:pt x="471" y="8"/>
                  </a:cubicBezTo>
                  <a:cubicBezTo>
                    <a:pt x="443" y="1"/>
                    <a:pt x="421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127150" y="2913175"/>
              <a:ext cx="18775" cy="17700"/>
            </a:xfrm>
            <a:custGeom>
              <a:avLst/>
              <a:gdLst/>
              <a:ahLst/>
              <a:cxnLst/>
              <a:rect l="l" t="t" r="r" b="b"/>
              <a:pathLst>
                <a:path w="751" h="708" extrusionOk="0">
                  <a:moveTo>
                    <a:pt x="393" y="0"/>
                  </a:moveTo>
                  <a:cubicBezTo>
                    <a:pt x="236" y="0"/>
                    <a:pt x="93" y="122"/>
                    <a:pt x="43" y="279"/>
                  </a:cubicBezTo>
                  <a:cubicBezTo>
                    <a:pt x="1" y="465"/>
                    <a:pt x="129" y="665"/>
                    <a:pt x="315" y="700"/>
                  </a:cubicBezTo>
                  <a:cubicBezTo>
                    <a:pt x="343" y="707"/>
                    <a:pt x="365" y="707"/>
                    <a:pt x="386" y="707"/>
                  </a:cubicBezTo>
                  <a:cubicBezTo>
                    <a:pt x="543" y="707"/>
                    <a:pt x="700" y="593"/>
                    <a:pt x="736" y="429"/>
                  </a:cubicBezTo>
                  <a:cubicBezTo>
                    <a:pt x="743" y="407"/>
                    <a:pt x="743" y="379"/>
                    <a:pt x="743" y="350"/>
                  </a:cubicBezTo>
                  <a:cubicBezTo>
                    <a:pt x="750" y="200"/>
                    <a:pt x="643" y="50"/>
                    <a:pt x="472" y="8"/>
                  </a:cubicBezTo>
                  <a:cubicBezTo>
                    <a:pt x="451" y="0"/>
                    <a:pt x="422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0725" y="2942450"/>
              <a:ext cx="18775" cy="17700"/>
            </a:xfrm>
            <a:custGeom>
              <a:avLst/>
              <a:gdLst/>
              <a:ahLst/>
              <a:cxnLst/>
              <a:rect l="l" t="t" r="r" b="b"/>
              <a:pathLst>
                <a:path w="751" h="708" extrusionOk="0">
                  <a:moveTo>
                    <a:pt x="393" y="1"/>
                  </a:moveTo>
                  <a:cubicBezTo>
                    <a:pt x="229" y="1"/>
                    <a:pt x="86" y="115"/>
                    <a:pt x="43" y="279"/>
                  </a:cubicBezTo>
                  <a:cubicBezTo>
                    <a:pt x="1" y="465"/>
                    <a:pt x="122" y="665"/>
                    <a:pt x="315" y="700"/>
                  </a:cubicBezTo>
                  <a:cubicBezTo>
                    <a:pt x="336" y="708"/>
                    <a:pt x="365" y="708"/>
                    <a:pt x="393" y="708"/>
                  </a:cubicBezTo>
                  <a:cubicBezTo>
                    <a:pt x="550" y="708"/>
                    <a:pt x="693" y="593"/>
                    <a:pt x="743" y="429"/>
                  </a:cubicBezTo>
                  <a:cubicBezTo>
                    <a:pt x="750" y="400"/>
                    <a:pt x="750" y="379"/>
                    <a:pt x="750" y="350"/>
                  </a:cubicBezTo>
                  <a:cubicBezTo>
                    <a:pt x="750" y="201"/>
                    <a:pt x="636" y="43"/>
                    <a:pt x="472" y="8"/>
                  </a:cubicBezTo>
                  <a:cubicBezTo>
                    <a:pt x="443" y="1"/>
                    <a:pt x="422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68425" y="3176325"/>
              <a:ext cx="18775" cy="17700"/>
            </a:xfrm>
            <a:custGeom>
              <a:avLst/>
              <a:gdLst/>
              <a:ahLst/>
              <a:cxnLst/>
              <a:rect l="l" t="t" r="r" b="b"/>
              <a:pathLst>
                <a:path w="751" h="708" extrusionOk="0">
                  <a:moveTo>
                    <a:pt x="393" y="0"/>
                  </a:moveTo>
                  <a:cubicBezTo>
                    <a:pt x="236" y="0"/>
                    <a:pt x="93" y="114"/>
                    <a:pt x="50" y="279"/>
                  </a:cubicBezTo>
                  <a:cubicBezTo>
                    <a:pt x="0" y="464"/>
                    <a:pt x="129" y="657"/>
                    <a:pt x="314" y="693"/>
                  </a:cubicBezTo>
                  <a:cubicBezTo>
                    <a:pt x="343" y="707"/>
                    <a:pt x="372" y="707"/>
                    <a:pt x="393" y="707"/>
                  </a:cubicBezTo>
                  <a:cubicBezTo>
                    <a:pt x="398" y="707"/>
                    <a:pt x="403" y="707"/>
                    <a:pt x="409" y="707"/>
                  </a:cubicBezTo>
                  <a:cubicBezTo>
                    <a:pt x="567" y="707"/>
                    <a:pt x="708" y="602"/>
                    <a:pt x="743" y="436"/>
                  </a:cubicBezTo>
                  <a:cubicBezTo>
                    <a:pt x="750" y="414"/>
                    <a:pt x="750" y="386"/>
                    <a:pt x="750" y="357"/>
                  </a:cubicBezTo>
                  <a:cubicBezTo>
                    <a:pt x="750" y="193"/>
                    <a:pt x="636" y="50"/>
                    <a:pt x="479" y="7"/>
                  </a:cubicBezTo>
                  <a:cubicBezTo>
                    <a:pt x="450" y="0"/>
                    <a:pt x="422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33950" y="2883725"/>
              <a:ext cx="18575" cy="17875"/>
            </a:xfrm>
            <a:custGeom>
              <a:avLst/>
              <a:gdLst/>
              <a:ahLst/>
              <a:cxnLst/>
              <a:rect l="l" t="t" r="r" b="b"/>
              <a:pathLst>
                <a:path w="743" h="715" extrusionOk="0">
                  <a:moveTo>
                    <a:pt x="400" y="0"/>
                  </a:moveTo>
                  <a:cubicBezTo>
                    <a:pt x="229" y="14"/>
                    <a:pt x="79" y="129"/>
                    <a:pt x="43" y="286"/>
                  </a:cubicBezTo>
                  <a:cubicBezTo>
                    <a:pt x="0" y="479"/>
                    <a:pt x="121" y="671"/>
                    <a:pt x="307" y="707"/>
                  </a:cubicBezTo>
                  <a:cubicBezTo>
                    <a:pt x="336" y="714"/>
                    <a:pt x="364" y="714"/>
                    <a:pt x="386" y="714"/>
                  </a:cubicBezTo>
                  <a:cubicBezTo>
                    <a:pt x="550" y="714"/>
                    <a:pt x="693" y="607"/>
                    <a:pt x="736" y="443"/>
                  </a:cubicBezTo>
                  <a:cubicBezTo>
                    <a:pt x="743" y="414"/>
                    <a:pt x="743" y="386"/>
                    <a:pt x="743" y="357"/>
                  </a:cubicBezTo>
                  <a:cubicBezTo>
                    <a:pt x="743" y="200"/>
                    <a:pt x="628" y="57"/>
                    <a:pt x="471" y="14"/>
                  </a:cubicBezTo>
                  <a:cubicBezTo>
                    <a:pt x="443" y="0"/>
                    <a:pt x="414" y="0"/>
                    <a:pt x="40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094675" y="3059375"/>
              <a:ext cx="18750" cy="17725"/>
            </a:xfrm>
            <a:custGeom>
              <a:avLst/>
              <a:gdLst/>
              <a:ahLst/>
              <a:cxnLst/>
              <a:rect l="l" t="t" r="r" b="b"/>
              <a:pathLst>
                <a:path w="750" h="709" extrusionOk="0">
                  <a:moveTo>
                    <a:pt x="393" y="1"/>
                  </a:moveTo>
                  <a:cubicBezTo>
                    <a:pt x="229" y="1"/>
                    <a:pt x="86" y="115"/>
                    <a:pt x="43" y="279"/>
                  </a:cubicBezTo>
                  <a:cubicBezTo>
                    <a:pt x="0" y="465"/>
                    <a:pt x="121" y="658"/>
                    <a:pt x="307" y="701"/>
                  </a:cubicBezTo>
                  <a:cubicBezTo>
                    <a:pt x="336" y="708"/>
                    <a:pt x="364" y="708"/>
                    <a:pt x="393" y="708"/>
                  </a:cubicBezTo>
                  <a:cubicBezTo>
                    <a:pt x="398" y="708"/>
                    <a:pt x="402" y="708"/>
                    <a:pt x="407" y="708"/>
                  </a:cubicBezTo>
                  <a:cubicBezTo>
                    <a:pt x="565" y="708"/>
                    <a:pt x="701" y="596"/>
                    <a:pt x="736" y="436"/>
                  </a:cubicBezTo>
                  <a:cubicBezTo>
                    <a:pt x="750" y="415"/>
                    <a:pt x="750" y="386"/>
                    <a:pt x="750" y="358"/>
                  </a:cubicBezTo>
                  <a:cubicBezTo>
                    <a:pt x="750" y="201"/>
                    <a:pt x="628" y="51"/>
                    <a:pt x="471" y="8"/>
                  </a:cubicBezTo>
                  <a:cubicBezTo>
                    <a:pt x="443" y="1"/>
                    <a:pt x="414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14300" y="2971725"/>
              <a:ext cx="18775" cy="17550"/>
            </a:xfrm>
            <a:custGeom>
              <a:avLst/>
              <a:gdLst/>
              <a:ahLst/>
              <a:cxnLst/>
              <a:rect l="l" t="t" r="r" b="b"/>
              <a:pathLst>
                <a:path w="751" h="702" extrusionOk="0">
                  <a:moveTo>
                    <a:pt x="393" y="1"/>
                  </a:moveTo>
                  <a:cubicBezTo>
                    <a:pt x="229" y="1"/>
                    <a:pt x="86" y="115"/>
                    <a:pt x="43" y="272"/>
                  </a:cubicBezTo>
                  <a:cubicBezTo>
                    <a:pt x="1" y="465"/>
                    <a:pt x="122" y="658"/>
                    <a:pt x="308" y="693"/>
                  </a:cubicBezTo>
                  <a:cubicBezTo>
                    <a:pt x="336" y="700"/>
                    <a:pt x="365" y="700"/>
                    <a:pt x="393" y="700"/>
                  </a:cubicBezTo>
                  <a:cubicBezTo>
                    <a:pt x="402" y="701"/>
                    <a:pt x="411" y="702"/>
                    <a:pt x="420" y="702"/>
                  </a:cubicBezTo>
                  <a:cubicBezTo>
                    <a:pt x="567" y="702"/>
                    <a:pt x="702" y="591"/>
                    <a:pt x="736" y="436"/>
                  </a:cubicBezTo>
                  <a:cubicBezTo>
                    <a:pt x="750" y="408"/>
                    <a:pt x="750" y="386"/>
                    <a:pt x="750" y="358"/>
                  </a:cubicBezTo>
                  <a:cubicBezTo>
                    <a:pt x="750" y="193"/>
                    <a:pt x="629" y="51"/>
                    <a:pt x="472" y="8"/>
                  </a:cubicBezTo>
                  <a:cubicBezTo>
                    <a:pt x="443" y="1"/>
                    <a:pt x="415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40550" y="2854800"/>
              <a:ext cx="18575" cy="17875"/>
            </a:xfrm>
            <a:custGeom>
              <a:avLst/>
              <a:gdLst/>
              <a:ahLst/>
              <a:cxnLst/>
              <a:rect l="l" t="t" r="r" b="b"/>
              <a:pathLst>
                <a:path w="743" h="715" extrusionOk="0">
                  <a:moveTo>
                    <a:pt x="386" y="0"/>
                  </a:moveTo>
                  <a:cubicBezTo>
                    <a:pt x="222" y="0"/>
                    <a:pt x="79" y="115"/>
                    <a:pt x="36" y="279"/>
                  </a:cubicBezTo>
                  <a:cubicBezTo>
                    <a:pt x="0" y="472"/>
                    <a:pt x="114" y="657"/>
                    <a:pt x="307" y="707"/>
                  </a:cubicBezTo>
                  <a:cubicBezTo>
                    <a:pt x="329" y="714"/>
                    <a:pt x="357" y="714"/>
                    <a:pt x="386" y="714"/>
                  </a:cubicBezTo>
                  <a:cubicBezTo>
                    <a:pt x="543" y="714"/>
                    <a:pt x="700" y="607"/>
                    <a:pt x="736" y="436"/>
                  </a:cubicBezTo>
                  <a:cubicBezTo>
                    <a:pt x="743" y="407"/>
                    <a:pt x="743" y="386"/>
                    <a:pt x="743" y="357"/>
                  </a:cubicBezTo>
                  <a:cubicBezTo>
                    <a:pt x="743" y="193"/>
                    <a:pt x="629" y="50"/>
                    <a:pt x="464" y="8"/>
                  </a:cubicBezTo>
                  <a:cubicBezTo>
                    <a:pt x="436" y="0"/>
                    <a:pt x="407" y="0"/>
                    <a:pt x="38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07700" y="3001000"/>
              <a:ext cx="18775" cy="17550"/>
            </a:xfrm>
            <a:custGeom>
              <a:avLst/>
              <a:gdLst/>
              <a:ahLst/>
              <a:cxnLst/>
              <a:rect l="l" t="t" r="r" b="b"/>
              <a:pathLst>
                <a:path w="751" h="702" extrusionOk="0">
                  <a:moveTo>
                    <a:pt x="393" y="1"/>
                  </a:moveTo>
                  <a:cubicBezTo>
                    <a:pt x="236" y="1"/>
                    <a:pt x="93" y="115"/>
                    <a:pt x="50" y="272"/>
                  </a:cubicBezTo>
                  <a:cubicBezTo>
                    <a:pt x="0" y="458"/>
                    <a:pt x="129" y="658"/>
                    <a:pt x="314" y="693"/>
                  </a:cubicBezTo>
                  <a:cubicBezTo>
                    <a:pt x="343" y="701"/>
                    <a:pt x="372" y="701"/>
                    <a:pt x="393" y="701"/>
                  </a:cubicBezTo>
                  <a:cubicBezTo>
                    <a:pt x="402" y="701"/>
                    <a:pt x="411" y="702"/>
                    <a:pt x="419" y="702"/>
                  </a:cubicBezTo>
                  <a:cubicBezTo>
                    <a:pt x="572" y="702"/>
                    <a:pt x="702" y="585"/>
                    <a:pt x="743" y="436"/>
                  </a:cubicBezTo>
                  <a:cubicBezTo>
                    <a:pt x="750" y="408"/>
                    <a:pt x="750" y="379"/>
                    <a:pt x="750" y="358"/>
                  </a:cubicBezTo>
                  <a:cubicBezTo>
                    <a:pt x="750" y="194"/>
                    <a:pt x="636" y="51"/>
                    <a:pt x="479" y="8"/>
                  </a:cubicBezTo>
                  <a:cubicBezTo>
                    <a:pt x="450" y="1"/>
                    <a:pt x="422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118050" y="3289675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0" y="1"/>
                  </a:moveTo>
                  <a:cubicBezTo>
                    <a:pt x="358" y="1"/>
                    <a:pt x="315" y="8"/>
                    <a:pt x="265" y="29"/>
                  </a:cubicBezTo>
                  <a:cubicBezTo>
                    <a:pt x="86" y="101"/>
                    <a:pt x="0" y="300"/>
                    <a:pt x="72" y="493"/>
                  </a:cubicBezTo>
                  <a:cubicBezTo>
                    <a:pt x="122" y="636"/>
                    <a:pt x="258" y="715"/>
                    <a:pt x="400" y="715"/>
                  </a:cubicBezTo>
                  <a:cubicBezTo>
                    <a:pt x="443" y="715"/>
                    <a:pt x="493" y="707"/>
                    <a:pt x="536" y="686"/>
                  </a:cubicBezTo>
                  <a:cubicBezTo>
                    <a:pt x="672" y="636"/>
                    <a:pt x="757" y="500"/>
                    <a:pt x="757" y="358"/>
                  </a:cubicBezTo>
                  <a:cubicBezTo>
                    <a:pt x="757" y="315"/>
                    <a:pt x="750" y="272"/>
                    <a:pt x="729" y="222"/>
                  </a:cubicBezTo>
                  <a:cubicBezTo>
                    <a:pt x="679" y="93"/>
                    <a:pt x="543" y="1"/>
                    <a:pt x="40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172850" y="3267900"/>
              <a:ext cx="19125" cy="17875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408" y="0"/>
                  </a:moveTo>
                  <a:cubicBezTo>
                    <a:pt x="358" y="0"/>
                    <a:pt x="315" y="7"/>
                    <a:pt x="272" y="22"/>
                  </a:cubicBezTo>
                  <a:cubicBezTo>
                    <a:pt x="94" y="93"/>
                    <a:pt x="1" y="300"/>
                    <a:pt x="72" y="486"/>
                  </a:cubicBezTo>
                  <a:cubicBezTo>
                    <a:pt x="129" y="629"/>
                    <a:pt x="265" y="714"/>
                    <a:pt x="408" y="714"/>
                  </a:cubicBezTo>
                  <a:cubicBezTo>
                    <a:pt x="451" y="714"/>
                    <a:pt x="493" y="700"/>
                    <a:pt x="536" y="686"/>
                  </a:cubicBezTo>
                  <a:cubicBezTo>
                    <a:pt x="679" y="629"/>
                    <a:pt x="765" y="500"/>
                    <a:pt x="765" y="357"/>
                  </a:cubicBezTo>
                  <a:cubicBezTo>
                    <a:pt x="765" y="307"/>
                    <a:pt x="751" y="265"/>
                    <a:pt x="736" y="222"/>
                  </a:cubicBezTo>
                  <a:cubicBezTo>
                    <a:pt x="679" y="79"/>
                    <a:pt x="551" y="0"/>
                    <a:pt x="40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45550" y="3278775"/>
              <a:ext cx="18950" cy="17900"/>
            </a:xfrm>
            <a:custGeom>
              <a:avLst/>
              <a:gdLst/>
              <a:ahLst/>
              <a:cxnLst/>
              <a:rect l="l" t="t" r="r" b="b"/>
              <a:pathLst>
                <a:path w="758" h="716" extrusionOk="0">
                  <a:moveTo>
                    <a:pt x="400" y="1"/>
                  </a:moveTo>
                  <a:cubicBezTo>
                    <a:pt x="357" y="1"/>
                    <a:pt x="307" y="8"/>
                    <a:pt x="264" y="22"/>
                  </a:cubicBezTo>
                  <a:cubicBezTo>
                    <a:pt x="86" y="94"/>
                    <a:pt x="0" y="301"/>
                    <a:pt x="72" y="494"/>
                  </a:cubicBezTo>
                  <a:cubicBezTo>
                    <a:pt x="122" y="629"/>
                    <a:pt x="257" y="715"/>
                    <a:pt x="400" y="715"/>
                  </a:cubicBezTo>
                  <a:cubicBezTo>
                    <a:pt x="443" y="715"/>
                    <a:pt x="486" y="708"/>
                    <a:pt x="536" y="686"/>
                  </a:cubicBezTo>
                  <a:cubicBezTo>
                    <a:pt x="679" y="636"/>
                    <a:pt x="757" y="501"/>
                    <a:pt x="757" y="358"/>
                  </a:cubicBezTo>
                  <a:cubicBezTo>
                    <a:pt x="757" y="315"/>
                    <a:pt x="750" y="265"/>
                    <a:pt x="729" y="222"/>
                  </a:cubicBezTo>
                  <a:cubicBezTo>
                    <a:pt x="679" y="80"/>
                    <a:pt x="543" y="1"/>
                    <a:pt x="40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00350" y="3256825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0" y="1"/>
                  </a:moveTo>
                  <a:cubicBezTo>
                    <a:pt x="357" y="1"/>
                    <a:pt x="315" y="8"/>
                    <a:pt x="272" y="29"/>
                  </a:cubicBezTo>
                  <a:cubicBezTo>
                    <a:pt x="93" y="101"/>
                    <a:pt x="0" y="308"/>
                    <a:pt x="72" y="493"/>
                  </a:cubicBezTo>
                  <a:cubicBezTo>
                    <a:pt x="129" y="629"/>
                    <a:pt x="257" y="715"/>
                    <a:pt x="400" y="715"/>
                  </a:cubicBezTo>
                  <a:cubicBezTo>
                    <a:pt x="450" y="715"/>
                    <a:pt x="493" y="708"/>
                    <a:pt x="536" y="693"/>
                  </a:cubicBezTo>
                  <a:cubicBezTo>
                    <a:pt x="679" y="636"/>
                    <a:pt x="757" y="500"/>
                    <a:pt x="757" y="358"/>
                  </a:cubicBezTo>
                  <a:cubicBezTo>
                    <a:pt x="757" y="315"/>
                    <a:pt x="750" y="272"/>
                    <a:pt x="736" y="229"/>
                  </a:cubicBezTo>
                  <a:cubicBezTo>
                    <a:pt x="679" y="86"/>
                    <a:pt x="543" y="1"/>
                    <a:pt x="40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228025" y="3245750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0" y="1"/>
                  </a:moveTo>
                  <a:cubicBezTo>
                    <a:pt x="357" y="1"/>
                    <a:pt x="314" y="8"/>
                    <a:pt x="272" y="29"/>
                  </a:cubicBezTo>
                  <a:cubicBezTo>
                    <a:pt x="93" y="94"/>
                    <a:pt x="0" y="301"/>
                    <a:pt x="72" y="494"/>
                  </a:cubicBezTo>
                  <a:cubicBezTo>
                    <a:pt x="129" y="629"/>
                    <a:pt x="257" y="715"/>
                    <a:pt x="400" y="715"/>
                  </a:cubicBezTo>
                  <a:cubicBezTo>
                    <a:pt x="450" y="715"/>
                    <a:pt x="493" y="708"/>
                    <a:pt x="536" y="686"/>
                  </a:cubicBezTo>
                  <a:cubicBezTo>
                    <a:pt x="679" y="636"/>
                    <a:pt x="757" y="501"/>
                    <a:pt x="757" y="358"/>
                  </a:cubicBezTo>
                  <a:cubicBezTo>
                    <a:pt x="757" y="315"/>
                    <a:pt x="750" y="265"/>
                    <a:pt x="736" y="222"/>
                  </a:cubicBezTo>
                  <a:cubicBezTo>
                    <a:pt x="672" y="87"/>
                    <a:pt x="536" y="1"/>
                    <a:pt x="40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479925" y="3172925"/>
              <a:ext cx="18400" cy="17700"/>
            </a:xfrm>
            <a:custGeom>
              <a:avLst/>
              <a:gdLst/>
              <a:ahLst/>
              <a:cxnLst/>
              <a:rect l="l" t="t" r="r" b="b"/>
              <a:pathLst>
                <a:path w="736" h="708" extrusionOk="0">
                  <a:moveTo>
                    <a:pt x="379" y="0"/>
                  </a:moveTo>
                  <a:cubicBezTo>
                    <a:pt x="186" y="0"/>
                    <a:pt x="36" y="143"/>
                    <a:pt x="21" y="336"/>
                  </a:cubicBezTo>
                  <a:cubicBezTo>
                    <a:pt x="0" y="529"/>
                    <a:pt x="150" y="700"/>
                    <a:pt x="350" y="707"/>
                  </a:cubicBezTo>
                  <a:lnTo>
                    <a:pt x="379" y="707"/>
                  </a:lnTo>
                  <a:cubicBezTo>
                    <a:pt x="564" y="707"/>
                    <a:pt x="714" y="565"/>
                    <a:pt x="736" y="379"/>
                  </a:cubicBezTo>
                  <a:lnTo>
                    <a:pt x="736" y="357"/>
                  </a:lnTo>
                  <a:cubicBezTo>
                    <a:pt x="728" y="172"/>
                    <a:pt x="586" y="22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39350" y="3177025"/>
              <a:ext cx="18075" cy="17700"/>
            </a:xfrm>
            <a:custGeom>
              <a:avLst/>
              <a:gdLst/>
              <a:ahLst/>
              <a:cxnLst/>
              <a:rect l="l" t="t" r="r" b="b"/>
              <a:pathLst>
                <a:path w="723" h="708" extrusionOk="0">
                  <a:moveTo>
                    <a:pt x="358" y="1"/>
                  </a:moveTo>
                  <a:cubicBezTo>
                    <a:pt x="172" y="1"/>
                    <a:pt x="15" y="143"/>
                    <a:pt x="8" y="329"/>
                  </a:cubicBezTo>
                  <a:cubicBezTo>
                    <a:pt x="1" y="529"/>
                    <a:pt x="144" y="693"/>
                    <a:pt x="337" y="708"/>
                  </a:cubicBezTo>
                  <a:lnTo>
                    <a:pt x="365" y="708"/>
                  </a:lnTo>
                  <a:cubicBezTo>
                    <a:pt x="551" y="708"/>
                    <a:pt x="708" y="565"/>
                    <a:pt x="722" y="372"/>
                  </a:cubicBezTo>
                  <a:lnTo>
                    <a:pt x="722" y="358"/>
                  </a:lnTo>
                  <a:cubicBezTo>
                    <a:pt x="715" y="165"/>
                    <a:pt x="572" y="8"/>
                    <a:pt x="387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509725" y="3175075"/>
              <a:ext cx="18050" cy="17500"/>
            </a:xfrm>
            <a:custGeom>
              <a:avLst/>
              <a:gdLst/>
              <a:ahLst/>
              <a:cxnLst/>
              <a:rect l="l" t="t" r="r" b="b"/>
              <a:pathLst>
                <a:path w="722" h="700" extrusionOk="0">
                  <a:moveTo>
                    <a:pt x="365" y="0"/>
                  </a:moveTo>
                  <a:cubicBezTo>
                    <a:pt x="179" y="0"/>
                    <a:pt x="22" y="136"/>
                    <a:pt x="15" y="329"/>
                  </a:cubicBezTo>
                  <a:cubicBezTo>
                    <a:pt x="1" y="521"/>
                    <a:pt x="151" y="693"/>
                    <a:pt x="343" y="700"/>
                  </a:cubicBezTo>
                  <a:lnTo>
                    <a:pt x="372" y="700"/>
                  </a:lnTo>
                  <a:cubicBezTo>
                    <a:pt x="558" y="700"/>
                    <a:pt x="715" y="557"/>
                    <a:pt x="722" y="371"/>
                  </a:cubicBezTo>
                  <a:lnTo>
                    <a:pt x="722" y="343"/>
                  </a:lnTo>
                  <a:cubicBezTo>
                    <a:pt x="722" y="164"/>
                    <a:pt x="572" y="7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450825" y="3170950"/>
              <a:ext cx="18050" cy="1770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357" y="1"/>
                  </a:moveTo>
                  <a:cubicBezTo>
                    <a:pt x="164" y="1"/>
                    <a:pt x="14" y="144"/>
                    <a:pt x="7" y="329"/>
                  </a:cubicBezTo>
                  <a:cubicBezTo>
                    <a:pt x="0" y="529"/>
                    <a:pt x="143" y="701"/>
                    <a:pt x="336" y="708"/>
                  </a:cubicBezTo>
                  <a:lnTo>
                    <a:pt x="364" y="708"/>
                  </a:lnTo>
                  <a:cubicBezTo>
                    <a:pt x="550" y="708"/>
                    <a:pt x="700" y="565"/>
                    <a:pt x="721" y="379"/>
                  </a:cubicBezTo>
                  <a:lnTo>
                    <a:pt x="721" y="358"/>
                  </a:lnTo>
                  <a:cubicBezTo>
                    <a:pt x="714" y="172"/>
                    <a:pt x="564" y="22"/>
                    <a:pt x="37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598275" y="3180775"/>
              <a:ext cx="18050" cy="1770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365" y="1"/>
                  </a:moveTo>
                  <a:cubicBezTo>
                    <a:pt x="179" y="1"/>
                    <a:pt x="29" y="143"/>
                    <a:pt x="15" y="329"/>
                  </a:cubicBezTo>
                  <a:cubicBezTo>
                    <a:pt x="0" y="529"/>
                    <a:pt x="150" y="700"/>
                    <a:pt x="350" y="708"/>
                  </a:cubicBezTo>
                  <a:lnTo>
                    <a:pt x="372" y="708"/>
                  </a:lnTo>
                  <a:cubicBezTo>
                    <a:pt x="565" y="708"/>
                    <a:pt x="715" y="565"/>
                    <a:pt x="722" y="379"/>
                  </a:cubicBezTo>
                  <a:lnTo>
                    <a:pt x="722" y="351"/>
                  </a:lnTo>
                  <a:cubicBezTo>
                    <a:pt x="715" y="172"/>
                    <a:pt x="572" y="15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27900" y="3182750"/>
              <a:ext cx="18075" cy="17700"/>
            </a:xfrm>
            <a:custGeom>
              <a:avLst/>
              <a:gdLst/>
              <a:ahLst/>
              <a:cxnLst/>
              <a:rect l="l" t="t" r="r" b="b"/>
              <a:pathLst>
                <a:path w="723" h="708" extrusionOk="0">
                  <a:moveTo>
                    <a:pt x="358" y="0"/>
                  </a:moveTo>
                  <a:cubicBezTo>
                    <a:pt x="172" y="0"/>
                    <a:pt x="22" y="143"/>
                    <a:pt x="8" y="336"/>
                  </a:cubicBezTo>
                  <a:cubicBezTo>
                    <a:pt x="1" y="529"/>
                    <a:pt x="144" y="700"/>
                    <a:pt x="344" y="707"/>
                  </a:cubicBezTo>
                  <a:lnTo>
                    <a:pt x="365" y="707"/>
                  </a:lnTo>
                  <a:cubicBezTo>
                    <a:pt x="558" y="707"/>
                    <a:pt x="708" y="564"/>
                    <a:pt x="722" y="379"/>
                  </a:cubicBezTo>
                  <a:lnTo>
                    <a:pt x="722" y="357"/>
                  </a:lnTo>
                  <a:cubicBezTo>
                    <a:pt x="715" y="172"/>
                    <a:pt x="572" y="22"/>
                    <a:pt x="38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68450" y="3178825"/>
              <a:ext cx="18250" cy="17700"/>
            </a:xfrm>
            <a:custGeom>
              <a:avLst/>
              <a:gdLst/>
              <a:ahLst/>
              <a:cxnLst/>
              <a:rect l="l" t="t" r="r" b="b"/>
              <a:pathLst>
                <a:path w="730" h="708" extrusionOk="0">
                  <a:moveTo>
                    <a:pt x="379" y="0"/>
                  </a:moveTo>
                  <a:cubicBezTo>
                    <a:pt x="194" y="0"/>
                    <a:pt x="44" y="143"/>
                    <a:pt x="22" y="329"/>
                  </a:cubicBezTo>
                  <a:cubicBezTo>
                    <a:pt x="1" y="528"/>
                    <a:pt x="158" y="693"/>
                    <a:pt x="351" y="707"/>
                  </a:cubicBezTo>
                  <a:lnTo>
                    <a:pt x="379" y="707"/>
                  </a:lnTo>
                  <a:cubicBezTo>
                    <a:pt x="565" y="707"/>
                    <a:pt x="715" y="564"/>
                    <a:pt x="729" y="371"/>
                  </a:cubicBezTo>
                  <a:lnTo>
                    <a:pt x="729" y="357"/>
                  </a:lnTo>
                  <a:cubicBezTo>
                    <a:pt x="729" y="179"/>
                    <a:pt x="586" y="14"/>
                    <a:pt x="40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21000" y="3169175"/>
              <a:ext cx="18225" cy="17700"/>
            </a:xfrm>
            <a:custGeom>
              <a:avLst/>
              <a:gdLst/>
              <a:ahLst/>
              <a:cxnLst/>
              <a:rect l="l" t="t" r="r" b="b"/>
              <a:pathLst>
                <a:path w="729" h="708" extrusionOk="0">
                  <a:moveTo>
                    <a:pt x="372" y="0"/>
                  </a:moveTo>
                  <a:cubicBezTo>
                    <a:pt x="179" y="0"/>
                    <a:pt x="29" y="143"/>
                    <a:pt x="22" y="329"/>
                  </a:cubicBezTo>
                  <a:cubicBezTo>
                    <a:pt x="1" y="529"/>
                    <a:pt x="158" y="700"/>
                    <a:pt x="350" y="707"/>
                  </a:cubicBezTo>
                  <a:lnTo>
                    <a:pt x="379" y="707"/>
                  </a:lnTo>
                  <a:cubicBezTo>
                    <a:pt x="565" y="707"/>
                    <a:pt x="715" y="565"/>
                    <a:pt x="729" y="379"/>
                  </a:cubicBezTo>
                  <a:lnTo>
                    <a:pt x="729" y="350"/>
                  </a:lnTo>
                  <a:cubicBezTo>
                    <a:pt x="729" y="165"/>
                    <a:pt x="586" y="8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37800" y="3201850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1" y="0"/>
                  </a:moveTo>
                  <a:cubicBezTo>
                    <a:pt x="358" y="0"/>
                    <a:pt x="315" y="7"/>
                    <a:pt x="272" y="22"/>
                  </a:cubicBezTo>
                  <a:cubicBezTo>
                    <a:pt x="79" y="93"/>
                    <a:pt x="1" y="300"/>
                    <a:pt x="72" y="486"/>
                  </a:cubicBezTo>
                  <a:cubicBezTo>
                    <a:pt x="129" y="629"/>
                    <a:pt x="258" y="714"/>
                    <a:pt x="401" y="714"/>
                  </a:cubicBezTo>
                  <a:cubicBezTo>
                    <a:pt x="451" y="714"/>
                    <a:pt x="494" y="700"/>
                    <a:pt x="536" y="686"/>
                  </a:cubicBezTo>
                  <a:cubicBezTo>
                    <a:pt x="679" y="629"/>
                    <a:pt x="758" y="500"/>
                    <a:pt x="758" y="357"/>
                  </a:cubicBezTo>
                  <a:cubicBezTo>
                    <a:pt x="758" y="307"/>
                    <a:pt x="751" y="264"/>
                    <a:pt x="736" y="222"/>
                  </a:cubicBezTo>
                  <a:cubicBezTo>
                    <a:pt x="672" y="86"/>
                    <a:pt x="536" y="0"/>
                    <a:pt x="40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92800" y="3179875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0" y="1"/>
                  </a:moveTo>
                  <a:cubicBezTo>
                    <a:pt x="357" y="1"/>
                    <a:pt x="307" y="8"/>
                    <a:pt x="265" y="29"/>
                  </a:cubicBezTo>
                  <a:cubicBezTo>
                    <a:pt x="86" y="101"/>
                    <a:pt x="0" y="315"/>
                    <a:pt x="65" y="494"/>
                  </a:cubicBezTo>
                  <a:cubicBezTo>
                    <a:pt x="122" y="629"/>
                    <a:pt x="257" y="715"/>
                    <a:pt x="400" y="715"/>
                  </a:cubicBezTo>
                  <a:cubicBezTo>
                    <a:pt x="443" y="715"/>
                    <a:pt x="486" y="708"/>
                    <a:pt x="536" y="686"/>
                  </a:cubicBezTo>
                  <a:cubicBezTo>
                    <a:pt x="679" y="636"/>
                    <a:pt x="757" y="501"/>
                    <a:pt x="757" y="358"/>
                  </a:cubicBezTo>
                  <a:cubicBezTo>
                    <a:pt x="757" y="315"/>
                    <a:pt x="743" y="272"/>
                    <a:pt x="729" y="222"/>
                  </a:cubicBezTo>
                  <a:cubicBezTo>
                    <a:pt x="679" y="79"/>
                    <a:pt x="543" y="1"/>
                    <a:pt x="40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283000" y="3223800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1" y="1"/>
                  </a:moveTo>
                  <a:cubicBezTo>
                    <a:pt x="358" y="1"/>
                    <a:pt x="308" y="15"/>
                    <a:pt x="265" y="29"/>
                  </a:cubicBezTo>
                  <a:cubicBezTo>
                    <a:pt x="86" y="101"/>
                    <a:pt x="1" y="308"/>
                    <a:pt x="72" y="493"/>
                  </a:cubicBezTo>
                  <a:cubicBezTo>
                    <a:pt x="122" y="636"/>
                    <a:pt x="258" y="715"/>
                    <a:pt x="401" y="715"/>
                  </a:cubicBezTo>
                  <a:cubicBezTo>
                    <a:pt x="443" y="715"/>
                    <a:pt x="486" y="708"/>
                    <a:pt x="536" y="693"/>
                  </a:cubicBezTo>
                  <a:cubicBezTo>
                    <a:pt x="665" y="636"/>
                    <a:pt x="758" y="500"/>
                    <a:pt x="758" y="358"/>
                  </a:cubicBezTo>
                  <a:cubicBezTo>
                    <a:pt x="758" y="315"/>
                    <a:pt x="750" y="272"/>
                    <a:pt x="729" y="229"/>
                  </a:cubicBezTo>
                  <a:cubicBezTo>
                    <a:pt x="665" y="79"/>
                    <a:pt x="536" y="1"/>
                    <a:pt x="401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255325" y="3234700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1" y="0"/>
                  </a:moveTo>
                  <a:cubicBezTo>
                    <a:pt x="358" y="0"/>
                    <a:pt x="308" y="14"/>
                    <a:pt x="265" y="29"/>
                  </a:cubicBezTo>
                  <a:cubicBezTo>
                    <a:pt x="87" y="100"/>
                    <a:pt x="1" y="307"/>
                    <a:pt x="72" y="493"/>
                  </a:cubicBezTo>
                  <a:cubicBezTo>
                    <a:pt x="122" y="629"/>
                    <a:pt x="258" y="714"/>
                    <a:pt x="401" y="714"/>
                  </a:cubicBezTo>
                  <a:cubicBezTo>
                    <a:pt x="444" y="714"/>
                    <a:pt x="486" y="707"/>
                    <a:pt x="536" y="693"/>
                  </a:cubicBezTo>
                  <a:cubicBezTo>
                    <a:pt x="679" y="636"/>
                    <a:pt x="758" y="507"/>
                    <a:pt x="758" y="357"/>
                  </a:cubicBezTo>
                  <a:cubicBezTo>
                    <a:pt x="758" y="314"/>
                    <a:pt x="751" y="272"/>
                    <a:pt x="729" y="229"/>
                  </a:cubicBezTo>
                  <a:cubicBezTo>
                    <a:pt x="679" y="86"/>
                    <a:pt x="544" y="0"/>
                    <a:pt x="40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10325" y="3212900"/>
              <a:ext cx="19125" cy="17900"/>
            </a:xfrm>
            <a:custGeom>
              <a:avLst/>
              <a:gdLst/>
              <a:ahLst/>
              <a:cxnLst/>
              <a:rect l="l" t="t" r="r" b="b"/>
              <a:pathLst>
                <a:path w="765" h="716" extrusionOk="0">
                  <a:moveTo>
                    <a:pt x="407" y="1"/>
                  </a:moveTo>
                  <a:cubicBezTo>
                    <a:pt x="357" y="1"/>
                    <a:pt x="314" y="8"/>
                    <a:pt x="272" y="30"/>
                  </a:cubicBezTo>
                  <a:cubicBezTo>
                    <a:pt x="93" y="101"/>
                    <a:pt x="0" y="301"/>
                    <a:pt x="72" y="494"/>
                  </a:cubicBezTo>
                  <a:cubicBezTo>
                    <a:pt x="129" y="637"/>
                    <a:pt x="264" y="715"/>
                    <a:pt x="407" y="715"/>
                  </a:cubicBezTo>
                  <a:cubicBezTo>
                    <a:pt x="450" y="715"/>
                    <a:pt x="493" y="708"/>
                    <a:pt x="536" y="686"/>
                  </a:cubicBezTo>
                  <a:cubicBezTo>
                    <a:pt x="679" y="637"/>
                    <a:pt x="764" y="501"/>
                    <a:pt x="764" y="358"/>
                  </a:cubicBezTo>
                  <a:cubicBezTo>
                    <a:pt x="764" y="315"/>
                    <a:pt x="750" y="272"/>
                    <a:pt x="736" y="222"/>
                  </a:cubicBezTo>
                  <a:cubicBezTo>
                    <a:pt x="671" y="80"/>
                    <a:pt x="536" y="1"/>
                    <a:pt x="407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65300" y="3190775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0" y="1"/>
                  </a:moveTo>
                  <a:cubicBezTo>
                    <a:pt x="358" y="1"/>
                    <a:pt x="315" y="15"/>
                    <a:pt x="265" y="29"/>
                  </a:cubicBezTo>
                  <a:cubicBezTo>
                    <a:pt x="86" y="100"/>
                    <a:pt x="1" y="308"/>
                    <a:pt x="72" y="493"/>
                  </a:cubicBezTo>
                  <a:cubicBezTo>
                    <a:pt x="122" y="636"/>
                    <a:pt x="258" y="715"/>
                    <a:pt x="400" y="715"/>
                  </a:cubicBezTo>
                  <a:cubicBezTo>
                    <a:pt x="443" y="715"/>
                    <a:pt x="493" y="707"/>
                    <a:pt x="536" y="693"/>
                  </a:cubicBezTo>
                  <a:cubicBezTo>
                    <a:pt x="679" y="636"/>
                    <a:pt x="758" y="500"/>
                    <a:pt x="758" y="358"/>
                  </a:cubicBezTo>
                  <a:cubicBezTo>
                    <a:pt x="758" y="315"/>
                    <a:pt x="750" y="272"/>
                    <a:pt x="729" y="229"/>
                  </a:cubicBezTo>
                  <a:cubicBezTo>
                    <a:pt x="672" y="93"/>
                    <a:pt x="543" y="1"/>
                    <a:pt x="40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730550" y="3144900"/>
              <a:ext cx="18775" cy="17700"/>
            </a:xfrm>
            <a:custGeom>
              <a:avLst/>
              <a:gdLst/>
              <a:ahLst/>
              <a:cxnLst/>
              <a:rect l="l" t="t" r="r" b="b"/>
              <a:pathLst>
                <a:path w="751" h="708" extrusionOk="0">
                  <a:moveTo>
                    <a:pt x="394" y="0"/>
                  </a:moveTo>
                  <a:cubicBezTo>
                    <a:pt x="308" y="0"/>
                    <a:pt x="215" y="36"/>
                    <a:pt x="151" y="93"/>
                  </a:cubicBezTo>
                  <a:cubicBezTo>
                    <a:pt x="8" y="229"/>
                    <a:pt x="1" y="450"/>
                    <a:pt x="137" y="593"/>
                  </a:cubicBezTo>
                  <a:cubicBezTo>
                    <a:pt x="215" y="672"/>
                    <a:pt x="308" y="707"/>
                    <a:pt x="401" y="707"/>
                  </a:cubicBezTo>
                  <a:cubicBezTo>
                    <a:pt x="494" y="707"/>
                    <a:pt x="579" y="672"/>
                    <a:pt x="644" y="607"/>
                  </a:cubicBezTo>
                  <a:cubicBezTo>
                    <a:pt x="715" y="536"/>
                    <a:pt x="751" y="443"/>
                    <a:pt x="751" y="350"/>
                  </a:cubicBezTo>
                  <a:cubicBezTo>
                    <a:pt x="751" y="257"/>
                    <a:pt x="722" y="172"/>
                    <a:pt x="651" y="107"/>
                  </a:cubicBezTo>
                  <a:cubicBezTo>
                    <a:pt x="579" y="36"/>
                    <a:pt x="494" y="0"/>
                    <a:pt x="394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797675" y="3081700"/>
              <a:ext cx="18775" cy="17700"/>
            </a:xfrm>
            <a:custGeom>
              <a:avLst/>
              <a:gdLst/>
              <a:ahLst/>
              <a:cxnLst/>
              <a:rect l="l" t="t" r="r" b="b"/>
              <a:pathLst>
                <a:path w="751" h="708" extrusionOk="0">
                  <a:moveTo>
                    <a:pt x="394" y="0"/>
                  </a:moveTo>
                  <a:cubicBezTo>
                    <a:pt x="308" y="0"/>
                    <a:pt x="229" y="36"/>
                    <a:pt x="151" y="100"/>
                  </a:cubicBezTo>
                  <a:cubicBezTo>
                    <a:pt x="8" y="229"/>
                    <a:pt x="1" y="457"/>
                    <a:pt x="137" y="600"/>
                  </a:cubicBezTo>
                  <a:cubicBezTo>
                    <a:pt x="208" y="672"/>
                    <a:pt x="294" y="707"/>
                    <a:pt x="394" y="707"/>
                  </a:cubicBezTo>
                  <a:cubicBezTo>
                    <a:pt x="486" y="707"/>
                    <a:pt x="572" y="679"/>
                    <a:pt x="636" y="607"/>
                  </a:cubicBezTo>
                  <a:cubicBezTo>
                    <a:pt x="715" y="543"/>
                    <a:pt x="751" y="450"/>
                    <a:pt x="751" y="357"/>
                  </a:cubicBezTo>
                  <a:cubicBezTo>
                    <a:pt x="751" y="272"/>
                    <a:pt x="715" y="179"/>
                    <a:pt x="658" y="115"/>
                  </a:cubicBezTo>
                  <a:cubicBezTo>
                    <a:pt x="586" y="43"/>
                    <a:pt x="486" y="0"/>
                    <a:pt x="394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75375" y="3102950"/>
              <a:ext cx="18775" cy="17500"/>
            </a:xfrm>
            <a:custGeom>
              <a:avLst/>
              <a:gdLst/>
              <a:ahLst/>
              <a:cxnLst/>
              <a:rect l="l" t="t" r="r" b="b"/>
              <a:pathLst>
                <a:path w="751" h="700" extrusionOk="0">
                  <a:moveTo>
                    <a:pt x="393" y="0"/>
                  </a:moveTo>
                  <a:cubicBezTo>
                    <a:pt x="307" y="0"/>
                    <a:pt x="214" y="36"/>
                    <a:pt x="150" y="93"/>
                  </a:cubicBezTo>
                  <a:cubicBezTo>
                    <a:pt x="7" y="229"/>
                    <a:pt x="0" y="450"/>
                    <a:pt x="136" y="593"/>
                  </a:cubicBezTo>
                  <a:cubicBezTo>
                    <a:pt x="207" y="664"/>
                    <a:pt x="293" y="700"/>
                    <a:pt x="393" y="700"/>
                  </a:cubicBezTo>
                  <a:cubicBezTo>
                    <a:pt x="486" y="700"/>
                    <a:pt x="572" y="664"/>
                    <a:pt x="636" y="607"/>
                  </a:cubicBezTo>
                  <a:cubicBezTo>
                    <a:pt x="707" y="536"/>
                    <a:pt x="750" y="436"/>
                    <a:pt x="750" y="350"/>
                  </a:cubicBezTo>
                  <a:cubicBezTo>
                    <a:pt x="750" y="257"/>
                    <a:pt x="714" y="172"/>
                    <a:pt x="657" y="107"/>
                  </a:cubicBezTo>
                  <a:cubicBezTo>
                    <a:pt x="586" y="36"/>
                    <a:pt x="493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752875" y="3123825"/>
              <a:ext cx="18775" cy="17700"/>
            </a:xfrm>
            <a:custGeom>
              <a:avLst/>
              <a:gdLst/>
              <a:ahLst/>
              <a:cxnLst/>
              <a:rect l="l" t="t" r="r" b="b"/>
              <a:pathLst>
                <a:path w="751" h="708" extrusionOk="0">
                  <a:moveTo>
                    <a:pt x="393" y="1"/>
                  </a:moveTo>
                  <a:cubicBezTo>
                    <a:pt x="308" y="1"/>
                    <a:pt x="215" y="29"/>
                    <a:pt x="150" y="101"/>
                  </a:cubicBezTo>
                  <a:cubicBezTo>
                    <a:pt x="8" y="236"/>
                    <a:pt x="0" y="458"/>
                    <a:pt x="136" y="601"/>
                  </a:cubicBezTo>
                  <a:cubicBezTo>
                    <a:pt x="208" y="672"/>
                    <a:pt x="293" y="708"/>
                    <a:pt x="393" y="708"/>
                  </a:cubicBezTo>
                  <a:cubicBezTo>
                    <a:pt x="493" y="708"/>
                    <a:pt x="572" y="672"/>
                    <a:pt x="643" y="608"/>
                  </a:cubicBezTo>
                  <a:cubicBezTo>
                    <a:pt x="715" y="536"/>
                    <a:pt x="750" y="451"/>
                    <a:pt x="750" y="351"/>
                  </a:cubicBezTo>
                  <a:cubicBezTo>
                    <a:pt x="750" y="265"/>
                    <a:pt x="715" y="172"/>
                    <a:pt x="650" y="108"/>
                  </a:cubicBezTo>
                  <a:cubicBezTo>
                    <a:pt x="579" y="36"/>
                    <a:pt x="493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820000" y="3060625"/>
              <a:ext cx="18775" cy="17700"/>
            </a:xfrm>
            <a:custGeom>
              <a:avLst/>
              <a:gdLst/>
              <a:ahLst/>
              <a:cxnLst/>
              <a:rect l="l" t="t" r="r" b="b"/>
              <a:pathLst>
                <a:path w="751" h="708" extrusionOk="0">
                  <a:moveTo>
                    <a:pt x="393" y="1"/>
                  </a:moveTo>
                  <a:cubicBezTo>
                    <a:pt x="308" y="1"/>
                    <a:pt x="229" y="29"/>
                    <a:pt x="158" y="101"/>
                  </a:cubicBezTo>
                  <a:cubicBezTo>
                    <a:pt x="15" y="236"/>
                    <a:pt x="0" y="458"/>
                    <a:pt x="136" y="601"/>
                  </a:cubicBezTo>
                  <a:cubicBezTo>
                    <a:pt x="208" y="672"/>
                    <a:pt x="308" y="708"/>
                    <a:pt x="393" y="708"/>
                  </a:cubicBezTo>
                  <a:cubicBezTo>
                    <a:pt x="486" y="708"/>
                    <a:pt x="565" y="672"/>
                    <a:pt x="636" y="608"/>
                  </a:cubicBezTo>
                  <a:cubicBezTo>
                    <a:pt x="707" y="536"/>
                    <a:pt x="743" y="451"/>
                    <a:pt x="743" y="351"/>
                  </a:cubicBezTo>
                  <a:cubicBezTo>
                    <a:pt x="750" y="272"/>
                    <a:pt x="715" y="179"/>
                    <a:pt x="657" y="115"/>
                  </a:cubicBezTo>
                  <a:cubicBezTo>
                    <a:pt x="586" y="44"/>
                    <a:pt x="486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975325" y="3074375"/>
              <a:ext cx="19125" cy="17875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407" y="1"/>
                  </a:moveTo>
                  <a:cubicBezTo>
                    <a:pt x="307" y="1"/>
                    <a:pt x="207" y="44"/>
                    <a:pt x="136" y="122"/>
                  </a:cubicBezTo>
                  <a:cubicBezTo>
                    <a:pt x="0" y="279"/>
                    <a:pt x="21" y="501"/>
                    <a:pt x="171" y="622"/>
                  </a:cubicBezTo>
                  <a:cubicBezTo>
                    <a:pt x="236" y="686"/>
                    <a:pt x="321" y="715"/>
                    <a:pt x="407" y="715"/>
                  </a:cubicBezTo>
                  <a:cubicBezTo>
                    <a:pt x="500" y="715"/>
                    <a:pt x="600" y="672"/>
                    <a:pt x="671" y="586"/>
                  </a:cubicBezTo>
                  <a:cubicBezTo>
                    <a:pt x="736" y="522"/>
                    <a:pt x="764" y="436"/>
                    <a:pt x="764" y="358"/>
                  </a:cubicBezTo>
                  <a:cubicBezTo>
                    <a:pt x="764" y="258"/>
                    <a:pt x="714" y="158"/>
                    <a:pt x="636" y="86"/>
                  </a:cubicBezTo>
                  <a:cubicBezTo>
                    <a:pt x="571" y="36"/>
                    <a:pt x="493" y="1"/>
                    <a:pt x="407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997625" y="3093475"/>
              <a:ext cx="19125" cy="17875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408" y="1"/>
                  </a:moveTo>
                  <a:cubicBezTo>
                    <a:pt x="308" y="1"/>
                    <a:pt x="208" y="51"/>
                    <a:pt x="136" y="129"/>
                  </a:cubicBezTo>
                  <a:cubicBezTo>
                    <a:pt x="1" y="279"/>
                    <a:pt x="22" y="501"/>
                    <a:pt x="172" y="629"/>
                  </a:cubicBezTo>
                  <a:cubicBezTo>
                    <a:pt x="236" y="693"/>
                    <a:pt x="322" y="715"/>
                    <a:pt x="408" y="715"/>
                  </a:cubicBezTo>
                  <a:cubicBezTo>
                    <a:pt x="501" y="715"/>
                    <a:pt x="600" y="672"/>
                    <a:pt x="672" y="593"/>
                  </a:cubicBezTo>
                  <a:cubicBezTo>
                    <a:pt x="736" y="529"/>
                    <a:pt x="765" y="436"/>
                    <a:pt x="765" y="358"/>
                  </a:cubicBezTo>
                  <a:cubicBezTo>
                    <a:pt x="765" y="265"/>
                    <a:pt x="715" y="165"/>
                    <a:pt x="636" y="94"/>
                  </a:cubicBezTo>
                  <a:cubicBezTo>
                    <a:pt x="565" y="36"/>
                    <a:pt x="486" y="1"/>
                    <a:pt x="408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019950" y="3112950"/>
              <a:ext cx="18775" cy="17875"/>
            </a:xfrm>
            <a:custGeom>
              <a:avLst/>
              <a:gdLst/>
              <a:ahLst/>
              <a:cxnLst/>
              <a:rect l="l" t="t" r="r" b="b"/>
              <a:pathLst>
                <a:path w="751" h="715" extrusionOk="0">
                  <a:moveTo>
                    <a:pt x="393" y="0"/>
                  </a:moveTo>
                  <a:cubicBezTo>
                    <a:pt x="300" y="0"/>
                    <a:pt x="200" y="43"/>
                    <a:pt x="129" y="129"/>
                  </a:cubicBezTo>
                  <a:cubicBezTo>
                    <a:pt x="0" y="279"/>
                    <a:pt x="22" y="500"/>
                    <a:pt x="165" y="628"/>
                  </a:cubicBezTo>
                  <a:cubicBezTo>
                    <a:pt x="229" y="686"/>
                    <a:pt x="314" y="714"/>
                    <a:pt x="393" y="714"/>
                  </a:cubicBezTo>
                  <a:cubicBezTo>
                    <a:pt x="493" y="714"/>
                    <a:pt x="593" y="671"/>
                    <a:pt x="664" y="586"/>
                  </a:cubicBezTo>
                  <a:cubicBezTo>
                    <a:pt x="729" y="529"/>
                    <a:pt x="750" y="436"/>
                    <a:pt x="750" y="357"/>
                  </a:cubicBezTo>
                  <a:cubicBezTo>
                    <a:pt x="750" y="257"/>
                    <a:pt x="707" y="164"/>
                    <a:pt x="629" y="93"/>
                  </a:cubicBezTo>
                  <a:cubicBezTo>
                    <a:pt x="564" y="29"/>
                    <a:pt x="486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953350" y="3247375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1" y="0"/>
                  </a:moveTo>
                  <a:cubicBezTo>
                    <a:pt x="322" y="0"/>
                    <a:pt x="229" y="22"/>
                    <a:pt x="165" y="86"/>
                  </a:cubicBezTo>
                  <a:cubicBezTo>
                    <a:pt x="15" y="214"/>
                    <a:pt x="1" y="436"/>
                    <a:pt x="129" y="586"/>
                  </a:cubicBezTo>
                  <a:cubicBezTo>
                    <a:pt x="201" y="664"/>
                    <a:pt x="301" y="714"/>
                    <a:pt x="401" y="714"/>
                  </a:cubicBezTo>
                  <a:cubicBezTo>
                    <a:pt x="479" y="714"/>
                    <a:pt x="572" y="686"/>
                    <a:pt x="629" y="621"/>
                  </a:cubicBezTo>
                  <a:cubicBezTo>
                    <a:pt x="715" y="550"/>
                    <a:pt x="758" y="450"/>
                    <a:pt x="758" y="357"/>
                  </a:cubicBezTo>
                  <a:cubicBezTo>
                    <a:pt x="758" y="272"/>
                    <a:pt x="729" y="186"/>
                    <a:pt x="665" y="122"/>
                  </a:cubicBezTo>
                  <a:cubicBezTo>
                    <a:pt x="593" y="43"/>
                    <a:pt x="501" y="0"/>
                    <a:pt x="40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975675" y="3228075"/>
              <a:ext cx="18950" cy="17900"/>
            </a:xfrm>
            <a:custGeom>
              <a:avLst/>
              <a:gdLst/>
              <a:ahLst/>
              <a:cxnLst/>
              <a:rect l="l" t="t" r="r" b="b"/>
              <a:pathLst>
                <a:path w="758" h="716" extrusionOk="0">
                  <a:moveTo>
                    <a:pt x="400" y="1"/>
                  </a:moveTo>
                  <a:cubicBezTo>
                    <a:pt x="322" y="1"/>
                    <a:pt x="229" y="30"/>
                    <a:pt x="165" y="87"/>
                  </a:cubicBezTo>
                  <a:cubicBezTo>
                    <a:pt x="15" y="215"/>
                    <a:pt x="0" y="437"/>
                    <a:pt x="129" y="586"/>
                  </a:cubicBezTo>
                  <a:cubicBezTo>
                    <a:pt x="200" y="672"/>
                    <a:pt x="300" y="715"/>
                    <a:pt x="400" y="715"/>
                  </a:cubicBezTo>
                  <a:cubicBezTo>
                    <a:pt x="479" y="715"/>
                    <a:pt x="572" y="686"/>
                    <a:pt x="629" y="622"/>
                  </a:cubicBezTo>
                  <a:cubicBezTo>
                    <a:pt x="714" y="558"/>
                    <a:pt x="757" y="458"/>
                    <a:pt x="757" y="358"/>
                  </a:cubicBezTo>
                  <a:cubicBezTo>
                    <a:pt x="757" y="279"/>
                    <a:pt x="729" y="187"/>
                    <a:pt x="664" y="129"/>
                  </a:cubicBezTo>
                  <a:cubicBezTo>
                    <a:pt x="593" y="44"/>
                    <a:pt x="500" y="1"/>
                    <a:pt x="40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97625" y="3208975"/>
              <a:ext cx="19125" cy="17875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408" y="1"/>
                  </a:moveTo>
                  <a:cubicBezTo>
                    <a:pt x="322" y="1"/>
                    <a:pt x="236" y="22"/>
                    <a:pt x="172" y="87"/>
                  </a:cubicBezTo>
                  <a:cubicBezTo>
                    <a:pt x="22" y="215"/>
                    <a:pt x="1" y="436"/>
                    <a:pt x="136" y="586"/>
                  </a:cubicBezTo>
                  <a:cubicBezTo>
                    <a:pt x="208" y="665"/>
                    <a:pt x="308" y="715"/>
                    <a:pt x="408" y="715"/>
                  </a:cubicBezTo>
                  <a:cubicBezTo>
                    <a:pt x="486" y="715"/>
                    <a:pt x="572" y="686"/>
                    <a:pt x="636" y="622"/>
                  </a:cubicBezTo>
                  <a:cubicBezTo>
                    <a:pt x="715" y="551"/>
                    <a:pt x="765" y="451"/>
                    <a:pt x="765" y="358"/>
                  </a:cubicBezTo>
                  <a:cubicBezTo>
                    <a:pt x="765" y="272"/>
                    <a:pt x="736" y="187"/>
                    <a:pt x="672" y="122"/>
                  </a:cubicBezTo>
                  <a:cubicBezTo>
                    <a:pt x="600" y="44"/>
                    <a:pt x="501" y="1"/>
                    <a:pt x="408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19775" y="3189700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0" y="1"/>
                  </a:moveTo>
                  <a:cubicBezTo>
                    <a:pt x="321" y="1"/>
                    <a:pt x="236" y="29"/>
                    <a:pt x="172" y="93"/>
                  </a:cubicBezTo>
                  <a:cubicBezTo>
                    <a:pt x="14" y="215"/>
                    <a:pt x="0" y="436"/>
                    <a:pt x="136" y="593"/>
                  </a:cubicBezTo>
                  <a:cubicBezTo>
                    <a:pt x="207" y="672"/>
                    <a:pt x="307" y="715"/>
                    <a:pt x="400" y="715"/>
                  </a:cubicBezTo>
                  <a:cubicBezTo>
                    <a:pt x="486" y="715"/>
                    <a:pt x="571" y="686"/>
                    <a:pt x="636" y="629"/>
                  </a:cubicBezTo>
                  <a:cubicBezTo>
                    <a:pt x="714" y="558"/>
                    <a:pt x="757" y="458"/>
                    <a:pt x="757" y="358"/>
                  </a:cubicBezTo>
                  <a:cubicBezTo>
                    <a:pt x="757" y="279"/>
                    <a:pt x="736" y="186"/>
                    <a:pt x="671" y="129"/>
                  </a:cubicBezTo>
                  <a:cubicBezTo>
                    <a:pt x="600" y="44"/>
                    <a:pt x="507" y="1"/>
                    <a:pt x="40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89900" y="2507700"/>
              <a:ext cx="155525" cy="152525"/>
            </a:xfrm>
            <a:custGeom>
              <a:avLst/>
              <a:gdLst/>
              <a:ahLst/>
              <a:cxnLst/>
              <a:rect l="l" t="t" r="r" b="b"/>
              <a:pathLst>
                <a:path w="6221" h="6101" extrusionOk="0">
                  <a:moveTo>
                    <a:pt x="3325" y="0"/>
                  </a:moveTo>
                  <a:cubicBezTo>
                    <a:pt x="3209" y="0"/>
                    <a:pt x="3092" y="58"/>
                    <a:pt x="3028" y="167"/>
                  </a:cubicBezTo>
                  <a:lnTo>
                    <a:pt x="2100" y="1631"/>
                  </a:lnTo>
                  <a:lnTo>
                    <a:pt x="372" y="1688"/>
                  </a:lnTo>
                  <a:cubicBezTo>
                    <a:pt x="236" y="1702"/>
                    <a:pt x="108" y="1781"/>
                    <a:pt x="58" y="1895"/>
                  </a:cubicBezTo>
                  <a:cubicBezTo>
                    <a:pt x="0" y="2023"/>
                    <a:pt x="22" y="2166"/>
                    <a:pt x="108" y="2273"/>
                  </a:cubicBezTo>
                  <a:lnTo>
                    <a:pt x="1207" y="3609"/>
                  </a:lnTo>
                  <a:lnTo>
                    <a:pt x="729" y="5280"/>
                  </a:lnTo>
                  <a:cubicBezTo>
                    <a:pt x="693" y="5415"/>
                    <a:pt x="729" y="5544"/>
                    <a:pt x="822" y="5637"/>
                  </a:cubicBezTo>
                  <a:cubicBezTo>
                    <a:pt x="891" y="5696"/>
                    <a:pt x="980" y="5728"/>
                    <a:pt x="1071" y="5728"/>
                  </a:cubicBezTo>
                  <a:cubicBezTo>
                    <a:pt x="1112" y="5728"/>
                    <a:pt x="1153" y="5721"/>
                    <a:pt x="1193" y="5708"/>
                  </a:cubicBezTo>
                  <a:lnTo>
                    <a:pt x="2807" y="5073"/>
                  </a:lnTo>
                  <a:lnTo>
                    <a:pt x="4242" y="6044"/>
                  </a:lnTo>
                  <a:cubicBezTo>
                    <a:pt x="4314" y="6079"/>
                    <a:pt x="4378" y="6101"/>
                    <a:pt x="4449" y="6101"/>
                  </a:cubicBezTo>
                  <a:cubicBezTo>
                    <a:pt x="4513" y="6101"/>
                    <a:pt x="4571" y="6079"/>
                    <a:pt x="4628" y="6058"/>
                  </a:cubicBezTo>
                  <a:cubicBezTo>
                    <a:pt x="4742" y="5994"/>
                    <a:pt x="4813" y="5858"/>
                    <a:pt x="4806" y="5722"/>
                  </a:cubicBezTo>
                  <a:lnTo>
                    <a:pt x="4778" y="5201"/>
                  </a:lnTo>
                  <a:lnTo>
                    <a:pt x="4735" y="4494"/>
                  </a:lnTo>
                  <a:lnTo>
                    <a:pt x="4706" y="3994"/>
                  </a:lnTo>
                  <a:lnTo>
                    <a:pt x="6070" y="2930"/>
                  </a:lnTo>
                  <a:cubicBezTo>
                    <a:pt x="6177" y="2845"/>
                    <a:pt x="6220" y="2709"/>
                    <a:pt x="6199" y="2580"/>
                  </a:cubicBezTo>
                  <a:cubicBezTo>
                    <a:pt x="6170" y="2452"/>
                    <a:pt x="6070" y="2345"/>
                    <a:pt x="5942" y="2316"/>
                  </a:cubicBezTo>
                  <a:lnTo>
                    <a:pt x="5128" y="2102"/>
                  </a:lnTo>
                  <a:lnTo>
                    <a:pt x="4485" y="1931"/>
                  </a:lnTo>
                  <a:lnTo>
                    <a:pt x="4249" y="1866"/>
                  </a:lnTo>
                  <a:lnTo>
                    <a:pt x="3664" y="238"/>
                  </a:lnTo>
                  <a:cubicBezTo>
                    <a:pt x="3614" y="110"/>
                    <a:pt x="3499" y="24"/>
                    <a:pt x="3364" y="3"/>
                  </a:cubicBezTo>
                  <a:cubicBezTo>
                    <a:pt x="3351" y="1"/>
                    <a:pt x="3338" y="0"/>
                    <a:pt x="3325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73275" y="3263850"/>
              <a:ext cx="154975" cy="153550"/>
            </a:xfrm>
            <a:custGeom>
              <a:avLst/>
              <a:gdLst/>
              <a:ahLst/>
              <a:cxnLst/>
              <a:rect l="l" t="t" r="r" b="b"/>
              <a:pathLst>
                <a:path w="6199" h="6142" extrusionOk="0">
                  <a:moveTo>
                    <a:pt x="4331" y="0"/>
                  </a:moveTo>
                  <a:cubicBezTo>
                    <a:pt x="4255" y="0"/>
                    <a:pt x="4182" y="24"/>
                    <a:pt x="4120" y="70"/>
                  </a:cubicBezTo>
                  <a:lnTo>
                    <a:pt x="3763" y="327"/>
                  </a:lnTo>
                  <a:lnTo>
                    <a:pt x="3256" y="691"/>
                  </a:lnTo>
                  <a:lnTo>
                    <a:pt x="2721" y="1076"/>
                  </a:lnTo>
                  <a:lnTo>
                    <a:pt x="1086" y="498"/>
                  </a:lnTo>
                  <a:cubicBezTo>
                    <a:pt x="1047" y="484"/>
                    <a:pt x="1005" y="477"/>
                    <a:pt x="964" y="477"/>
                  </a:cubicBezTo>
                  <a:cubicBezTo>
                    <a:pt x="877" y="477"/>
                    <a:pt x="789" y="509"/>
                    <a:pt x="721" y="577"/>
                  </a:cubicBezTo>
                  <a:cubicBezTo>
                    <a:pt x="621" y="677"/>
                    <a:pt x="586" y="812"/>
                    <a:pt x="629" y="941"/>
                  </a:cubicBezTo>
                  <a:lnTo>
                    <a:pt x="1157" y="2597"/>
                  </a:lnTo>
                  <a:lnTo>
                    <a:pt x="93" y="3968"/>
                  </a:lnTo>
                  <a:cubicBezTo>
                    <a:pt x="14" y="4076"/>
                    <a:pt x="0" y="4218"/>
                    <a:pt x="50" y="4347"/>
                  </a:cubicBezTo>
                  <a:cubicBezTo>
                    <a:pt x="114" y="4468"/>
                    <a:pt x="229" y="4540"/>
                    <a:pt x="364" y="4540"/>
                  </a:cubicBezTo>
                  <a:lnTo>
                    <a:pt x="2092" y="4547"/>
                  </a:lnTo>
                  <a:lnTo>
                    <a:pt x="3064" y="5989"/>
                  </a:lnTo>
                  <a:cubicBezTo>
                    <a:pt x="3134" y="6086"/>
                    <a:pt x="3251" y="6141"/>
                    <a:pt x="3367" y="6141"/>
                  </a:cubicBezTo>
                  <a:cubicBezTo>
                    <a:pt x="3380" y="6141"/>
                    <a:pt x="3393" y="6141"/>
                    <a:pt x="3406" y="6139"/>
                  </a:cubicBezTo>
                  <a:cubicBezTo>
                    <a:pt x="3542" y="6118"/>
                    <a:pt x="3656" y="6025"/>
                    <a:pt x="3692" y="5896"/>
                  </a:cubicBezTo>
                  <a:lnTo>
                    <a:pt x="4235" y="4254"/>
                  </a:lnTo>
                  <a:lnTo>
                    <a:pt x="5899" y="3776"/>
                  </a:lnTo>
                  <a:cubicBezTo>
                    <a:pt x="5970" y="3754"/>
                    <a:pt x="6034" y="3711"/>
                    <a:pt x="6077" y="3654"/>
                  </a:cubicBezTo>
                  <a:cubicBezTo>
                    <a:pt x="6113" y="3611"/>
                    <a:pt x="6141" y="3547"/>
                    <a:pt x="6149" y="3490"/>
                  </a:cubicBezTo>
                  <a:cubicBezTo>
                    <a:pt x="6198" y="3340"/>
                    <a:pt x="6149" y="3204"/>
                    <a:pt x="6034" y="3119"/>
                  </a:cubicBezTo>
                  <a:lnTo>
                    <a:pt x="4628" y="2098"/>
                  </a:lnTo>
                  <a:lnTo>
                    <a:pt x="4685" y="362"/>
                  </a:lnTo>
                  <a:cubicBezTo>
                    <a:pt x="4692" y="227"/>
                    <a:pt x="4613" y="105"/>
                    <a:pt x="4499" y="41"/>
                  </a:cubicBezTo>
                  <a:cubicBezTo>
                    <a:pt x="4444" y="14"/>
                    <a:pt x="4387" y="0"/>
                    <a:pt x="433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15350" y="2929375"/>
              <a:ext cx="153550" cy="154325"/>
            </a:xfrm>
            <a:custGeom>
              <a:avLst/>
              <a:gdLst/>
              <a:ahLst/>
              <a:cxnLst/>
              <a:rect l="l" t="t" r="r" b="b"/>
              <a:pathLst>
                <a:path w="6142" h="6173" extrusionOk="0">
                  <a:moveTo>
                    <a:pt x="2009" y="0"/>
                  </a:moveTo>
                  <a:cubicBezTo>
                    <a:pt x="1957" y="0"/>
                    <a:pt x="1906" y="11"/>
                    <a:pt x="1857" y="31"/>
                  </a:cubicBezTo>
                  <a:cubicBezTo>
                    <a:pt x="1729" y="88"/>
                    <a:pt x="1650" y="209"/>
                    <a:pt x="1650" y="345"/>
                  </a:cubicBezTo>
                  <a:lnTo>
                    <a:pt x="1615" y="2080"/>
                  </a:lnTo>
                  <a:lnTo>
                    <a:pt x="172" y="3023"/>
                  </a:lnTo>
                  <a:cubicBezTo>
                    <a:pt x="65" y="3094"/>
                    <a:pt x="1" y="3230"/>
                    <a:pt x="15" y="3366"/>
                  </a:cubicBezTo>
                  <a:cubicBezTo>
                    <a:pt x="29" y="3508"/>
                    <a:pt x="115" y="3623"/>
                    <a:pt x="244" y="3666"/>
                  </a:cubicBezTo>
                  <a:lnTo>
                    <a:pt x="1886" y="4237"/>
                  </a:lnTo>
                  <a:lnTo>
                    <a:pt x="2343" y="5908"/>
                  </a:lnTo>
                  <a:cubicBezTo>
                    <a:pt x="2379" y="6043"/>
                    <a:pt x="2486" y="6136"/>
                    <a:pt x="2614" y="6165"/>
                  </a:cubicBezTo>
                  <a:cubicBezTo>
                    <a:pt x="2638" y="6170"/>
                    <a:pt x="2661" y="6172"/>
                    <a:pt x="2684" y="6172"/>
                  </a:cubicBezTo>
                  <a:cubicBezTo>
                    <a:pt x="2795" y="6172"/>
                    <a:pt x="2899" y="6118"/>
                    <a:pt x="2964" y="6029"/>
                  </a:cubicBezTo>
                  <a:lnTo>
                    <a:pt x="4021" y="4658"/>
                  </a:lnTo>
                  <a:lnTo>
                    <a:pt x="4685" y="4687"/>
                  </a:lnTo>
                  <a:lnTo>
                    <a:pt x="5385" y="4722"/>
                  </a:lnTo>
                  <a:lnTo>
                    <a:pt x="5749" y="4737"/>
                  </a:lnTo>
                  <a:cubicBezTo>
                    <a:pt x="5758" y="4738"/>
                    <a:pt x="5768" y="4738"/>
                    <a:pt x="5777" y="4738"/>
                  </a:cubicBezTo>
                  <a:cubicBezTo>
                    <a:pt x="5839" y="4738"/>
                    <a:pt x="5900" y="4718"/>
                    <a:pt x="5956" y="4687"/>
                  </a:cubicBezTo>
                  <a:cubicBezTo>
                    <a:pt x="6006" y="4658"/>
                    <a:pt x="6049" y="4615"/>
                    <a:pt x="6078" y="4551"/>
                  </a:cubicBezTo>
                  <a:cubicBezTo>
                    <a:pt x="6142" y="4437"/>
                    <a:pt x="6142" y="4294"/>
                    <a:pt x="6063" y="4173"/>
                  </a:cubicBezTo>
                  <a:lnTo>
                    <a:pt x="5071" y="2744"/>
                  </a:lnTo>
                  <a:lnTo>
                    <a:pt x="5685" y="1131"/>
                  </a:lnTo>
                  <a:cubicBezTo>
                    <a:pt x="5742" y="1009"/>
                    <a:pt x="5706" y="866"/>
                    <a:pt x="5614" y="766"/>
                  </a:cubicBezTo>
                  <a:cubicBezTo>
                    <a:pt x="5550" y="692"/>
                    <a:pt x="5454" y="653"/>
                    <a:pt x="5353" y="653"/>
                  </a:cubicBezTo>
                  <a:cubicBezTo>
                    <a:pt x="5319" y="653"/>
                    <a:pt x="5284" y="657"/>
                    <a:pt x="5249" y="666"/>
                  </a:cubicBezTo>
                  <a:lnTo>
                    <a:pt x="3586" y="1166"/>
                  </a:lnTo>
                  <a:lnTo>
                    <a:pt x="2229" y="81"/>
                  </a:lnTo>
                  <a:cubicBezTo>
                    <a:pt x="2164" y="25"/>
                    <a:pt x="2087" y="0"/>
                    <a:pt x="2009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158575" y="2385275"/>
              <a:ext cx="88225" cy="84950"/>
            </a:xfrm>
            <a:custGeom>
              <a:avLst/>
              <a:gdLst/>
              <a:ahLst/>
              <a:cxnLst/>
              <a:rect l="l" t="t" r="r" b="b"/>
              <a:pathLst>
                <a:path w="3529" h="3398" extrusionOk="0">
                  <a:moveTo>
                    <a:pt x="1714" y="1"/>
                  </a:moveTo>
                  <a:cubicBezTo>
                    <a:pt x="1636" y="1"/>
                    <a:pt x="1571" y="51"/>
                    <a:pt x="1536" y="115"/>
                  </a:cubicBezTo>
                  <a:lnTo>
                    <a:pt x="1136" y="1008"/>
                  </a:lnTo>
                  <a:lnTo>
                    <a:pt x="172" y="1186"/>
                  </a:lnTo>
                  <a:cubicBezTo>
                    <a:pt x="100" y="1201"/>
                    <a:pt x="36" y="1258"/>
                    <a:pt x="22" y="1329"/>
                  </a:cubicBezTo>
                  <a:cubicBezTo>
                    <a:pt x="0" y="1401"/>
                    <a:pt x="22" y="1479"/>
                    <a:pt x="86" y="1536"/>
                  </a:cubicBezTo>
                  <a:lnTo>
                    <a:pt x="607" y="2015"/>
                  </a:lnTo>
                  <a:lnTo>
                    <a:pt x="807" y="2193"/>
                  </a:lnTo>
                  <a:lnTo>
                    <a:pt x="743" y="2664"/>
                  </a:lnTo>
                  <a:lnTo>
                    <a:pt x="679" y="3164"/>
                  </a:lnTo>
                  <a:cubicBezTo>
                    <a:pt x="672" y="3236"/>
                    <a:pt x="707" y="3321"/>
                    <a:pt x="772" y="3364"/>
                  </a:cubicBezTo>
                  <a:cubicBezTo>
                    <a:pt x="805" y="3387"/>
                    <a:pt x="843" y="3397"/>
                    <a:pt x="881" y="3397"/>
                  </a:cubicBezTo>
                  <a:cubicBezTo>
                    <a:pt x="916" y="3397"/>
                    <a:pt x="952" y="3388"/>
                    <a:pt x="986" y="3371"/>
                  </a:cubicBezTo>
                  <a:lnTo>
                    <a:pt x="1836" y="2879"/>
                  </a:lnTo>
                  <a:lnTo>
                    <a:pt x="2714" y="3300"/>
                  </a:lnTo>
                  <a:cubicBezTo>
                    <a:pt x="2741" y="3316"/>
                    <a:pt x="2768" y="3324"/>
                    <a:pt x="2800" y="3324"/>
                  </a:cubicBezTo>
                  <a:cubicBezTo>
                    <a:pt x="2811" y="3324"/>
                    <a:pt x="2823" y="3323"/>
                    <a:pt x="2835" y="3321"/>
                  </a:cubicBezTo>
                  <a:cubicBezTo>
                    <a:pt x="2857" y="3314"/>
                    <a:pt x="2893" y="3293"/>
                    <a:pt x="2921" y="3279"/>
                  </a:cubicBezTo>
                  <a:cubicBezTo>
                    <a:pt x="2985" y="3229"/>
                    <a:pt x="3014" y="3150"/>
                    <a:pt x="2992" y="3079"/>
                  </a:cubicBezTo>
                  <a:lnTo>
                    <a:pt x="2878" y="2536"/>
                  </a:lnTo>
                  <a:lnTo>
                    <a:pt x="2878" y="2514"/>
                  </a:lnTo>
                  <a:cubicBezTo>
                    <a:pt x="2878" y="2465"/>
                    <a:pt x="2871" y="2407"/>
                    <a:pt x="2843" y="2365"/>
                  </a:cubicBezTo>
                  <a:lnTo>
                    <a:pt x="2785" y="2115"/>
                  </a:lnTo>
                  <a:lnTo>
                    <a:pt x="3457" y="1408"/>
                  </a:lnTo>
                  <a:cubicBezTo>
                    <a:pt x="3514" y="1358"/>
                    <a:pt x="3528" y="1279"/>
                    <a:pt x="3499" y="1208"/>
                  </a:cubicBezTo>
                  <a:cubicBezTo>
                    <a:pt x="3478" y="1136"/>
                    <a:pt x="3414" y="1079"/>
                    <a:pt x="3335" y="1072"/>
                  </a:cubicBezTo>
                  <a:lnTo>
                    <a:pt x="2357" y="965"/>
                  </a:lnTo>
                  <a:lnTo>
                    <a:pt x="1893" y="108"/>
                  </a:lnTo>
                  <a:cubicBezTo>
                    <a:pt x="1857" y="37"/>
                    <a:pt x="1786" y="1"/>
                    <a:pt x="1714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655400" y="3149900"/>
              <a:ext cx="88400" cy="84900"/>
            </a:xfrm>
            <a:custGeom>
              <a:avLst/>
              <a:gdLst/>
              <a:ahLst/>
              <a:cxnLst/>
              <a:rect l="l" t="t" r="r" b="b"/>
              <a:pathLst>
                <a:path w="3536" h="3396" extrusionOk="0">
                  <a:moveTo>
                    <a:pt x="1714" y="0"/>
                  </a:moveTo>
                  <a:cubicBezTo>
                    <a:pt x="1643" y="0"/>
                    <a:pt x="1572" y="57"/>
                    <a:pt x="1536" y="122"/>
                  </a:cubicBezTo>
                  <a:lnTo>
                    <a:pt x="1129" y="1014"/>
                  </a:lnTo>
                  <a:lnTo>
                    <a:pt x="172" y="1193"/>
                  </a:lnTo>
                  <a:cubicBezTo>
                    <a:pt x="101" y="1207"/>
                    <a:pt x="36" y="1264"/>
                    <a:pt x="15" y="1336"/>
                  </a:cubicBezTo>
                  <a:cubicBezTo>
                    <a:pt x="1" y="1407"/>
                    <a:pt x="15" y="1486"/>
                    <a:pt x="79" y="1536"/>
                  </a:cubicBezTo>
                  <a:lnTo>
                    <a:pt x="136" y="1586"/>
                  </a:lnTo>
                  <a:lnTo>
                    <a:pt x="643" y="2035"/>
                  </a:lnTo>
                  <a:lnTo>
                    <a:pt x="815" y="2192"/>
                  </a:lnTo>
                  <a:lnTo>
                    <a:pt x="686" y="3164"/>
                  </a:lnTo>
                  <a:cubicBezTo>
                    <a:pt x="679" y="3235"/>
                    <a:pt x="715" y="3314"/>
                    <a:pt x="779" y="3356"/>
                  </a:cubicBezTo>
                  <a:cubicBezTo>
                    <a:pt x="810" y="3384"/>
                    <a:pt x="849" y="3396"/>
                    <a:pt x="890" y="3396"/>
                  </a:cubicBezTo>
                  <a:cubicBezTo>
                    <a:pt x="925" y="3396"/>
                    <a:pt x="960" y="3387"/>
                    <a:pt x="993" y="3371"/>
                  </a:cubicBezTo>
                  <a:lnTo>
                    <a:pt x="1836" y="2878"/>
                  </a:lnTo>
                  <a:lnTo>
                    <a:pt x="2721" y="3299"/>
                  </a:lnTo>
                  <a:cubicBezTo>
                    <a:pt x="2747" y="3310"/>
                    <a:pt x="2774" y="3316"/>
                    <a:pt x="2802" y="3316"/>
                  </a:cubicBezTo>
                  <a:cubicBezTo>
                    <a:pt x="2813" y="3316"/>
                    <a:pt x="2824" y="3316"/>
                    <a:pt x="2835" y="3314"/>
                  </a:cubicBezTo>
                  <a:cubicBezTo>
                    <a:pt x="2871" y="3306"/>
                    <a:pt x="2900" y="3299"/>
                    <a:pt x="2935" y="3271"/>
                  </a:cubicBezTo>
                  <a:cubicBezTo>
                    <a:pt x="3000" y="3228"/>
                    <a:pt x="3028" y="3142"/>
                    <a:pt x="3007" y="3071"/>
                  </a:cubicBezTo>
                  <a:lnTo>
                    <a:pt x="2893" y="2657"/>
                  </a:lnTo>
                  <a:lnTo>
                    <a:pt x="2786" y="2128"/>
                  </a:lnTo>
                  <a:lnTo>
                    <a:pt x="2800" y="2107"/>
                  </a:lnTo>
                  <a:lnTo>
                    <a:pt x="3464" y="1414"/>
                  </a:lnTo>
                  <a:cubicBezTo>
                    <a:pt x="3514" y="1364"/>
                    <a:pt x="3535" y="1278"/>
                    <a:pt x="3507" y="1207"/>
                  </a:cubicBezTo>
                  <a:cubicBezTo>
                    <a:pt x="3478" y="1136"/>
                    <a:pt x="3421" y="1086"/>
                    <a:pt x="3335" y="1071"/>
                  </a:cubicBezTo>
                  <a:lnTo>
                    <a:pt x="2871" y="1021"/>
                  </a:lnTo>
                  <a:lnTo>
                    <a:pt x="2364" y="971"/>
                  </a:lnTo>
                  <a:lnTo>
                    <a:pt x="2250" y="757"/>
                  </a:lnTo>
                  <a:lnTo>
                    <a:pt x="1900" y="114"/>
                  </a:lnTo>
                  <a:cubicBezTo>
                    <a:pt x="1864" y="43"/>
                    <a:pt x="1793" y="0"/>
                    <a:pt x="1714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849275" y="3258075"/>
              <a:ext cx="85350" cy="88000"/>
            </a:xfrm>
            <a:custGeom>
              <a:avLst/>
              <a:gdLst/>
              <a:ahLst/>
              <a:cxnLst/>
              <a:rect l="l" t="t" r="r" b="b"/>
              <a:pathLst>
                <a:path w="3414" h="3520" extrusionOk="0">
                  <a:moveTo>
                    <a:pt x="1414" y="1"/>
                  </a:moveTo>
                  <a:cubicBezTo>
                    <a:pt x="1397" y="1"/>
                    <a:pt x="1381" y="3"/>
                    <a:pt x="1364" y="8"/>
                  </a:cubicBezTo>
                  <a:cubicBezTo>
                    <a:pt x="1293" y="22"/>
                    <a:pt x="1236" y="86"/>
                    <a:pt x="1222" y="158"/>
                  </a:cubicBezTo>
                  <a:lnTo>
                    <a:pt x="1036" y="1122"/>
                  </a:lnTo>
                  <a:lnTo>
                    <a:pt x="136" y="1514"/>
                  </a:lnTo>
                  <a:cubicBezTo>
                    <a:pt x="65" y="1543"/>
                    <a:pt x="22" y="1614"/>
                    <a:pt x="8" y="1693"/>
                  </a:cubicBezTo>
                  <a:cubicBezTo>
                    <a:pt x="1" y="1764"/>
                    <a:pt x="43" y="1836"/>
                    <a:pt x="108" y="1879"/>
                  </a:cubicBezTo>
                  <a:lnTo>
                    <a:pt x="965" y="2364"/>
                  </a:lnTo>
                  <a:lnTo>
                    <a:pt x="1057" y="3335"/>
                  </a:lnTo>
                  <a:cubicBezTo>
                    <a:pt x="1065" y="3407"/>
                    <a:pt x="1107" y="3478"/>
                    <a:pt x="1179" y="3507"/>
                  </a:cubicBezTo>
                  <a:cubicBezTo>
                    <a:pt x="1201" y="3516"/>
                    <a:pt x="1223" y="3520"/>
                    <a:pt x="1246" y="3520"/>
                  </a:cubicBezTo>
                  <a:cubicBezTo>
                    <a:pt x="1296" y="3520"/>
                    <a:pt x="1346" y="3499"/>
                    <a:pt x="1386" y="3464"/>
                  </a:cubicBezTo>
                  <a:lnTo>
                    <a:pt x="2107" y="2793"/>
                  </a:lnTo>
                  <a:lnTo>
                    <a:pt x="3064" y="3007"/>
                  </a:lnTo>
                  <a:cubicBezTo>
                    <a:pt x="3082" y="3010"/>
                    <a:pt x="3098" y="3012"/>
                    <a:pt x="3114" y="3012"/>
                  </a:cubicBezTo>
                  <a:cubicBezTo>
                    <a:pt x="3136" y="3012"/>
                    <a:pt x="3157" y="3008"/>
                    <a:pt x="3178" y="3000"/>
                  </a:cubicBezTo>
                  <a:cubicBezTo>
                    <a:pt x="3214" y="2985"/>
                    <a:pt x="3243" y="2964"/>
                    <a:pt x="3271" y="2936"/>
                  </a:cubicBezTo>
                  <a:cubicBezTo>
                    <a:pt x="3314" y="2871"/>
                    <a:pt x="3321" y="2793"/>
                    <a:pt x="3293" y="2721"/>
                  </a:cubicBezTo>
                  <a:lnTo>
                    <a:pt x="2885" y="1829"/>
                  </a:lnTo>
                  <a:lnTo>
                    <a:pt x="2900" y="1793"/>
                  </a:lnTo>
                  <a:lnTo>
                    <a:pt x="3128" y="1407"/>
                  </a:lnTo>
                  <a:lnTo>
                    <a:pt x="3378" y="986"/>
                  </a:lnTo>
                  <a:cubicBezTo>
                    <a:pt x="3385" y="972"/>
                    <a:pt x="3392" y="950"/>
                    <a:pt x="3392" y="936"/>
                  </a:cubicBezTo>
                  <a:cubicBezTo>
                    <a:pt x="3414" y="879"/>
                    <a:pt x="3400" y="829"/>
                    <a:pt x="3364" y="786"/>
                  </a:cubicBezTo>
                  <a:cubicBezTo>
                    <a:pt x="3378" y="750"/>
                    <a:pt x="3350" y="729"/>
                    <a:pt x="3328" y="715"/>
                  </a:cubicBezTo>
                  <a:cubicBezTo>
                    <a:pt x="3302" y="694"/>
                    <a:pt x="3268" y="681"/>
                    <a:pt x="3235" y="681"/>
                  </a:cubicBezTo>
                  <a:cubicBezTo>
                    <a:pt x="3223" y="681"/>
                    <a:pt x="3211" y="682"/>
                    <a:pt x="3200" y="686"/>
                  </a:cubicBezTo>
                  <a:lnTo>
                    <a:pt x="2221" y="800"/>
                  </a:lnTo>
                  <a:lnTo>
                    <a:pt x="1572" y="72"/>
                  </a:lnTo>
                  <a:cubicBezTo>
                    <a:pt x="1533" y="28"/>
                    <a:pt x="1473" y="1"/>
                    <a:pt x="1414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125550" y="2732925"/>
              <a:ext cx="88200" cy="84775"/>
            </a:xfrm>
            <a:custGeom>
              <a:avLst/>
              <a:gdLst/>
              <a:ahLst/>
              <a:cxnLst/>
              <a:rect l="l" t="t" r="r" b="b"/>
              <a:pathLst>
                <a:path w="3528" h="3391" extrusionOk="0">
                  <a:moveTo>
                    <a:pt x="2662" y="1"/>
                  </a:moveTo>
                  <a:cubicBezTo>
                    <a:pt x="2627" y="1"/>
                    <a:pt x="2591" y="10"/>
                    <a:pt x="2557" y="27"/>
                  </a:cubicBezTo>
                  <a:lnTo>
                    <a:pt x="1707" y="519"/>
                  </a:lnTo>
                  <a:lnTo>
                    <a:pt x="822" y="98"/>
                  </a:lnTo>
                  <a:cubicBezTo>
                    <a:pt x="793" y="84"/>
                    <a:pt x="763" y="76"/>
                    <a:pt x="733" y="76"/>
                  </a:cubicBezTo>
                  <a:cubicBezTo>
                    <a:pt x="689" y="76"/>
                    <a:pt x="646" y="93"/>
                    <a:pt x="607" y="127"/>
                  </a:cubicBezTo>
                  <a:cubicBezTo>
                    <a:pt x="550" y="170"/>
                    <a:pt x="522" y="248"/>
                    <a:pt x="536" y="320"/>
                  </a:cubicBezTo>
                  <a:lnTo>
                    <a:pt x="600" y="627"/>
                  </a:lnTo>
                  <a:lnTo>
                    <a:pt x="729" y="1205"/>
                  </a:lnTo>
                  <a:lnTo>
                    <a:pt x="743" y="1276"/>
                  </a:lnTo>
                  <a:lnTo>
                    <a:pt x="72" y="1990"/>
                  </a:lnTo>
                  <a:cubicBezTo>
                    <a:pt x="22" y="2040"/>
                    <a:pt x="0" y="2126"/>
                    <a:pt x="29" y="2198"/>
                  </a:cubicBezTo>
                  <a:cubicBezTo>
                    <a:pt x="58" y="2269"/>
                    <a:pt x="122" y="2319"/>
                    <a:pt x="200" y="2326"/>
                  </a:cubicBezTo>
                  <a:lnTo>
                    <a:pt x="1171" y="2426"/>
                  </a:lnTo>
                  <a:lnTo>
                    <a:pt x="1279" y="2612"/>
                  </a:lnTo>
                  <a:lnTo>
                    <a:pt x="1607" y="3219"/>
                  </a:lnTo>
                  <a:lnTo>
                    <a:pt x="1643" y="3283"/>
                  </a:lnTo>
                  <a:cubicBezTo>
                    <a:pt x="1664" y="3319"/>
                    <a:pt x="1700" y="3347"/>
                    <a:pt x="1736" y="3362"/>
                  </a:cubicBezTo>
                  <a:cubicBezTo>
                    <a:pt x="1757" y="3383"/>
                    <a:pt x="1793" y="3390"/>
                    <a:pt x="1828" y="3390"/>
                  </a:cubicBezTo>
                  <a:cubicBezTo>
                    <a:pt x="1893" y="3390"/>
                    <a:pt x="1964" y="3347"/>
                    <a:pt x="1993" y="3276"/>
                  </a:cubicBezTo>
                  <a:lnTo>
                    <a:pt x="2393" y="2383"/>
                  </a:lnTo>
                  <a:lnTo>
                    <a:pt x="3357" y="2205"/>
                  </a:lnTo>
                  <a:cubicBezTo>
                    <a:pt x="3428" y="2190"/>
                    <a:pt x="3492" y="2133"/>
                    <a:pt x="3514" y="2062"/>
                  </a:cubicBezTo>
                  <a:cubicBezTo>
                    <a:pt x="3528" y="1990"/>
                    <a:pt x="3514" y="1912"/>
                    <a:pt x="3457" y="1855"/>
                  </a:cubicBezTo>
                  <a:lnTo>
                    <a:pt x="2857" y="1319"/>
                  </a:lnTo>
                  <a:lnTo>
                    <a:pt x="2728" y="1205"/>
                  </a:lnTo>
                  <a:lnTo>
                    <a:pt x="2800" y="677"/>
                  </a:lnTo>
                  <a:lnTo>
                    <a:pt x="2857" y="234"/>
                  </a:lnTo>
                  <a:cubicBezTo>
                    <a:pt x="2871" y="162"/>
                    <a:pt x="2835" y="84"/>
                    <a:pt x="2771" y="34"/>
                  </a:cubicBezTo>
                  <a:cubicBezTo>
                    <a:pt x="2737" y="11"/>
                    <a:pt x="2700" y="1"/>
                    <a:pt x="2662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52275" y="2583400"/>
              <a:ext cx="61425" cy="59350"/>
            </a:xfrm>
            <a:custGeom>
              <a:avLst/>
              <a:gdLst/>
              <a:ahLst/>
              <a:cxnLst/>
              <a:rect l="l" t="t" r="r" b="b"/>
              <a:pathLst>
                <a:path w="2457" h="2374" extrusionOk="0">
                  <a:moveTo>
                    <a:pt x="1804" y="0"/>
                  </a:moveTo>
                  <a:cubicBezTo>
                    <a:pt x="1780" y="0"/>
                    <a:pt x="1757" y="6"/>
                    <a:pt x="1736" y="17"/>
                  </a:cubicBezTo>
                  <a:lnTo>
                    <a:pt x="1150" y="374"/>
                  </a:lnTo>
                  <a:lnTo>
                    <a:pt x="529" y="102"/>
                  </a:lnTo>
                  <a:cubicBezTo>
                    <a:pt x="504" y="93"/>
                    <a:pt x="480" y="88"/>
                    <a:pt x="459" y="88"/>
                  </a:cubicBezTo>
                  <a:cubicBezTo>
                    <a:pt x="431" y="88"/>
                    <a:pt x="406" y="96"/>
                    <a:pt x="386" y="117"/>
                  </a:cubicBezTo>
                  <a:cubicBezTo>
                    <a:pt x="379" y="124"/>
                    <a:pt x="365" y="138"/>
                    <a:pt x="357" y="152"/>
                  </a:cubicBezTo>
                  <a:cubicBezTo>
                    <a:pt x="343" y="181"/>
                    <a:pt x="329" y="224"/>
                    <a:pt x="343" y="259"/>
                  </a:cubicBezTo>
                  <a:lnTo>
                    <a:pt x="457" y="745"/>
                  </a:lnTo>
                  <a:lnTo>
                    <a:pt x="500" y="923"/>
                  </a:lnTo>
                  <a:lnTo>
                    <a:pt x="43" y="1430"/>
                  </a:lnTo>
                  <a:cubicBezTo>
                    <a:pt x="7" y="1473"/>
                    <a:pt x="0" y="1530"/>
                    <a:pt x="22" y="1573"/>
                  </a:cubicBezTo>
                  <a:cubicBezTo>
                    <a:pt x="36" y="1616"/>
                    <a:pt x="79" y="1652"/>
                    <a:pt x="136" y="1659"/>
                  </a:cubicBezTo>
                  <a:lnTo>
                    <a:pt x="814" y="1716"/>
                  </a:lnTo>
                  <a:lnTo>
                    <a:pt x="1150" y="2302"/>
                  </a:lnTo>
                  <a:cubicBezTo>
                    <a:pt x="1171" y="2330"/>
                    <a:pt x="1186" y="2352"/>
                    <a:pt x="1214" y="2359"/>
                  </a:cubicBezTo>
                  <a:cubicBezTo>
                    <a:pt x="1236" y="2366"/>
                    <a:pt x="1264" y="2373"/>
                    <a:pt x="1286" y="2373"/>
                  </a:cubicBezTo>
                  <a:cubicBezTo>
                    <a:pt x="1343" y="2373"/>
                    <a:pt x="1386" y="2337"/>
                    <a:pt x="1414" y="2287"/>
                  </a:cubicBezTo>
                  <a:lnTo>
                    <a:pt x="1671" y="1652"/>
                  </a:lnTo>
                  <a:lnTo>
                    <a:pt x="2343" y="1509"/>
                  </a:lnTo>
                  <a:cubicBezTo>
                    <a:pt x="2393" y="1502"/>
                    <a:pt x="2428" y="1459"/>
                    <a:pt x="2450" y="1409"/>
                  </a:cubicBezTo>
                  <a:cubicBezTo>
                    <a:pt x="2457" y="1359"/>
                    <a:pt x="2435" y="1302"/>
                    <a:pt x="2400" y="1266"/>
                  </a:cubicBezTo>
                  <a:lnTo>
                    <a:pt x="1871" y="831"/>
                  </a:lnTo>
                  <a:lnTo>
                    <a:pt x="1943" y="152"/>
                  </a:lnTo>
                  <a:cubicBezTo>
                    <a:pt x="1950" y="102"/>
                    <a:pt x="1921" y="45"/>
                    <a:pt x="1878" y="17"/>
                  </a:cubicBezTo>
                  <a:cubicBezTo>
                    <a:pt x="1853" y="6"/>
                    <a:pt x="1828" y="0"/>
                    <a:pt x="1804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043875" y="3125225"/>
              <a:ext cx="61075" cy="59325"/>
            </a:xfrm>
            <a:custGeom>
              <a:avLst/>
              <a:gdLst/>
              <a:ahLst/>
              <a:cxnLst/>
              <a:rect l="l" t="t" r="r" b="b"/>
              <a:pathLst>
                <a:path w="2443" h="2373" extrusionOk="0">
                  <a:moveTo>
                    <a:pt x="1803" y="0"/>
                  </a:moveTo>
                  <a:cubicBezTo>
                    <a:pt x="1778" y="0"/>
                    <a:pt x="1753" y="5"/>
                    <a:pt x="1728" y="16"/>
                  </a:cubicBezTo>
                  <a:lnTo>
                    <a:pt x="1150" y="373"/>
                  </a:lnTo>
                  <a:lnTo>
                    <a:pt x="529" y="102"/>
                  </a:lnTo>
                  <a:cubicBezTo>
                    <a:pt x="504" y="92"/>
                    <a:pt x="480" y="87"/>
                    <a:pt x="458" y="87"/>
                  </a:cubicBezTo>
                  <a:cubicBezTo>
                    <a:pt x="431" y="87"/>
                    <a:pt x="406" y="96"/>
                    <a:pt x="386" y="116"/>
                  </a:cubicBezTo>
                  <a:cubicBezTo>
                    <a:pt x="336" y="152"/>
                    <a:pt x="321" y="209"/>
                    <a:pt x="336" y="259"/>
                  </a:cubicBezTo>
                  <a:lnTo>
                    <a:pt x="350" y="280"/>
                  </a:lnTo>
                  <a:lnTo>
                    <a:pt x="500" y="923"/>
                  </a:lnTo>
                  <a:lnTo>
                    <a:pt x="464" y="966"/>
                  </a:lnTo>
                  <a:lnTo>
                    <a:pt x="43" y="1430"/>
                  </a:lnTo>
                  <a:cubicBezTo>
                    <a:pt x="7" y="1466"/>
                    <a:pt x="0" y="1530"/>
                    <a:pt x="22" y="1573"/>
                  </a:cubicBezTo>
                  <a:cubicBezTo>
                    <a:pt x="36" y="1623"/>
                    <a:pt x="79" y="1651"/>
                    <a:pt x="136" y="1658"/>
                  </a:cubicBezTo>
                  <a:lnTo>
                    <a:pt x="814" y="1716"/>
                  </a:lnTo>
                  <a:lnTo>
                    <a:pt x="1150" y="2301"/>
                  </a:lnTo>
                  <a:cubicBezTo>
                    <a:pt x="1171" y="2330"/>
                    <a:pt x="1186" y="2351"/>
                    <a:pt x="1214" y="2358"/>
                  </a:cubicBezTo>
                  <a:cubicBezTo>
                    <a:pt x="1236" y="2365"/>
                    <a:pt x="1257" y="2373"/>
                    <a:pt x="1286" y="2373"/>
                  </a:cubicBezTo>
                  <a:cubicBezTo>
                    <a:pt x="1343" y="2365"/>
                    <a:pt x="1385" y="2337"/>
                    <a:pt x="1407" y="2287"/>
                  </a:cubicBezTo>
                  <a:lnTo>
                    <a:pt x="1671" y="1651"/>
                  </a:lnTo>
                  <a:lnTo>
                    <a:pt x="2335" y="1509"/>
                  </a:lnTo>
                  <a:cubicBezTo>
                    <a:pt x="2392" y="1501"/>
                    <a:pt x="2428" y="1459"/>
                    <a:pt x="2442" y="1409"/>
                  </a:cubicBezTo>
                  <a:cubicBezTo>
                    <a:pt x="2435" y="1366"/>
                    <a:pt x="2421" y="1316"/>
                    <a:pt x="2385" y="1280"/>
                  </a:cubicBezTo>
                  <a:lnTo>
                    <a:pt x="1864" y="830"/>
                  </a:lnTo>
                  <a:lnTo>
                    <a:pt x="1935" y="152"/>
                  </a:lnTo>
                  <a:cubicBezTo>
                    <a:pt x="1950" y="102"/>
                    <a:pt x="1921" y="45"/>
                    <a:pt x="1878" y="16"/>
                  </a:cubicBezTo>
                  <a:cubicBezTo>
                    <a:pt x="1853" y="5"/>
                    <a:pt x="1828" y="0"/>
                    <a:pt x="180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578250" y="174500"/>
            <a:ext cx="8394300" cy="3307475"/>
            <a:chOff x="-1876650" y="1135100"/>
            <a:chExt cx="8394300" cy="3307475"/>
          </a:xfrm>
        </p:grpSpPr>
        <p:sp>
          <p:nvSpPr>
            <p:cNvPr id="108" name="Google Shape;108;p2"/>
            <p:cNvSpPr/>
            <p:nvPr/>
          </p:nvSpPr>
          <p:spPr>
            <a:xfrm>
              <a:off x="-1124050" y="3689563"/>
              <a:ext cx="875325" cy="340125"/>
            </a:xfrm>
            <a:custGeom>
              <a:avLst/>
              <a:gdLst/>
              <a:ahLst/>
              <a:cxnLst/>
              <a:rect l="l" t="t" r="r" b="b"/>
              <a:pathLst>
                <a:path w="35013" h="13605" extrusionOk="0">
                  <a:moveTo>
                    <a:pt x="34984" y="0"/>
                  </a:moveTo>
                  <a:cubicBezTo>
                    <a:pt x="14233" y="4792"/>
                    <a:pt x="579" y="12004"/>
                    <a:pt x="451" y="12082"/>
                  </a:cubicBezTo>
                  <a:lnTo>
                    <a:pt x="458" y="12090"/>
                  </a:lnTo>
                  <a:cubicBezTo>
                    <a:pt x="222" y="12218"/>
                    <a:pt x="58" y="12461"/>
                    <a:pt x="36" y="12747"/>
                  </a:cubicBezTo>
                  <a:cubicBezTo>
                    <a:pt x="1" y="13189"/>
                    <a:pt x="344" y="13575"/>
                    <a:pt x="779" y="13603"/>
                  </a:cubicBezTo>
                  <a:cubicBezTo>
                    <a:pt x="790" y="13604"/>
                    <a:pt x="802" y="13604"/>
                    <a:pt x="813" y="13604"/>
                  </a:cubicBezTo>
                  <a:cubicBezTo>
                    <a:pt x="979" y="13604"/>
                    <a:pt x="1138" y="13555"/>
                    <a:pt x="1272" y="13475"/>
                  </a:cubicBezTo>
                  <a:cubicBezTo>
                    <a:pt x="1272" y="13475"/>
                    <a:pt x="1279" y="13468"/>
                    <a:pt x="1300" y="13454"/>
                  </a:cubicBezTo>
                  <a:lnTo>
                    <a:pt x="1308" y="13454"/>
                  </a:lnTo>
                  <a:cubicBezTo>
                    <a:pt x="1665" y="13232"/>
                    <a:pt x="4914" y="11140"/>
                    <a:pt x="10334" y="8583"/>
                  </a:cubicBezTo>
                  <a:cubicBezTo>
                    <a:pt x="15604" y="6106"/>
                    <a:pt x="24173" y="2614"/>
                    <a:pt x="35013" y="114"/>
                  </a:cubicBezTo>
                  <a:lnTo>
                    <a:pt x="34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902587" y="3532350"/>
              <a:ext cx="432400" cy="168225"/>
            </a:xfrm>
            <a:custGeom>
              <a:avLst/>
              <a:gdLst/>
              <a:ahLst/>
              <a:cxnLst/>
              <a:rect l="l" t="t" r="r" b="b"/>
              <a:pathLst>
                <a:path w="17296" h="6729" extrusionOk="0">
                  <a:moveTo>
                    <a:pt x="17289" y="0"/>
                  </a:moveTo>
                  <a:cubicBezTo>
                    <a:pt x="7034" y="2371"/>
                    <a:pt x="286" y="5934"/>
                    <a:pt x="222" y="5970"/>
                  </a:cubicBezTo>
                  <a:lnTo>
                    <a:pt x="222" y="5977"/>
                  </a:lnTo>
                  <a:cubicBezTo>
                    <a:pt x="108" y="6041"/>
                    <a:pt x="29" y="6156"/>
                    <a:pt x="15" y="6299"/>
                  </a:cubicBezTo>
                  <a:cubicBezTo>
                    <a:pt x="1" y="6527"/>
                    <a:pt x="165" y="6713"/>
                    <a:pt x="386" y="6727"/>
                  </a:cubicBezTo>
                  <a:cubicBezTo>
                    <a:pt x="397" y="6728"/>
                    <a:pt x="408" y="6728"/>
                    <a:pt x="418" y="6728"/>
                  </a:cubicBezTo>
                  <a:cubicBezTo>
                    <a:pt x="491" y="6728"/>
                    <a:pt x="559" y="6706"/>
                    <a:pt x="622" y="6663"/>
                  </a:cubicBezTo>
                  <a:cubicBezTo>
                    <a:pt x="622" y="6663"/>
                    <a:pt x="629" y="6663"/>
                    <a:pt x="643" y="6656"/>
                  </a:cubicBezTo>
                  <a:cubicBezTo>
                    <a:pt x="815" y="6541"/>
                    <a:pt x="2421" y="5499"/>
                    <a:pt x="5099" y="4242"/>
                  </a:cubicBezTo>
                  <a:cubicBezTo>
                    <a:pt x="7706" y="3014"/>
                    <a:pt x="11940" y="1293"/>
                    <a:pt x="17296" y="50"/>
                  </a:cubicBezTo>
                  <a:lnTo>
                    <a:pt x="1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135150" y="1672275"/>
              <a:ext cx="720200" cy="280150"/>
            </a:xfrm>
            <a:custGeom>
              <a:avLst/>
              <a:gdLst/>
              <a:ahLst/>
              <a:cxnLst/>
              <a:rect l="l" t="t" r="r" b="b"/>
              <a:pathLst>
                <a:path w="28808" h="11206" extrusionOk="0">
                  <a:moveTo>
                    <a:pt x="28793" y="0"/>
                  </a:moveTo>
                  <a:cubicBezTo>
                    <a:pt x="11712" y="3949"/>
                    <a:pt x="479" y="9883"/>
                    <a:pt x="372" y="9955"/>
                  </a:cubicBezTo>
                  <a:lnTo>
                    <a:pt x="379" y="9962"/>
                  </a:lnTo>
                  <a:cubicBezTo>
                    <a:pt x="179" y="10069"/>
                    <a:pt x="51" y="10269"/>
                    <a:pt x="29" y="10497"/>
                  </a:cubicBezTo>
                  <a:cubicBezTo>
                    <a:pt x="1" y="10862"/>
                    <a:pt x="279" y="11176"/>
                    <a:pt x="644" y="11204"/>
                  </a:cubicBezTo>
                  <a:cubicBezTo>
                    <a:pt x="656" y="11205"/>
                    <a:pt x="668" y="11205"/>
                    <a:pt x="681" y="11205"/>
                  </a:cubicBezTo>
                  <a:cubicBezTo>
                    <a:pt x="816" y="11205"/>
                    <a:pt x="939" y="11169"/>
                    <a:pt x="1043" y="11097"/>
                  </a:cubicBezTo>
                  <a:cubicBezTo>
                    <a:pt x="1043" y="11097"/>
                    <a:pt x="1058" y="11083"/>
                    <a:pt x="1072" y="11076"/>
                  </a:cubicBezTo>
                  <a:lnTo>
                    <a:pt x="1086" y="11076"/>
                  </a:lnTo>
                  <a:cubicBezTo>
                    <a:pt x="1350" y="10890"/>
                    <a:pt x="4028" y="9162"/>
                    <a:pt x="8491" y="7063"/>
                  </a:cubicBezTo>
                  <a:cubicBezTo>
                    <a:pt x="12840" y="5020"/>
                    <a:pt x="19888" y="2150"/>
                    <a:pt x="28807" y="93"/>
                  </a:cubicBezTo>
                  <a:lnTo>
                    <a:pt x="2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902275" y="1662450"/>
              <a:ext cx="60725" cy="60725"/>
            </a:xfrm>
            <a:custGeom>
              <a:avLst/>
              <a:gdLst/>
              <a:ahLst/>
              <a:cxnLst/>
              <a:rect l="l" t="t" r="r" b="b"/>
              <a:pathLst>
                <a:path w="2429" h="2429" extrusionOk="0">
                  <a:moveTo>
                    <a:pt x="1215" y="1"/>
                  </a:moveTo>
                  <a:cubicBezTo>
                    <a:pt x="544" y="1"/>
                    <a:pt x="1" y="543"/>
                    <a:pt x="1" y="1214"/>
                  </a:cubicBezTo>
                  <a:cubicBezTo>
                    <a:pt x="1" y="1886"/>
                    <a:pt x="558" y="2428"/>
                    <a:pt x="1215" y="2428"/>
                  </a:cubicBezTo>
                  <a:cubicBezTo>
                    <a:pt x="1886" y="2428"/>
                    <a:pt x="2429" y="1886"/>
                    <a:pt x="2429" y="1214"/>
                  </a:cubicBezTo>
                  <a:cubicBezTo>
                    <a:pt x="2429" y="543"/>
                    <a:pt x="1886" y="1"/>
                    <a:pt x="1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216950" y="2849025"/>
              <a:ext cx="44650" cy="44650"/>
            </a:xfrm>
            <a:custGeom>
              <a:avLst/>
              <a:gdLst/>
              <a:ahLst/>
              <a:cxnLst/>
              <a:rect l="l" t="t" r="r" b="b"/>
              <a:pathLst>
                <a:path w="1786" h="1786" extrusionOk="0">
                  <a:moveTo>
                    <a:pt x="893" y="0"/>
                  </a:moveTo>
                  <a:cubicBezTo>
                    <a:pt x="401" y="0"/>
                    <a:pt x="1" y="400"/>
                    <a:pt x="1" y="893"/>
                  </a:cubicBezTo>
                  <a:cubicBezTo>
                    <a:pt x="1" y="1386"/>
                    <a:pt x="401" y="1786"/>
                    <a:pt x="893" y="1786"/>
                  </a:cubicBezTo>
                  <a:cubicBezTo>
                    <a:pt x="1386" y="1786"/>
                    <a:pt x="1786" y="1386"/>
                    <a:pt x="1786" y="893"/>
                  </a:cubicBezTo>
                  <a:cubicBezTo>
                    <a:pt x="1786" y="400"/>
                    <a:pt x="1386" y="0"/>
                    <a:pt x="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66775" y="1833375"/>
              <a:ext cx="30550" cy="27100"/>
            </a:xfrm>
            <a:custGeom>
              <a:avLst/>
              <a:gdLst/>
              <a:ahLst/>
              <a:cxnLst/>
              <a:rect l="l" t="t" r="r" b="b"/>
              <a:pathLst>
                <a:path w="1222" h="1084" extrusionOk="0">
                  <a:moveTo>
                    <a:pt x="606" y="1"/>
                  </a:moveTo>
                  <a:cubicBezTo>
                    <a:pt x="443" y="1"/>
                    <a:pt x="284" y="74"/>
                    <a:pt x="179" y="217"/>
                  </a:cubicBezTo>
                  <a:cubicBezTo>
                    <a:pt x="0" y="460"/>
                    <a:pt x="43" y="796"/>
                    <a:pt x="286" y="974"/>
                  </a:cubicBezTo>
                  <a:cubicBezTo>
                    <a:pt x="383" y="1048"/>
                    <a:pt x="498" y="1084"/>
                    <a:pt x="612" y="1084"/>
                  </a:cubicBezTo>
                  <a:cubicBezTo>
                    <a:pt x="776" y="1084"/>
                    <a:pt x="938" y="1010"/>
                    <a:pt x="1043" y="867"/>
                  </a:cubicBezTo>
                  <a:cubicBezTo>
                    <a:pt x="1221" y="624"/>
                    <a:pt x="1179" y="289"/>
                    <a:pt x="936" y="110"/>
                  </a:cubicBezTo>
                  <a:cubicBezTo>
                    <a:pt x="836" y="37"/>
                    <a:pt x="720" y="1"/>
                    <a:pt x="6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019425" y="2036050"/>
              <a:ext cx="49475" cy="43700"/>
            </a:xfrm>
            <a:custGeom>
              <a:avLst/>
              <a:gdLst/>
              <a:ahLst/>
              <a:cxnLst/>
              <a:rect l="l" t="t" r="r" b="b"/>
              <a:pathLst>
                <a:path w="1979" h="1748" extrusionOk="0">
                  <a:moveTo>
                    <a:pt x="990" y="0"/>
                  </a:moveTo>
                  <a:cubicBezTo>
                    <a:pt x="727" y="0"/>
                    <a:pt x="466" y="121"/>
                    <a:pt x="293" y="345"/>
                  </a:cubicBezTo>
                  <a:cubicBezTo>
                    <a:pt x="1" y="731"/>
                    <a:pt x="79" y="1273"/>
                    <a:pt x="465" y="1573"/>
                  </a:cubicBezTo>
                  <a:cubicBezTo>
                    <a:pt x="620" y="1691"/>
                    <a:pt x="804" y="1748"/>
                    <a:pt x="987" y="1748"/>
                  </a:cubicBezTo>
                  <a:cubicBezTo>
                    <a:pt x="1251" y="1748"/>
                    <a:pt x="1513" y="1629"/>
                    <a:pt x="1686" y="1402"/>
                  </a:cubicBezTo>
                  <a:cubicBezTo>
                    <a:pt x="1979" y="1016"/>
                    <a:pt x="1900" y="474"/>
                    <a:pt x="1514" y="181"/>
                  </a:cubicBezTo>
                  <a:cubicBezTo>
                    <a:pt x="1357" y="58"/>
                    <a:pt x="1173" y="0"/>
                    <a:pt x="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418550" y="4343475"/>
              <a:ext cx="99100" cy="99100"/>
            </a:xfrm>
            <a:custGeom>
              <a:avLst/>
              <a:gdLst/>
              <a:ahLst/>
              <a:cxnLst/>
              <a:rect l="l" t="t" r="r" b="b"/>
              <a:pathLst>
                <a:path w="3964" h="3964" extrusionOk="0">
                  <a:moveTo>
                    <a:pt x="1986" y="0"/>
                  </a:moveTo>
                  <a:cubicBezTo>
                    <a:pt x="886" y="0"/>
                    <a:pt x="1" y="886"/>
                    <a:pt x="1" y="1985"/>
                  </a:cubicBezTo>
                  <a:cubicBezTo>
                    <a:pt x="1" y="3078"/>
                    <a:pt x="886" y="3963"/>
                    <a:pt x="1986" y="3963"/>
                  </a:cubicBezTo>
                  <a:cubicBezTo>
                    <a:pt x="3078" y="3963"/>
                    <a:pt x="3964" y="3078"/>
                    <a:pt x="3964" y="1985"/>
                  </a:cubicBezTo>
                  <a:cubicBezTo>
                    <a:pt x="3964" y="886"/>
                    <a:pt x="3078" y="0"/>
                    <a:pt x="198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1876650" y="1567825"/>
              <a:ext cx="135875" cy="124650"/>
            </a:xfrm>
            <a:custGeom>
              <a:avLst/>
              <a:gdLst/>
              <a:ahLst/>
              <a:cxnLst/>
              <a:rect l="l" t="t" r="r" b="b"/>
              <a:pathLst>
                <a:path w="5435" h="4986" extrusionOk="0">
                  <a:moveTo>
                    <a:pt x="1943" y="1"/>
                  </a:moveTo>
                  <a:cubicBezTo>
                    <a:pt x="1943" y="1"/>
                    <a:pt x="1786" y="1993"/>
                    <a:pt x="1607" y="2236"/>
                  </a:cubicBezTo>
                  <a:cubicBezTo>
                    <a:pt x="1343" y="2571"/>
                    <a:pt x="0" y="2700"/>
                    <a:pt x="0" y="2700"/>
                  </a:cubicBezTo>
                  <a:cubicBezTo>
                    <a:pt x="0" y="2700"/>
                    <a:pt x="1179" y="2750"/>
                    <a:pt x="1593" y="3171"/>
                  </a:cubicBezTo>
                  <a:cubicBezTo>
                    <a:pt x="1857" y="3428"/>
                    <a:pt x="2071" y="4985"/>
                    <a:pt x="2071" y="4985"/>
                  </a:cubicBezTo>
                  <a:cubicBezTo>
                    <a:pt x="2071" y="4985"/>
                    <a:pt x="2178" y="3343"/>
                    <a:pt x="2585" y="3128"/>
                  </a:cubicBezTo>
                  <a:cubicBezTo>
                    <a:pt x="3328" y="2743"/>
                    <a:pt x="5435" y="2707"/>
                    <a:pt x="5435" y="2707"/>
                  </a:cubicBezTo>
                  <a:cubicBezTo>
                    <a:pt x="5435" y="2707"/>
                    <a:pt x="3292" y="2571"/>
                    <a:pt x="2721" y="2371"/>
                  </a:cubicBezTo>
                  <a:cubicBezTo>
                    <a:pt x="2050" y="2136"/>
                    <a:pt x="1943" y="1"/>
                    <a:pt x="1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348150" y="2075225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1"/>
                  </a:moveTo>
                  <a:cubicBezTo>
                    <a:pt x="1950" y="1"/>
                    <a:pt x="1786" y="1986"/>
                    <a:pt x="1607" y="2229"/>
                  </a:cubicBezTo>
                  <a:cubicBezTo>
                    <a:pt x="1350" y="2571"/>
                    <a:pt x="1" y="2693"/>
                    <a:pt x="1" y="2693"/>
                  </a:cubicBezTo>
                  <a:cubicBezTo>
                    <a:pt x="1" y="2693"/>
                    <a:pt x="1179" y="2750"/>
                    <a:pt x="1600" y="3164"/>
                  </a:cubicBezTo>
                  <a:cubicBezTo>
                    <a:pt x="1857" y="3421"/>
                    <a:pt x="2071" y="4978"/>
                    <a:pt x="2071" y="4978"/>
                  </a:cubicBezTo>
                  <a:cubicBezTo>
                    <a:pt x="2071" y="4978"/>
                    <a:pt x="2178" y="3335"/>
                    <a:pt x="2593" y="3121"/>
                  </a:cubicBezTo>
                  <a:cubicBezTo>
                    <a:pt x="3335" y="2736"/>
                    <a:pt x="5442" y="2700"/>
                    <a:pt x="5442" y="2700"/>
                  </a:cubicBezTo>
                  <a:cubicBezTo>
                    <a:pt x="5442" y="2700"/>
                    <a:pt x="3300" y="2564"/>
                    <a:pt x="2728" y="2371"/>
                  </a:cubicBezTo>
                  <a:cubicBezTo>
                    <a:pt x="2064" y="2129"/>
                    <a:pt x="1950" y="1"/>
                    <a:pt x="1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302700" y="3054750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0"/>
                  </a:moveTo>
                  <a:cubicBezTo>
                    <a:pt x="1950" y="0"/>
                    <a:pt x="1786" y="1992"/>
                    <a:pt x="1607" y="2228"/>
                  </a:cubicBezTo>
                  <a:cubicBezTo>
                    <a:pt x="1350" y="2571"/>
                    <a:pt x="0" y="2692"/>
                    <a:pt x="0" y="2692"/>
                  </a:cubicBezTo>
                  <a:cubicBezTo>
                    <a:pt x="0" y="2692"/>
                    <a:pt x="1179" y="2749"/>
                    <a:pt x="1600" y="3171"/>
                  </a:cubicBezTo>
                  <a:cubicBezTo>
                    <a:pt x="1857" y="3428"/>
                    <a:pt x="2071" y="4977"/>
                    <a:pt x="2071" y="4977"/>
                  </a:cubicBezTo>
                  <a:cubicBezTo>
                    <a:pt x="2071" y="4977"/>
                    <a:pt x="2178" y="3335"/>
                    <a:pt x="2592" y="3121"/>
                  </a:cubicBezTo>
                  <a:cubicBezTo>
                    <a:pt x="3335" y="2742"/>
                    <a:pt x="5442" y="2707"/>
                    <a:pt x="5442" y="2707"/>
                  </a:cubicBezTo>
                  <a:cubicBezTo>
                    <a:pt x="5442" y="2707"/>
                    <a:pt x="3299" y="2571"/>
                    <a:pt x="2728" y="2371"/>
                  </a:cubicBezTo>
                  <a:cubicBezTo>
                    <a:pt x="2064" y="2142"/>
                    <a:pt x="1950" y="0"/>
                    <a:pt x="1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4700" y="3406175"/>
              <a:ext cx="10925" cy="9650"/>
            </a:xfrm>
            <a:custGeom>
              <a:avLst/>
              <a:gdLst/>
              <a:ahLst/>
              <a:cxnLst/>
              <a:rect l="l" t="t" r="r" b="b"/>
              <a:pathLst>
                <a:path w="437" h="386" extrusionOk="0">
                  <a:moveTo>
                    <a:pt x="226" y="0"/>
                  </a:moveTo>
                  <a:cubicBezTo>
                    <a:pt x="159" y="0"/>
                    <a:pt x="91" y="32"/>
                    <a:pt x="58" y="89"/>
                  </a:cubicBezTo>
                  <a:cubicBezTo>
                    <a:pt x="1" y="182"/>
                    <a:pt x="29" y="303"/>
                    <a:pt x="115" y="361"/>
                  </a:cubicBezTo>
                  <a:cubicBezTo>
                    <a:pt x="146" y="377"/>
                    <a:pt x="180" y="385"/>
                    <a:pt x="214" y="385"/>
                  </a:cubicBezTo>
                  <a:cubicBezTo>
                    <a:pt x="281" y="385"/>
                    <a:pt x="348" y="353"/>
                    <a:pt x="386" y="296"/>
                  </a:cubicBezTo>
                  <a:cubicBezTo>
                    <a:pt x="436" y="203"/>
                    <a:pt x="415" y="82"/>
                    <a:pt x="322" y="25"/>
                  </a:cubicBezTo>
                  <a:cubicBezTo>
                    <a:pt x="293" y="8"/>
                    <a:pt x="260" y="0"/>
                    <a:pt x="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136575" y="3239150"/>
              <a:ext cx="555775" cy="522375"/>
            </a:xfrm>
            <a:custGeom>
              <a:avLst/>
              <a:gdLst/>
              <a:ahLst/>
              <a:cxnLst/>
              <a:rect l="l" t="t" r="r" b="b"/>
              <a:pathLst>
                <a:path w="22231" h="20895" extrusionOk="0">
                  <a:moveTo>
                    <a:pt x="22181" y="1"/>
                  </a:moveTo>
                  <a:lnTo>
                    <a:pt x="15561" y="3128"/>
                  </a:lnTo>
                  <a:lnTo>
                    <a:pt x="7013" y="2264"/>
                  </a:lnTo>
                  <a:lnTo>
                    <a:pt x="30" y="11690"/>
                  </a:lnTo>
                  <a:lnTo>
                    <a:pt x="1" y="11726"/>
                  </a:lnTo>
                  <a:lnTo>
                    <a:pt x="5985" y="20895"/>
                  </a:lnTo>
                  <a:lnTo>
                    <a:pt x="6085" y="20823"/>
                  </a:lnTo>
                  <a:lnTo>
                    <a:pt x="144" y="11726"/>
                  </a:lnTo>
                  <a:lnTo>
                    <a:pt x="7070" y="2386"/>
                  </a:lnTo>
                  <a:lnTo>
                    <a:pt x="15561" y="3243"/>
                  </a:lnTo>
                  <a:lnTo>
                    <a:pt x="15575" y="3243"/>
                  </a:lnTo>
                  <a:lnTo>
                    <a:pt x="22231" y="10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525050" y="3317350"/>
              <a:ext cx="248875" cy="118550"/>
            </a:xfrm>
            <a:custGeom>
              <a:avLst/>
              <a:gdLst/>
              <a:ahLst/>
              <a:cxnLst/>
              <a:rect l="l" t="t" r="r" b="b"/>
              <a:pathLst>
                <a:path w="9955" h="4742" extrusionOk="0">
                  <a:moveTo>
                    <a:pt x="58" y="0"/>
                  </a:moveTo>
                  <a:lnTo>
                    <a:pt x="1" y="107"/>
                  </a:lnTo>
                  <a:lnTo>
                    <a:pt x="9905" y="4742"/>
                  </a:lnTo>
                  <a:lnTo>
                    <a:pt x="9955" y="464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61600" y="3427225"/>
              <a:ext cx="18400" cy="15975"/>
            </a:xfrm>
            <a:custGeom>
              <a:avLst/>
              <a:gdLst/>
              <a:ahLst/>
              <a:cxnLst/>
              <a:rect l="l" t="t" r="r" b="b"/>
              <a:pathLst>
                <a:path w="736" h="639" extrusionOk="0">
                  <a:moveTo>
                    <a:pt x="366" y="0"/>
                  </a:moveTo>
                  <a:cubicBezTo>
                    <a:pt x="264" y="0"/>
                    <a:pt x="164" y="52"/>
                    <a:pt x="100" y="147"/>
                  </a:cubicBezTo>
                  <a:cubicBezTo>
                    <a:pt x="0" y="290"/>
                    <a:pt x="43" y="490"/>
                    <a:pt x="200" y="590"/>
                  </a:cubicBezTo>
                  <a:cubicBezTo>
                    <a:pt x="251" y="623"/>
                    <a:pt x="308" y="639"/>
                    <a:pt x="365" y="639"/>
                  </a:cubicBezTo>
                  <a:cubicBezTo>
                    <a:pt x="468" y="639"/>
                    <a:pt x="571" y="586"/>
                    <a:pt x="636" y="490"/>
                  </a:cubicBezTo>
                  <a:cubicBezTo>
                    <a:pt x="736" y="347"/>
                    <a:pt x="679" y="147"/>
                    <a:pt x="536" y="54"/>
                  </a:cubicBezTo>
                  <a:cubicBezTo>
                    <a:pt x="483" y="17"/>
                    <a:pt x="424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677500" y="3231200"/>
              <a:ext cx="18250" cy="15850"/>
            </a:xfrm>
            <a:custGeom>
              <a:avLst/>
              <a:gdLst/>
              <a:ahLst/>
              <a:cxnLst/>
              <a:rect l="l" t="t" r="r" b="b"/>
              <a:pathLst>
                <a:path w="730" h="634" extrusionOk="0">
                  <a:moveTo>
                    <a:pt x="366" y="1"/>
                  </a:moveTo>
                  <a:cubicBezTo>
                    <a:pt x="263" y="1"/>
                    <a:pt x="160" y="54"/>
                    <a:pt x="101" y="154"/>
                  </a:cubicBezTo>
                  <a:cubicBezTo>
                    <a:pt x="1" y="297"/>
                    <a:pt x="44" y="490"/>
                    <a:pt x="194" y="590"/>
                  </a:cubicBezTo>
                  <a:cubicBezTo>
                    <a:pt x="248" y="620"/>
                    <a:pt x="307" y="634"/>
                    <a:pt x="364" y="634"/>
                  </a:cubicBezTo>
                  <a:cubicBezTo>
                    <a:pt x="472" y="634"/>
                    <a:pt x="576" y="583"/>
                    <a:pt x="636" y="490"/>
                  </a:cubicBezTo>
                  <a:cubicBezTo>
                    <a:pt x="729" y="347"/>
                    <a:pt x="686" y="154"/>
                    <a:pt x="536" y="54"/>
                  </a:cubicBezTo>
                  <a:cubicBezTo>
                    <a:pt x="485" y="18"/>
                    <a:pt x="425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513800" y="3305875"/>
              <a:ext cx="28775" cy="25200"/>
            </a:xfrm>
            <a:custGeom>
              <a:avLst/>
              <a:gdLst/>
              <a:ahLst/>
              <a:cxnLst/>
              <a:rect l="l" t="t" r="r" b="b"/>
              <a:pathLst>
                <a:path w="1151" h="1008" extrusionOk="0">
                  <a:moveTo>
                    <a:pt x="578" y="0"/>
                  </a:moveTo>
                  <a:cubicBezTo>
                    <a:pt x="409" y="0"/>
                    <a:pt x="246" y="84"/>
                    <a:pt x="144" y="238"/>
                  </a:cubicBezTo>
                  <a:cubicBezTo>
                    <a:pt x="1" y="481"/>
                    <a:pt x="79" y="781"/>
                    <a:pt x="308" y="931"/>
                  </a:cubicBezTo>
                  <a:cubicBezTo>
                    <a:pt x="390" y="982"/>
                    <a:pt x="486" y="1008"/>
                    <a:pt x="582" y="1008"/>
                  </a:cubicBezTo>
                  <a:cubicBezTo>
                    <a:pt x="750" y="1008"/>
                    <a:pt x="916" y="929"/>
                    <a:pt x="1008" y="774"/>
                  </a:cubicBezTo>
                  <a:cubicBezTo>
                    <a:pt x="1150" y="531"/>
                    <a:pt x="1072" y="231"/>
                    <a:pt x="843" y="74"/>
                  </a:cubicBezTo>
                  <a:cubicBezTo>
                    <a:pt x="759" y="24"/>
                    <a:pt x="668" y="0"/>
                    <a:pt x="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27650" y="3521950"/>
              <a:ext cx="21275" cy="18675"/>
            </a:xfrm>
            <a:custGeom>
              <a:avLst/>
              <a:gdLst/>
              <a:ahLst/>
              <a:cxnLst/>
              <a:rect l="l" t="t" r="r" b="b"/>
              <a:pathLst>
                <a:path w="851" h="747" extrusionOk="0">
                  <a:moveTo>
                    <a:pt x="421" y="1"/>
                  </a:moveTo>
                  <a:cubicBezTo>
                    <a:pt x="297" y="1"/>
                    <a:pt x="177" y="61"/>
                    <a:pt x="108" y="171"/>
                  </a:cubicBezTo>
                  <a:cubicBezTo>
                    <a:pt x="1" y="350"/>
                    <a:pt x="51" y="585"/>
                    <a:pt x="222" y="692"/>
                  </a:cubicBezTo>
                  <a:cubicBezTo>
                    <a:pt x="281" y="729"/>
                    <a:pt x="347" y="747"/>
                    <a:pt x="413" y="747"/>
                  </a:cubicBezTo>
                  <a:cubicBezTo>
                    <a:pt x="538" y="747"/>
                    <a:pt x="664" y="683"/>
                    <a:pt x="744" y="571"/>
                  </a:cubicBezTo>
                  <a:cubicBezTo>
                    <a:pt x="851" y="393"/>
                    <a:pt x="794" y="164"/>
                    <a:pt x="622" y="57"/>
                  </a:cubicBezTo>
                  <a:cubicBezTo>
                    <a:pt x="559" y="19"/>
                    <a:pt x="489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277275" y="3748900"/>
              <a:ext cx="21250" cy="18650"/>
            </a:xfrm>
            <a:custGeom>
              <a:avLst/>
              <a:gdLst/>
              <a:ahLst/>
              <a:cxnLst/>
              <a:rect l="l" t="t" r="r" b="b"/>
              <a:pathLst>
                <a:path w="850" h="746" extrusionOk="0">
                  <a:moveTo>
                    <a:pt x="430" y="0"/>
                  </a:moveTo>
                  <a:cubicBezTo>
                    <a:pt x="302" y="0"/>
                    <a:pt x="177" y="62"/>
                    <a:pt x="107" y="169"/>
                  </a:cubicBezTo>
                  <a:cubicBezTo>
                    <a:pt x="0" y="348"/>
                    <a:pt x="57" y="583"/>
                    <a:pt x="229" y="691"/>
                  </a:cubicBezTo>
                  <a:cubicBezTo>
                    <a:pt x="288" y="728"/>
                    <a:pt x="354" y="745"/>
                    <a:pt x="420" y="745"/>
                  </a:cubicBezTo>
                  <a:cubicBezTo>
                    <a:pt x="545" y="745"/>
                    <a:pt x="668" y="684"/>
                    <a:pt x="743" y="576"/>
                  </a:cubicBezTo>
                  <a:cubicBezTo>
                    <a:pt x="850" y="398"/>
                    <a:pt x="800" y="162"/>
                    <a:pt x="628" y="55"/>
                  </a:cubicBezTo>
                  <a:cubicBezTo>
                    <a:pt x="566" y="18"/>
                    <a:pt x="498" y="0"/>
                    <a:pt x="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303675" y="3289650"/>
              <a:ext cx="16825" cy="14625"/>
            </a:xfrm>
            <a:custGeom>
              <a:avLst/>
              <a:gdLst/>
              <a:ahLst/>
              <a:cxnLst/>
              <a:rect l="l" t="t" r="r" b="b"/>
              <a:pathLst>
                <a:path w="673" h="585" extrusionOk="0">
                  <a:moveTo>
                    <a:pt x="341" y="0"/>
                  </a:moveTo>
                  <a:cubicBezTo>
                    <a:pt x="244" y="0"/>
                    <a:pt x="149" y="49"/>
                    <a:pt x="94" y="137"/>
                  </a:cubicBezTo>
                  <a:cubicBezTo>
                    <a:pt x="1" y="273"/>
                    <a:pt x="44" y="451"/>
                    <a:pt x="179" y="537"/>
                  </a:cubicBezTo>
                  <a:cubicBezTo>
                    <a:pt x="227" y="570"/>
                    <a:pt x="281" y="585"/>
                    <a:pt x="333" y="585"/>
                  </a:cubicBezTo>
                  <a:cubicBezTo>
                    <a:pt x="430" y="585"/>
                    <a:pt x="524" y="535"/>
                    <a:pt x="579" y="451"/>
                  </a:cubicBezTo>
                  <a:cubicBezTo>
                    <a:pt x="672" y="316"/>
                    <a:pt x="629" y="137"/>
                    <a:pt x="494" y="44"/>
                  </a:cubicBezTo>
                  <a:cubicBezTo>
                    <a:pt x="446" y="14"/>
                    <a:pt x="393" y="0"/>
                    <a:pt x="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9875" y="1567825"/>
              <a:ext cx="21450" cy="21450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429" y="1"/>
                  </a:moveTo>
                  <a:cubicBezTo>
                    <a:pt x="194" y="1"/>
                    <a:pt x="1" y="194"/>
                    <a:pt x="1" y="429"/>
                  </a:cubicBezTo>
                  <a:cubicBezTo>
                    <a:pt x="1" y="665"/>
                    <a:pt x="194" y="858"/>
                    <a:pt x="429" y="858"/>
                  </a:cubicBezTo>
                  <a:cubicBezTo>
                    <a:pt x="665" y="858"/>
                    <a:pt x="858" y="665"/>
                    <a:pt x="858" y="429"/>
                  </a:cubicBezTo>
                  <a:cubicBezTo>
                    <a:pt x="858" y="194"/>
                    <a:pt x="665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249571" y="2334050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2" y="0"/>
                  </a:moveTo>
                  <a:cubicBezTo>
                    <a:pt x="215" y="0"/>
                    <a:pt x="0" y="214"/>
                    <a:pt x="0" y="471"/>
                  </a:cubicBezTo>
                  <a:cubicBezTo>
                    <a:pt x="0" y="736"/>
                    <a:pt x="215" y="943"/>
                    <a:pt x="472" y="943"/>
                  </a:cubicBezTo>
                  <a:cubicBezTo>
                    <a:pt x="729" y="943"/>
                    <a:pt x="943" y="736"/>
                    <a:pt x="943" y="471"/>
                  </a:cubicBezTo>
                  <a:cubicBezTo>
                    <a:pt x="943" y="214"/>
                    <a:pt x="729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775975" y="1203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440975" y="2308975"/>
              <a:ext cx="18775" cy="16725"/>
            </a:xfrm>
            <a:custGeom>
              <a:avLst/>
              <a:gdLst/>
              <a:ahLst/>
              <a:cxnLst/>
              <a:rect l="l" t="t" r="r" b="b"/>
              <a:pathLst>
                <a:path w="751" h="669" extrusionOk="0">
                  <a:moveTo>
                    <a:pt x="387" y="0"/>
                  </a:moveTo>
                  <a:cubicBezTo>
                    <a:pt x="309" y="0"/>
                    <a:pt x="230" y="27"/>
                    <a:pt x="165" y="82"/>
                  </a:cubicBezTo>
                  <a:cubicBezTo>
                    <a:pt x="22" y="204"/>
                    <a:pt x="1" y="418"/>
                    <a:pt x="129" y="554"/>
                  </a:cubicBezTo>
                  <a:cubicBezTo>
                    <a:pt x="191" y="631"/>
                    <a:pt x="282" y="669"/>
                    <a:pt x="376" y="669"/>
                  </a:cubicBezTo>
                  <a:cubicBezTo>
                    <a:pt x="455" y="669"/>
                    <a:pt x="535" y="642"/>
                    <a:pt x="601" y="589"/>
                  </a:cubicBezTo>
                  <a:cubicBezTo>
                    <a:pt x="743" y="475"/>
                    <a:pt x="751" y="261"/>
                    <a:pt x="636" y="118"/>
                  </a:cubicBezTo>
                  <a:cubicBezTo>
                    <a:pt x="57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737600" y="3217125"/>
              <a:ext cx="28575" cy="25150"/>
            </a:xfrm>
            <a:custGeom>
              <a:avLst/>
              <a:gdLst/>
              <a:ahLst/>
              <a:cxnLst/>
              <a:rect l="l" t="t" r="r" b="b"/>
              <a:pathLst>
                <a:path w="1143" h="1006" extrusionOk="0">
                  <a:moveTo>
                    <a:pt x="572" y="1"/>
                  </a:moveTo>
                  <a:cubicBezTo>
                    <a:pt x="406" y="1"/>
                    <a:pt x="245" y="80"/>
                    <a:pt x="150" y="225"/>
                  </a:cubicBezTo>
                  <a:cubicBezTo>
                    <a:pt x="0" y="460"/>
                    <a:pt x="64" y="767"/>
                    <a:pt x="293" y="925"/>
                  </a:cubicBezTo>
                  <a:cubicBezTo>
                    <a:pt x="376" y="979"/>
                    <a:pt x="471" y="1006"/>
                    <a:pt x="566" y="1006"/>
                  </a:cubicBezTo>
                  <a:cubicBezTo>
                    <a:pt x="730" y="1006"/>
                    <a:pt x="893" y="927"/>
                    <a:pt x="993" y="782"/>
                  </a:cubicBezTo>
                  <a:cubicBezTo>
                    <a:pt x="1143" y="546"/>
                    <a:pt x="1078" y="232"/>
                    <a:pt x="850" y="82"/>
                  </a:cubicBezTo>
                  <a:cubicBezTo>
                    <a:pt x="764" y="27"/>
                    <a:pt x="667" y="1"/>
                    <a:pt x="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932000" y="3253900"/>
              <a:ext cx="20550" cy="18250"/>
            </a:xfrm>
            <a:custGeom>
              <a:avLst/>
              <a:gdLst/>
              <a:ahLst/>
              <a:cxnLst/>
              <a:rect l="l" t="t" r="r" b="b"/>
              <a:pathLst>
                <a:path w="822" h="730" extrusionOk="0">
                  <a:moveTo>
                    <a:pt x="399" y="1"/>
                  </a:moveTo>
                  <a:cubicBezTo>
                    <a:pt x="283" y="1"/>
                    <a:pt x="170" y="60"/>
                    <a:pt x="108" y="168"/>
                  </a:cubicBezTo>
                  <a:cubicBezTo>
                    <a:pt x="1" y="332"/>
                    <a:pt x="43" y="560"/>
                    <a:pt x="200" y="660"/>
                  </a:cubicBezTo>
                  <a:cubicBezTo>
                    <a:pt x="267" y="707"/>
                    <a:pt x="340" y="730"/>
                    <a:pt x="412" y="730"/>
                  </a:cubicBezTo>
                  <a:cubicBezTo>
                    <a:pt x="526" y="730"/>
                    <a:pt x="635" y="673"/>
                    <a:pt x="700" y="567"/>
                  </a:cubicBezTo>
                  <a:cubicBezTo>
                    <a:pt x="822" y="396"/>
                    <a:pt x="772" y="175"/>
                    <a:pt x="600" y="68"/>
                  </a:cubicBezTo>
                  <a:cubicBezTo>
                    <a:pt x="539" y="22"/>
                    <a:pt x="468" y="1"/>
                    <a:pt x="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922725" y="3445000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4" y="0"/>
                  </a:moveTo>
                  <a:cubicBezTo>
                    <a:pt x="136" y="0"/>
                    <a:pt x="0" y="143"/>
                    <a:pt x="0" y="314"/>
                  </a:cubicBezTo>
                  <a:cubicBezTo>
                    <a:pt x="0" y="486"/>
                    <a:pt x="143" y="614"/>
                    <a:pt x="314" y="628"/>
                  </a:cubicBezTo>
                  <a:cubicBezTo>
                    <a:pt x="493" y="628"/>
                    <a:pt x="629" y="486"/>
                    <a:pt x="629" y="314"/>
                  </a:cubicBezTo>
                  <a:cubicBezTo>
                    <a:pt x="629" y="136"/>
                    <a:pt x="486" y="0"/>
                    <a:pt x="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754275" y="4298275"/>
              <a:ext cx="17350" cy="15350"/>
            </a:xfrm>
            <a:custGeom>
              <a:avLst/>
              <a:gdLst/>
              <a:ahLst/>
              <a:cxnLst/>
              <a:rect l="l" t="t" r="r" b="b"/>
              <a:pathLst>
                <a:path w="694" h="614" extrusionOk="0">
                  <a:moveTo>
                    <a:pt x="349" y="1"/>
                  </a:moveTo>
                  <a:cubicBezTo>
                    <a:pt x="259" y="1"/>
                    <a:pt x="170" y="42"/>
                    <a:pt x="108" y="117"/>
                  </a:cubicBezTo>
                  <a:cubicBezTo>
                    <a:pt x="0" y="252"/>
                    <a:pt x="22" y="438"/>
                    <a:pt x="158" y="545"/>
                  </a:cubicBezTo>
                  <a:cubicBezTo>
                    <a:pt x="215" y="591"/>
                    <a:pt x="282" y="613"/>
                    <a:pt x="349" y="613"/>
                  </a:cubicBezTo>
                  <a:cubicBezTo>
                    <a:pt x="437" y="613"/>
                    <a:pt x="525" y="573"/>
                    <a:pt x="586" y="495"/>
                  </a:cubicBezTo>
                  <a:cubicBezTo>
                    <a:pt x="693" y="359"/>
                    <a:pt x="672" y="174"/>
                    <a:pt x="536" y="67"/>
                  </a:cubicBezTo>
                  <a:cubicBezTo>
                    <a:pt x="479" y="22"/>
                    <a:pt x="414" y="1"/>
                    <a:pt x="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2"/>
          <p:cNvSpPr/>
          <p:nvPr/>
        </p:nvSpPr>
        <p:spPr>
          <a:xfrm rot="2884128">
            <a:off x="6790055" y="2640014"/>
            <a:ext cx="129598" cy="130252"/>
          </a:xfrm>
          <a:custGeom>
            <a:avLst/>
            <a:gdLst/>
            <a:ahLst/>
            <a:cxnLst/>
            <a:rect l="l" t="t" r="r" b="b"/>
            <a:pathLst>
              <a:path w="6142" h="6173" extrusionOk="0">
                <a:moveTo>
                  <a:pt x="2009" y="0"/>
                </a:moveTo>
                <a:cubicBezTo>
                  <a:pt x="1957" y="0"/>
                  <a:pt x="1906" y="11"/>
                  <a:pt x="1857" y="31"/>
                </a:cubicBezTo>
                <a:cubicBezTo>
                  <a:pt x="1729" y="88"/>
                  <a:pt x="1650" y="209"/>
                  <a:pt x="1650" y="345"/>
                </a:cubicBezTo>
                <a:lnTo>
                  <a:pt x="1615" y="2080"/>
                </a:lnTo>
                <a:lnTo>
                  <a:pt x="172" y="3023"/>
                </a:lnTo>
                <a:cubicBezTo>
                  <a:pt x="65" y="3094"/>
                  <a:pt x="1" y="3230"/>
                  <a:pt x="15" y="3366"/>
                </a:cubicBezTo>
                <a:cubicBezTo>
                  <a:pt x="29" y="3508"/>
                  <a:pt x="115" y="3623"/>
                  <a:pt x="244" y="3666"/>
                </a:cubicBezTo>
                <a:lnTo>
                  <a:pt x="1886" y="4237"/>
                </a:lnTo>
                <a:lnTo>
                  <a:pt x="2343" y="5908"/>
                </a:lnTo>
                <a:cubicBezTo>
                  <a:pt x="2379" y="6043"/>
                  <a:pt x="2486" y="6136"/>
                  <a:pt x="2614" y="6165"/>
                </a:cubicBezTo>
                <a:cubicBezTo>
                  <a:pt x="2638" y="6170"/>
                  <a:pt x="2661" y="6172"/>
                  <a:pt x="2684" y="6172"/>
                </a:cubicBezTo>
                <a:cubicBezTo>
                  <a:pt x="2795" y="6172"/>
                  <a:pt x="2899" y="6118"/>
                  <a:pt x="2964" y="6029"/>
                </a:cubicBezTo>
                <a:lnTo>
                  <a:pt x="4021" y="4658"/>
                </a:lnTo>
                <a:lnTo>
                  <a:pt x="4685" y="4687"/>
                </a:lnTo>
                <a:lnTo>
                  <a:pt x="5385" y="4722"/>
                </a:lnTo>
                <a:lnTo>
                  <a:pt x="5749" y="4737"/>
                </a:lnTo>
                <a:cubicBezTo>
                  <a:pt x="5758" y="4738"/>
                  <a:pt x="5768" y="4738"/>
                  <a:pt x="5777" y="4738"/>
                </a:cubicBezTo>
                <a:cubicBezTo>
                  <a:pt x="5839" y="4738"/>
                  <a:pt x="5900" y="4718"/>
                  <a:pt x="5956" y="4687"/>
                </a:cubicBezTo>
                <a:cubicBezTo>
                  <a:pt x="6006" y="4658"/>
                  <a:pt x="6049" y="4615"/>
                  <a:pt x="6078" y="4551"/>
                </a:cubicBezTo>
                <a:cubicBezTo>
                  <a:pt x="6142" y="4437"/>
                  <a:pt x="6142" y="4294"/>
                  <a:pt x="6063" y="4173"/>
                </a:cubicBezTo>
                <a:lnTo>
                  <a:pt x="5071" y="2744"/>
                </a:lnTo>
                <a:lnTo>
                  <a:pt x="5685" y="1131"/>
                </a:lnTo>
                <a:cubicBezTo>
                  <a:pt x="5742" y="1009"/>
                  <a:pt x="5706" y="866"/>
                  <a:pt x="5614" y="766"/>
                </a:cubicBezTo>
                <a:cubicBezTo>
                  <a:pt x="5550" y="692"/>
                  <a:pt x="5454" y="653"/>
                  <a:pt x="5353" y="653"/>
                </a:cubicBezTo>
                <a:cubicBezTo>
                  <a:pt x="5319" y="653"/>
                  <a:pt x="5284" y="657"/>
                  <a:pt x="5249" y="666"/>
                </a:cubicBezTo>
                <a:lnTo>
                  <a:pt x="3586" y="1166"/>
                </a:lnTo>
                <a:lnTo>
                  <a:pt x="2229" y="81"/>
                </a:lnTo>
                <a:cubicBezTo>
                  <a:pt x="2164" y="25"/>
                  <a:pt x="2087" y="0"/>
                  <a:pt x="20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 rot="-1506460">
            <a:off x="2876115" y="404637"/>
            <a:ext cx="97199" cy="97682"/>
          </a:xfrm>
          <a:custGeom>
            <a:avLst/>
            <a:gdLst/>
            <a:ahLst/>
            <a:cxnLst/>
            <a:rect l="l" t="t" r="r" b="b"/>
            <a:pathLst>
              <a:path w="6142" h="6173" extrusionOk="0">
                <a:moveTo>
                  <a:pt x="2009" y="0"/>
                </a:moveTo>
                <a:cubicBezTo>
                  <a:pt x="1957" y="0"/>
                  <a:pt x="1906" y="11"/>
                  <a:pt x="1857" y="31"/>
                </a:cubicBezTo>
                <a:cubicBezTo>
                  <a:pt x="1729" y="88"/>
                  <a:pt x="1650" y="209"/>
                  <a:pt x="1650" y="345"/>
                </a:cubicBezTo>
                <a:lnTo>
                  <a:pt x="1615" y="2080"/>
                </a:lnTo>
                <a:lnTo>
                  <a:pt x="172" y="3023"/>
                </a:lnTo>
                <a:cubicBezTo>
                  <a:pt x="65" y="3094"/>
                  <a:pt x="1" y="3230"/>
                  <a:pt x="15" y="3366"/>
                </a:cubicBezTo>
                <a:cubicBezTo>
                  <a:pt x="29" y="3508"/>
                  <a:pt x="115" y="3623"/>
                  <a:pt x="244" y="3666"/>
                </a:cubicBezTo>
                <a:lnTo>
                  <a:pt x="1886" y="4237"/>
                </a:lnTo>
                <a:lnTo>
                  <a:pt x="2343" y="5908"/>
                </a:lnTo>
                <a:cubicBezTo>
                  <a:pt x="2379" y="6043"/>
                  <a:pt x="2486" y="6136"/>
                  <a:pt x="2614" y="6165"/>
                </a:cubicBezTo>
                <a:cubicBezTo>
                  <a:pt x="2638" y="6170"/>
                  <a:pt x="2661" y="6172"/>
                  <a:pt x="2684" y="6172"/>
                </a:cubicBezTo>
                <a:cubicBezTo>
                  <a:pt x="2795" y="6172"/>
                  <a:pt x="2899" y="6118"/>
                  <a:pt x="2964" y="6029"/>
                </a:cubicBezTo>
                <a:lnTo>
                  <a:pt x="4021" y="4658"/>
                </a:lnTo>
                <a:lnTo>
                  <a:pt x="4685" y="4687"/>
                </a:lnTo>
                <a:lnTo>
                  <a:pt x="5385" y="4722"/>
                </a:lnTo>
                <a:lnTo>
                  <a:pt x="5749" y="4737"/>
                </a:lnTo>
                <a:cubicBezTo>
                  <a:pt x="5758" y="4738"/>
                  <a:pt x="5768" y="4738"/>
                  <a:pt x="5777" y="4738"/>
                </a:cubicBezTo>
                <a:cubicBezTo>
                  <a:pt x="5839" y="4738"/>
                  <a:pt x="5900" y="4718"/>
                  <a:pt x="5956" y="4687"/>
                </a:cubicBezTo>
                <a:cubicBezTo>
                  <a:pt x="6006" y="4658"/>
                  <a:pt x="6049" y="4615"/>
                  <a:pt x="6078" y="4551"/>
                </a:cubicBezTo>
                <a:cubicBezTo>
                  <a:pt x="6142" y="4437"/>
                  <a:pt x="6142" y="4294"/>
                  <a:pt x="6063" y="4173"/>
                </a:cubicBezTo>
                <a:lnTo>
                  <a:pt x="5071" y="2744"/>
                </a:lnTo>
                <a:lnTo>
                  <a:pt x="5685" y="1131"/>
                </a:lnTo>
                <a:cubicBezTo>
                  <a:pt x="5742" y="1009"/>
                  <a:pt x="5706" y="866"/>
                  <a:pt x="5614" y="766"/>
                </a:cubicBezTo>
                <a:cubicBezTo>
                  <a:pt x="5550" y="692"/>
                  <a:pt x="5454" y="653"/>
                  <a:pt x="5353" y="653"/>
                </a:cubicBezTo>
                <a:cubicBezTo>
                  <a:pt x="5319" y="653"/>
                  <a:pt x="5284" y="657"/>
                  <a:pt x="5249" y="666"/>
                </a:cubicBezTo>
                <a:lnTo>
                  <a:pt x="3586" y="1166"/>
                </a:lnTo>
                <a:lnTo>
                  <a:pt x="2229" y="81"/>
                </a:lnTo>
                <a:cubicBezTo>
                  <a:pt x="2164" y="25"/>
                  <a:pt x="2087" y="0"/>
                  <a:pt x="2009" y="0"/>
                </a:cubicBezTo>
                <a:close/>
              </a:path>
            </a:pathLst>
          </a:custGeom>
          <a:solidFill>
            <a:srgbClr val="F6FAFF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2"/>
          <p:cNvGrpSpPr/>
          <p:nvPr/>
        </p:nvGrpSpPr>
        <p:grpSpPr>
          <a:xfrm rot="-10036041">
            <a:off x="-536853" y="2436951"/>
            <a:ext cx="1236113" cy="599669"/>
            <a:chOff x="2756875" y="1135100"/>
            <a:chExt cx="1236125" cy="599675"/>
          </a:xfrm>
        </p:grpSpPr>
        <p:sp>
          <p:nvSpPr>
            <p:cNvPr id="143" name="Google Shape;143;p2"/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32"/>
          <p:cNvGrpSpPr/>
          <p:nvPr/>
        </p:nvGrpSpPr>
        <p:grpSpPr>
          <a:xfrm rot="-5088423">
            <a:off x="6403416" y="4054512"/>
            <a:ext cx="1297447" cy="974220"/>
            <a:chOff x="2756875" y="1397525"/>
            <a:chExt cx="1236125" cy="928175"/>
          </a:xfrm>
        </p:grpSpPr>
        <p:sp>
          <p:nvSpPr>
            <p:cNvPr id="894" name="Google Shape;894;p32"/>
            <p:cNvSpPr/>
            <p:nvPr/>
          </p:nvSpPr>
          <p:spPr>
            <a:xfrm>
              <a:off x="3348150" y="2075225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1"/>
                  </a:moveTo>
                  <a:cubicBezTo>
                    <a:pt x="1950" y="1"/>
                    <a:pt x="1786" y="1986"/>
                    <a:pt x="1607" y="2229"/>
                  </a:cubicBezTo>
                  <a:cubicBezTo>
                    <a:pt x="1350" y="2571"/>
                    <a:pt x="1" y="2693"/>
                    <a:pt x="1" y="2693"/>
                  </a:cubicBezTo>
                  <a:cubicBezTo>
                    <a:pt x="1" y="2693"/>
                    <a:pt x="1179" y="2750"/>
                    <a:pt x="1600" y="3164"/>
                  </a:cubicBezTo>
                  <a:cubicBezTo>
                    <a:pt x="1857" y="3421"/>
                    <a:pt x="2071" y="4978"/>
                    <a:pt x="2071" y="4978"/>
                  </a:cubicBezTo>
                  <a:cubicBezTo>
                    <a:pt x="2071" y="4978"/>
                    <a:pt x="2178" y="3335"/>
                    <a:pt x="2593" y="3121"/>
                  </a:cubicBezTo>
                  <a:cubicBezTo>
                    <a:pt x="3335" y="2736"/>
                    <a:pt x="5442" y="2700"/>
                    <a:pt x="5442" y="2700"/>
                  </a:cubicBezTo>
                  <a:cubicBezTo>
                    <a:pt x="5442" y="2700"/>
                    <a:pt x="3300" y="2564"/>
                    <a:pt x="2728" y="2371"/>
                  </a:cubicBezTo>
                  <a:cubicBezTo>
                    <a:pt x="2064" y="2129"/>
                    <a:pt x="1950" y="1"/>
                    <a:pt x="1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3440975" y="2308975"/>
              <a:ext cx="18775" cy="16725"/>
            </a:xfrm>
            <a:custGeom>
              <a:avLst/>
              <a:gdLst/>
              <a:ahLst/>
              <a:cxnLst/>
              <a:rect l="l" t="t" r="r" b="b"/>
              <a:pathLst>
                <a:path w="751" h="669" extrusionOk="0">
                  <a:moveTo>
                    <a:pt x="387" y="0"/>
                  </a:moveTo>
                  <a:cubicBezTo>
                    <a:pt x="309" y="0"/>
                    <a:pt x="230" y="27"/>
                    <a:pt x="165" y="82"/>
                  </a:cubicBezTo>
                  <a:cubicBezTo>
                    <a:pt x="22" y="204"/>
                    <a:pt x="1" y="418"/>
                    <a:pt x="129" y="554"/>
                  </a:cubicBezTo>
                  <a:cubicBezTo>
                    <a:pt x="191" y="631"/>
                    <a:pt x="282" y="669"/>
                    <a:pt x="376" y="669"/>
                  </a:cubicBezTo>
                  <a:cubicBezTo>
                    <a:pt x="455" y="669"/>
                    <a:pt x="535" y="642"/>
                    <a:pt x="601" y="589"/>
                  </a:cubicBezTo>
                  <a:cubicBezTo>
                    <a:pt x="743" y="475"/>
                    <a:pt x="751" y="261"/>
                    <a:pt x="636" y="118"/>
                  </a:cubicBezTo>
                  <a:cubicBezTo>
                    <a:pt x="57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32"/>
          <p:cNvGrpSpPr/>
          <p:nvPr/>
        </p:nvGrpSpPr>
        <p:grpSpPr>
          <a:xfrm rot="-9280523">
            <a:off x="6199" y="1692647"/>
            <a:ext cx="2295182" cy="545217"/>
            <a:chOff x="2775975" y="1203650"/>
            <a:chExt cx="2187025" cy="519525"/>
          </a:xfrm>
        </p:grpSpPr>
        <p:sp>
          <p:nvSpPr>
            <p:cNvPr id="900" name="Google Shape;900;p32"/>
            <p:cNvSpPr/>
            <p:nvPr/>
          </p:nvSpPr>
          <p:spPr>
            <a:xfrm>
              <a:off x="4902275" y="1662450"/>
              <a:ext cx="60725" cy="60725"/>
            </a:xfrm>
            <a:custGeom>
              <a:avLst/>
              <a:gdLst/>
              <a:ahLst/>
              <a:cxnLst/>
              <a:rect l="l" t="t" r="r" b="b"/>
              <a:pathLst>
                <a:path w="2429" h="2429" extrusionOk="0">
                  <a:moveTo>
                    <a:pt x="1215" y="1"/>
                  </a:moveTo>
                  <a:cubicBezTo>
                    <a:pt x="544" y="1"/>
                    <a:pt x="1" y="543"/>
                    <a:pt x="1" y="1214"/>
                  </a:cubicBezTo>
                  <a:cubicBezTo>
                    <a:pt x="1" y="1886"/>
                    <a:pt x="558" y="2428"/>
                    <a:pt x="1215" y="2428"/>
                  </a:cubicBezTo>
                  <a:cubicBezTo>
                    <a:pt x="1886" y="2428"/>
                    <a:pt x="2429" y="1886"/>
                    <a:pt x="2429" y="1214"/>
                  </a:cubicBezTo>
                  <a:cubicBezTo>
                    <a:pt x="2429" y="543"/>
                    <a:pt x="1886" y="1"/>
                    <a:pt x="1215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775975" y="1203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32"/>
          <p:cNvGrpSpPr/>
          <p:nvPr/>
        </p:nvGrpSpPr>
        <p:grpSpPr>
          <a:xfrm>
            <a:off x="285325" y="174560"/>
            <a:ext cx="8776115" cy="4725305"/>
            <a:chOff x="-1922640" y="1135100"/>
            <a:chExt cx="8361390" cy="4502005"/>
          </a:xfrm>
        </p:grpSpPr>
        <p:sp>
          <p:nvSpPr>
            <p:cNvPr id="905" name="Google Shape;905;p32"/>
            <p:cNvSpPr/>
            <p:nvPr/>
          </p:nvSpPr>
          <p:spPr>
            <a:xfrm>
              <a:off x="-1922640" y="5214143"/>
              <a:ext cx="875325" cy="340125"/>
            </a:xfrm>
            <a:custGeom>
              <a:avLst/>
              <a:gdLst/>
              <a:ahLst/>
              <a:cxnLst/>
              <a:rect l="l" t="t" r="r" b="b"/>
              <a:pathLst>
                <a:path w="35013" h="13605" extrusionOk="0">
                  <a:moveTo>
                    <a:pt x="34984" y="0"/>
                  </a:moveTo>
                  <a:cubicBezTo>
                    <a:pt x="14233" y="4792"/>
                    <a:pt x="579" y="12004"/>
                    <a:pt x="451" y="12082"/>
                  </a:cubicBezTo>
                  <a:lnTo>
                    <a:pt x="458" y="12090"/>
                  </a:lnTo>
                  <a:cubicBezTo>
                    <a:pt x="222" y="12218"/>
                    <a:pt x="58" y="12461"/>
                    <a:pt x="36" y="12747"/>
                  </a:cubicBezTo>
                  <a:cubicBezTo>
                    <a:pt x="1" y="13189"/>
                    <a:pt x="344" y="13575"/>
                    <a:pt x="779" y="13603"/>
                  </a:cubicBezTo>
                  <a:cubicBezTo>
                    <a:pt x="790" y="13604"/>
                    <a:pt x="802" y="13604"/>
                    <a:pt x="813" y="13604"/>
                  </a:cubicBezTo>
                  <a:cubicBezTo>
                    <a:pt x="979" y="13604"/>
                    <a:pt x="1138" y="13555"/>
                    <a:pt x="1272" y="13475"/>
                  </a:cubicBezTo>
                  <a:cubicBezTo>
                    <a:pt x="1272" y="13475"/>
                    <a:pt x="1279" y="13468"/>
                    <a:pt x="1300" y="13454"/>
                  </a:cubicBezTo>
                  <a:lnTo>
                    <a:pt x="1308" y="13454"/>
                  </a:lnTo>
                  <a:cubicBezTo>
                    <a:pt x="1665" y="13232"/>
                    <a:pt x="4914" y="11140"/>
                    <a:pt x="10334" y="8583"/>
                  </a:cubicBezTo>
                  <a:cubicBezTo>
                    <a:pt x="15604" y="6106"/>
                    <a:pt x="24173" y="2614"/>
                    <a:pt x="35013" y="114"/>
                  </a:cubicBezTo>
                  <a:lnTo>
                    <a:pt x="34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-1701177" y="5056931"/>
              <a:ext cx="432400" cy="168225"/>
            </a:xfrm>
            <a:custGeom>
              <a:avLst/>
              <a:gdLst/>
              <a:ahLst/>
              <a:cxnLst/>
              <a:rect l="l" t="t" r="r" b="b"/>
              <a:pathLst>
                <a:path w="17296" h="6729" extrusionOk="0">
                  <a:moveTo>
                    <a:pt x="17289" y="0"/>
                  </a:moveTo>
                  <a:cubicBezTo>
                    <a:pt x="7034" y="2371"/>
                    <a:pt x="286" y="5934"/>
                    <a:pt x="222" y="5970"/>
                  </a:cubicBezTo>
                  <a:lnTo>
                    <a:pt x="222" y="5977"/>
                  </a:lnTo>
                  <a:cubicBezTo>
                    <a:pt x="108" y="6041"/>
                    <a:pt x="29" y="6156"/>
                    <a:pt x="15" y="6299"/>
                  </a:cubicBezTo>
                  <a:cubicBezTo>
                    <a:pt x="1" y="6527"/>
                    <a:pt x="165" y="6713"/>
                    <a:pt x="386" y="6727"/>
                  </a:cubicBezTo>
                  <a:cubicBezTo>
                    <a:pt x="397" y="6728"/>
                    <a:pt x="408" y="6728"/>
                    <a:pt x="418" y="6728"/>
                  </a:cubicBezTo>
                  <a:cubicBezTo>
                    <a:pt x="491" y="6728"/>
                    <a:pt x="559" y="6706"/>
                    <a:pt x="622" y="6663"/>
                  </a:cubicBezTo>
                  <a:cubicBezTo>
                    <a:pt x="622" y="6663"/>
                    <a:pt x="629" y="6663"/>
                    <a:pt x="643" y="6656"/>
                  </a:cubicBezTo>
                  <a:cubicBezTo>
                    <a:pt x="815" y="6541"/>
                    <a:pt x="2421" y="5499"/>
                    <a:pt x="5099" y="4242"/>
                  </a:cubicBezTo>
                  <a:cubicBezTo>
                    <a:pt x="7706" y="3014"/>
                    <a:pt x="11940" y="1293"/>
                    <a:pt x="17296" y="50"/>
                  </a:cubicBezTo>
                  <a:lnTo>
                    <a:pt x="1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5643344" y="1309280"/>
              <a:ext cx="720200" cy="280150"/>
            </a:xfrm>
            <a:custGeom>
              <a:avLst/>
              <a:gdLst/>
              <a:ahLst/>
              <a:cxnLst/>
              <a:rect l="l" t="t" r="r" b="b"/>
              <a:pathLst>
                <a:path w="28808" h="11206" extrusionOk="0">
                  <a:moveTo>
                    <a:pt x="28793" y="0"/>
                  </a:moveTo>
                  <a:cubicBezTo>
                    <a:pt x="11712" y="3949"/>
                    <a:pt x="479" y="9883"/>
                    <a:pt x="372" y="9955"/>
                  </a:cubicBezTo>
                  <a:lnTo>
                    <a:pt x="379" y="9962"/>
                  </a:lnTo>
                  <a:cubicBezTo>
                    <a:pt x="179" y="10069"/>
                    <a:pt x="51" y="10269"/>
                    <a:pt x="29" y="10497"/>
                  </a:cubicBezTo>
                  <a:cubicBezTo>
                    <a:pt x="1" y="10862"/>
                    <a:pt x="279" y="11176"/>
                    <a:pt x="644" y="11204"/>
                  </a:cubicBezTo>
                  <a:cubicBezTo>
                    <a:pt x="656" y="11205"/>
                    <a:pt x="668" y="11205"/>
                    <a:pt x="681" y="11205"/>
                  </a:cubicBezTo>
                  <a:cubicBezTo>
                    <a:pt x="816" y="11205"/>
                    <a:pt x="939" y="11169"/>
                    <a:pt x="1043" y="11097"/>
                  </a:cubicBezTo>
                  <a:cubicBezTo>
                    <a:pt x="1043" y="11097"/>
                    <a:pt x="1058" y="11083"/>
                    <a:pt x="1072" y="11076"/>
                  </a:cubicBezTo>
                  <a:lnTo>
                    <a:pt x="1086" y="11076"/>
                  </a:lnTo>
                  <a:cubicBezTo>
                    <a:pt x="1350" y="10890"/>
                    <a:pt x="4028" y="9162"/>
                    <a:pt x="8491" y="7063"/>
                  </a:cubicBezTo>
                  <a:cubicBezTo>
                    <a:pt x="12840" y="5020"/>
                    <a:pt x="19888" y="2150"/>
                    <a:pt x="28807" y="93"/>
                  </a:cubicBezTo>
                  <a:lnTo>
                    <a:pt x="2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4902275" y="1662450"/>
              <a:ext cx="60725" cy="60725"/>
            </a:xfrm>
            <a:custGeom>
              <a:avLst/>
              <a:gdLst/>
              <a:ahLst/>
              <a:cxnLst/>
              <a:rect l="l" t="t" r="r" b="b"/>
              <a:pathLst>
                <a:path w="2429" h="2429" extrusionOk="0">
                  <a:moveTo>
                    <a:pt x="1215" y="1"/>
                  </a:moveTo>
                  <a:cubicBezTo>
                    <a:pt x="544" y="1"/>
                    <a:pt x="1" y="543"/>
                    <a:pt x="1" y="1214"/>
                  </a:cubicBezTo>
                  <a:cubicBezTo>
                    <a:pt x="1" y="1886"/>
                    <a:pt x="558" y="2428"/>
                    <a:pt x="1215" y="2428"/>
                  </a:cubicBezTo>
                  <a:cubicBezTo>
                    <a:pt x="1886" y="2428"/>
                    <a:pt x="2429" y="1886"/>
                    <a:pt x="2429" y="1214"/>
                  </a:cubicBezTo>
                  <a:cubicBezTo>
                    <a:pt x="2429" y="543"/>
                    <a:pt x="1886" y="1"/>
                    <a:pt x="1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6216950" y="2849025"/>
              <a:ext cx="44650" cy="44650"/>
            </a:xfrm>
            <a:custGeom>
              <a:avLst/>
              <a:gdLst/>
              <a:ahLst/>
              <a:cxnLst/>
              <a:rect l="l" t="t" r="r" b="b"/>
              <a:pathLst>
                <a:path w="1786" h="1786" extrusionOk="0">
                  <a:moveTo>
                    <a:pt x="893" y="0"/>
                  </a:moveTo>
                  <a:cubicBezTo>
                    <a:pt x="401" y="0"/>
                    <a:pt x="1" y="400"/>
                    <a:pt x="1" y="893"/>
                  </a:cubicBezTo>
                  <a:cubicBezTo>
                    <a:pt x="1" y="1386"/>
                    <a:pt x="401" y="1786"/>
                    <a:pt x="893" y="1786"/>
                  </a:cubicBezTo>
                  <a:cubicBezTo>
                    <a:pt x="1386" y="1786"/>
                    <a:pt x="1786" y="1386"/>
                    <a:pt x="1786" y="893"/>
                  </a:cubicBezTo>
                  <a:cubicBezTo>
                    <a:pt x="1786" y="400"/>
                    <a:pt x="1386" y="0"/>
                    <a:pt x="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166775" y="1833375"/>
              <a:ext cx="30550" cy="27100"/>
            </a:xfrm>
            <a:custGeom>
              <a:avLst/>
              <a:gdLst/>
              <a:ahLst/>
              <a:cxnLst/>
              <a:rect l="l" t="t" r="r" b="b"/>
              <a:pathLst>
                <a:path w="1222" h="1084" extrusionOk="0">
                  <a:moveTo>
                    <a:pt x="606" y="1"/>
                  </a:moveTo>
                  <a:cubicBezTo>
                    <a:pt x="443" y="1"/>
                    <a:pt x="284" y="74"/>
                    <a:pt x="179" y="217"/>
                  </a:cubicBezTo>
                  <a:cubicBezTo>
                    <a:pt x="0" y="460"/>
                    <a:pt x="43" y="796"/>
                    <a:pt x="286" y="974"/>
                  </a:cubicBezTo>
                  <a:cubicBezTo>
                    <a:pt x="383" y="1048"/>
                    <a:pt x="498" y="1084"/>
                    <a:pt x="612" y="1084"/>
                  </a:cubicBezTo>
                  <a:cubicBezTo>
                    <a:pt x="776" y="1084"/>
                    <a:pt x="938" y="1010"/>
                    <a:pt x="1043" y="867"/>
                  </a:cubicBezTo>
                  <a:cubicBezTo>
                    <a:pt x="1221" y="624"/>
                    <a:pt x="1179" y="289"/>
                    <a:pt x="936" y="110"/>
                  </a:cubicBezTo>
                  <a:cubicBezTo>
                    <a:pt x="836" y="37"/>
                    <a:pt x="720" y="1"/>
                    <a:pt x="6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1019425" y="5593405"/>
              <a:ext cx="49475" cy="43700"/>
            </a:xfrm>
            <a:custGeom>
              <a:avLst/>
              <a:gdLst/>
              <a:ahLst/>
              <a:cxnLst/>
              <a:rect l="l" t="t" r="r" b="b"/>
              <a:pathLst>
                <a:path w="1979" h="1748" extrusionOk="0">
                  <a:moveTo>
                    <a:pt x="990" y="0"/>
                  </a:moveTo>
                  <a:cubicBezTo>
                    <a:pt x="727" y="0"/>
                    <a:pt x="466" y="121"/>
                    <a:pt x="293" y="345"/>
                  </a:cubicBezTo>
                  <a:cubicBezTo>
                    <a:pt x="1" y="731"/>
                    <a:pt x="79" y="1273"/>
                    <a:pt x="465" y="1573"/>
                  </a:cubicBezTo>
                  <a:cubicBezTo>
                    <a:pt x="620" y="1691"/>
                    <a:pt x="804" y="1748"/>
                    <a:pt x="987" y="1748"/>
                  </a:cubicBezTo>
                  <a:cubicBezTo>
                    <a:pt x="1251" y="1748"/>
                    <a:pt x="1513" y="1629"/>
                    <a:pt x="1686" y="1402"/>
                  </a:cubicBezTo>
                  <a:cubicBezTo>
                    <a:pt x="1979" y="1016"/>
                    <a:pt x="1900" y="474"/>
                    <a:pt x="1514" y="181"/>
                  </a:cubicBezTo>
                  <a:cubicBezTo>
                    <a:pt x="1357" y="58"/>
                    <a:pt x="1173" y="0"/>
                    <a:pt x="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6189725" y="5056937"/>
              <a:ext cx="99100" cy="99100"/>
            </a:xfrm>
            <a:custGeom>
              <a:avLst/>
              <a:gdLst/>
              <a:ahLst/>
              <a:cxnLst/>
              <a:rect l="l" t="t" r="r" b="b"/>
              <a:pathLst>
                <a:path w="3964" h="3964" extrusionOk="0">
                  <a:moveTo>
                    <a:pt x="1986" y="0"/>
                  </a:moveTo>
                  <a:cubicBezTo>
                    <a:pt x="886" y="0"/>
                    <a:pt x="1" y="886"/>
                    <a:pt x="1" y="1985"/>
                  </a:cubicBezTo>
                  <a:cubicBezTo>
                    <a:pt x="1" y="3078"/>
                    <a:pt x="886" y="3963"/>
                    <a:pt x="1986" y="3963"/>
                  </a:cubicBezTo>
                  <a:cubicBezTo>
                    <a:pt x="3078" y="3963"/>
                    <a:pt x="3964" y="3078"/>
                    <a:pt x="3964" y="1985"/>
                  </a:cubicBezTo>
                  <a:cubicBezTo>
                    <a:pt x="3964" y="886"/>
                    <a:pt x="3078" y="0"/>
                    <a:pt x="198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-1876650" y="1567825"/>
              <a:ext cx="135875" cy="124650"/>
            </a:xfrm>
            <a:custGeom>
              <a:avLst/>
              <a:gdLst/>
              <a:ahLst/>
              <a:cxnLst/>
              <a:rect l="l" t="t" r="r" b="b"/>
              <a:pathLst>
                <a:path w="5435" h="4986" extrusionOk="0">
                  <a:moveTo>
                    <a:pt x="1943" y="1"/>
                  </a:moveTo>
                  <a:cubicBezTo>
                    <a:pt x="1943" y="1"/>
                    <a:pt x="1786" y="1993"/>
                    <a:pt x="1607" y="2236"/>
                  </a:cubicBezTo>
                  <a:cubicBezTo>
                    <a:pt x="1343" y="2571"/>
                    <a:pt x="0" y="2700"/>
                    <a:pt x="0" y="2700"/>
                  </a:cubicBezTo>
                  <a:cubicBezTo>
                    <a:pt x="0" y="2700"/>
                    <a:pt x="1179" y="2750"/>
                    <a:pt x="1593" y="3171"/>
                  </a:cubicBezTo>
                  <a:cubicBezTo>
                    <a:pt x="1857" y="3428"/>
                    <a:pt x="2071" y="4985"/>
                    <a:pt x="2071" y="4985"/>
                  </a:cubicBezTo>
                  <a:cubicBezTo>
                    <a:pt x="2071" y="4985"/>
                    <a:pt x="2178" y="3343"/>
                    <a:pt x="2585" y="3128"/>
                  </a:cubicBezTo>
                  <a:cubicBezTo>
                    <a:pt x="3328" y="2743"/>
                    <a:pt x="5435" y="2707"/>
                    <a:pt x="5435" y="2707"/>
                  </a:cubicBezTo>
                  <a:cubicBezTo>
                    <a:pt x="5435" y="2707"/>
                    <a:pt x="3292" y="2571"/>
                    <a:pt x="2721" y="2371"/>
                  </a:cubicBezTo>
                  <a:cubicBezTo>
                    <a:pt x="2050" y="2136"/>
                    <a:pt x="1943" y="1"/>
                    <a:pt x="1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-1837230" y="4035400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1"/>
                  </a:moveTo>
                  <a:cubicBezTo>
                    <a:pt x="1950" y="1"/>
                    <a:pt x="1786" y="1986"/>
                    <a:pt x="1607" y="2229"/>
                  </a:cubicBezTo>
                  <a:cubicBezTo>
                    <a:pt x="1350" y="2571"/>
                    <a:pt x="1" y="2693"/>
                    <a:pt x="1" y="2693"/>
                  </a:cubicBezTo>
                  <a:cubicBezTo>
                    <a:pt x="1" y="2693"/>
                    <a:pt x="1179" y="2750"/>
                    <a:pt x="1600" y="3164"/>
                  </a:cubicBezTo>
                  <a:cubicBezTo>
                    <a:pt x="1857" y="3421"/>
                    <a:pt x="2071" y="4978"/>
                    <a:pt x="2071" y="4978"/>
                  </a:cubicBezTo>
                  <a:cubicBezTo>
                    <a:pt x="2071" y="4978"/>
                    <a:pt x="2178" y="3335"/>
                    <a:pt x="2593" y="3121"/>
                  </a:cubicBezTo>
                  <a:cubicBezTo>
                    <a:pt x="3335" y="2736"/>
                    <a:pt x="5442" y="2700"/>
                    <a:pt x="5442" y="2700"/>
                  </a:cubicBezTo>
                  <a:cubicBezTo>
                    <a:pt x="5442" y="2700"/>
                    <a:pt x="3300" y="2564"/>
                    <a:pt x="2728" y="2371"/>
                  </a:cubicBezTo>
                  <a:cubicBezTo>
                    <a:pt x="2064" y="2129"/>
                    <a:pt x="1950" y="1"/>
                    <a:pt x="1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302700" y="3054750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0"/>
                  </a:moveTo>
                  <a:cubicBezTo>
                    <a:pt x="1950" y="0"/>
                    <a:pt x="1786" y="1992"/>
                    <a:pt x="1607" y="2228"/>
                  </a:cubicBezTo>
                  <a:cubicBezTo>
                    <a:pt x="1350" y="2571"/>
                    <a:pt x="0" y="2692"/>
                    <a:pt x="0" y="2692"/>
                  </a:cubicBezTo>
                  <a:cubicBezTo>
                    <a:pt x="0" y="2692"/>
                    <a:pt x="1179" y="2749"/>
                    <a:pt x="1600" y="3171"/>
                  </a:cubicBezTo>
                  <a:cubicBezTo>
                    <a:pt x="1857" y="3428"/>
                    <a:pt x="2071" y="4977"/>
                    <a:pt x="2071" y="4977"/>
                  </a:cubicBezTo>
                  <a:cubicBezTo>
                    <a:pt x="2071" y="4977"/>
                    <a:pt x="2178" y="3335"/>
                    <a:pt x="2592" y="3121"/>
                  </a:cubicBezTo>
                  <a:cubicBezTo>
                    <a:pt x="3335" y="2742"/>
                    <a:pt x="5442" y="2707"/>
                    <a:pt x="5442" y="2707"/>
                  </a:cubicBezTo>
                  <a:cubicBezTo>
                    <a:pt x="5442" y="2707"/>
                    <a:pt x="3299" y="2571"/>
                    <a:pt x="2728" y="2371"/>
                  </a:cubicBezTo>
                  <a:cubicBezTo>
                    <a:pt x="2064" y="2142"/>
                    <a:pt x="1950" y="0"/>
                    <a:pt x="1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5494700" y="3406175"/>
              <a:ext cx="10925" cy="9650"/>
            </a:xfrm>
            <a:custGeom>
              <a:avLst/>
              <a:gdLst/>
              <a:ahLst/>
              <a:cxnLst/>
              <a:rect l="l" t="t" r="r" b="b"/>
              <a:pathLst>
                <a:path w="437" h="386" extrusionOk="0">
                  <a:moveTo>
                    <a:pt x="226" y="0"/>
                  </a:moveTo>
                  <a:cubicBezTo>
                    <a:pt x="159" y="0"/>
                    <a:pt x="91" y="32"/>
                    <a:pt x="58" y="89"/>
                  </a:cubicBezTo>
                  <a:cubicBezTo>
                    <a:pt x="1" y="182"/>
                    <a:pt x="29" y="303"/>
                    <a:pt x="115" y="361"/>
                  </a:cubicBezTo>
                  <a:cubicBezTo>
                    <a:pt x="146" y="377"/>
                    <a:pt x="180" y="385"/>
                    <a:pt x="214" y="385"/>
                  </a:cubicBezTo>
                  <a:cubicBezTo>
                    <a:pt x="281" y="385"/>
                    <a:pt x="348" y="353"/>
                    <a:pt x="386" y="296"/>
                  </a:cubicBezTo>
                  <a:cubicBezTo>
                    <a:pt x="436" y="203"/>
                    <a:pt x="415" y="82"/>
                    <a:pt x="322" y="25"/>
                  </a:cubicBezTo>
                  <a:cubicBezTo>
                    <a:pt x="293" y="8"/>
                    <a:pt x="260" y="0"/>
                    <a:pt x="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5136575" y="3239150"/>
              <a:ext cx="555775" cy="522375"/>
            </a:xfrm>
            <a:custGeom>
              <a:avLst/>
              <a:gdLst/>
              <a:ahLst/>
              <a:cxnLst/>
              <a:rect l="l" t="t" r="r" b="b"/>
              <a:pathLst>
                <a:path w="22231" h="20895" extrusionOk="0">
                  <a:moveTo>
                    <a:pt x="22181" y="1"/>
                  </a:moveTo>
                  <a:lnTo>
                    <a:pt x="15561" y="3128"/>
                  </a:lnTo>
                  <a:lnTo>
                    <a:pt x="7013" y="2264"/>
                  </a:lnTo>
                  <a:lnTo>
                    <a:pt x="30" y="11690"/>
                  </a:lnTo>
                  <a:lnTo>
                    <a:pt x="1" y="11726"/>
                  </a:lnTo>
                  <a:lnTo>
                    <a:pt x="5985" y="20895"/>
                  </a:lnTo>
                  <a:lnTo>
                    <a:pt x="6085" y="20823"/>
                  </a:lnTo>
                  <a:lnTo>
                    <a:pt x="144" y="11726"/>
                  </a:lnTo>
                  <a:lnTo>
                    <a:pt x="7070" y="2386"/>
                  </a:lnTo>
                  <a:lnTo>
                    <a:pt x="15561" y="3243"/>
                  </a:lnTo>
                  <a:lnTo>
                    <a:pt x="15575" y="3243"/>
                  </a:lnTo>
                  <a:lnTo>
                    <a:pt x="22231" y="10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5525050" y="3317350"/>
              <a:ext cx="248875" cy="118550"/>
            </a:xfrm>
            <a:custGeom>
              <a:avLst/>
              <a:gdLst/>
              <a:ahLst/>
              <a:cxnLst/>
              <a:rect l="l" t="t" r="r" b="b"/>
              <a:pathLst>
                <a:path w="9955" h="4742" extrusionOk="0">
                  <a:moveTo>
                    <a:pt x="58" y="0"/>
                  </a:moveTo>
                  <a:lnTo>
                    <a:pt x="1" y="107"/>
                  </a:lnTo>
                  <a:lnTo>
                    <a:pt x="9905" y="4742"/>
                  </a:lnTo>
                  <a:lnTo>
                    <a:pt x="9955" y="464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5761600" y="3427225"/>
              <a:ext cx="18400" cy="15975"/>
            </a:xfrm>
            <a:custGeom>
              <a:avLst/>
              <a:gdLst/>
              <a:ahLst/>
              <a:cxnLst/>
              <a:rect l="l" t="t" r="r" b="b"/>
              <a:pathLst>
                <a:path w="736" h="639" extrusionOk="0">
                  <a:moveTo>
                    <a:pt x="366" y="0"/>
                  </a:moveTo>
                  <a:cubicBezTo>
                    <a:pt x="264" y="0"/>
                    <a:pt x="164" y="52"/>
                    <a:pt x="100" y="147"/>
                  </a:cubicBezTo>
                  <a:cubicBezTo>
                    <a:pt x="0" y="290"/>
                    <a:pt x="43" y="490"/>
                    <a:pt x="200" y="590"/>
                  </a:cubicBezTo>
                  <a:cubicBezTo>
                    <a:pt x="251" y="623"/>
                    <a:pt x="308" y="639"/>
                    <a:pt x="365" y="639"/>
                  </a:cubicBezTo>
                  <a:cubicBezTo>
                    <a:pt x="468" y="639"/>
                    <a:pt x="571" y="586"/>
                    <a:pt x="636" y="490"/>
                  </a:cubicBezTo>
                  <a:cubicBezTo>
                    <a:pt x="736" y="347"/>
                    <a:pt x="679" y="147"/>
                    <a:pt x="536" y="54"/>
                  </a:cubicBezTo>
                  <a:cubicBezTo>
                    <a:pt x="483" y="17"/>
                    <a:pt x="424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5677500" y="3231200"/>
              <a:ext cx="18250" cy="15850"/>
            </a:xfrm>
            <a:custGeom>
              <a:avLst/>
              <a:gdLst/>
              <a:ahLst/>
              <a:cxnLst/>
              <a:rect l="l" t="t" r="r" b="b"/>
              <a:pathLst>
                <a:path w="730" h="634" extrusionOk="0">
                  <a:moveTo>
                    <a:pt x="366" y="1"/>
                  </a:moveTo>
                  <a:cubicBezTo>
                    <a:pt x="263" y="1"/>
                    <a:pt x="160" y="54"/>
                    <a:pt x="101" y="154"/>
                  </a:cubicBezTo>
                  <a:cubicBezTo>
                    <a:pt x="1" y="297"/>
                    <a:pt x="44" y="490"/>
                    <a:pt x="194" y="590"/>
                  </a:cubicBezTo>
                  <a:cubicBezTo>
                    <a:pt x="248" y="620"/>
                    <a:pt x="307" y="634"/>
                    <a:pt x="364" y="634"/>
                  </a:cubicBezTo>
                  <a:cubicBezTo>
                    <a:pt x="472" y="634"/>
                    <a:pt x="576" y="583"/>
                    <a:pt x="636" y="490"/>
                  </a:cubicBezTo>
                  <a:cubicBezTo>
                    <a:pt x="729" y="347"/>
                    <a:pt x="686" y="154"/>
                    <a:pt x="536" y="54"/>
                  </a:cubicBezTo>
                  <a:cubicBezTo>
                    <a:pt x="485" y="18"/>
                    <a:pt x="425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5513800" y="3305875"/>
              <a:ext cx="28775" cy="25200"/>
            </a:xfrm>
            <a:custGeom>
              <a:avLst/>
              <a:gdLst/>
              <a:ahLst/>
              <a:cxnLst/>
              <a:rect l="l" t="t" r="r" b="b"/>
              <a:pathLst>
                <a:path w="1151" h="1008" extrusionOk="0">
                  <a:moveTo>
                    <a:pt x="578" y="0"/>
                  </a:moveTo>
                  <a:cubicBezTo>
                    <a:pt x="409" y="0"/>
                    <a:pt x="246" y="84"/>
                    <a:pt x="144" y="238"/>
                  </a:cubicBezTo>
                  <a:cubicBezTo>
                    <a:pt x="1" y="481"/>
                    <a:pt x="79" y="781"/>
                    <a:pt x="308" y="931"/>
                  </a:cubicBezTo>
                  <a:cubicBezTo>
                    <a:pt x="390" y="982"/>
                    <a:pt x="486" y="1008"/>
                    <a:pt x="582" y="1008"/>
                  </a:cubicBezTo>
                  <a:cubicBezTo>
                    <a:pt x="750" y="1008"/>
                    <a:pt x="916" y="929"/>
                    <a:pt x="1008" y="774"/>
                  </a:cubicBezTo>
                  <a:cubicBezTo>
                    <a:pt x="1150" y="531"/>
                    <a:pt x="1072" y="231"/>
                    <a:pt x="843" y="74"/>
                  </a:cubicBezTo>
                  <a:cubicBezTo>
                    <a:pt x="759" y="24"/>
                    <a:pt x="668" y="0"/>
                    <a:pt x="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5127650" y="3521950"/>
              <a:ext cx="21275" cy="18675"/>
            </a:xfrm>
            <a:custGeom>
              <a:avLst/>
              <a:gdLst/>
              <a:ahLst/>
              <a:cxnLst/>
              <a:rect l="l" t="t" r="r" b="b"/>
              <a:pathLst>
                <a:path w="851" h="747" extrusionOk="0">
                  <a:moveTo>
                    <a:pt x="421" y="1"/>
                  </a:moveTo>
                  <a:cubicBezTo>
                    <a:pt x="297" y="1"/>
                    <a:pt x="177" y="61"/>
                    <a:pt x="108" y="171"/>
                  </a:cubicBezTo>
                  <a:cubicBezTo>
                    <a:pt x="1" y="350"/>
                    <a:pt x="51" y="585"/>
                    <a:pt x="222" y="692"/>
                  </a:cubicBezTo>
                  <a:cubicBezTo>
                    <a:pt x="281" y="729"/>
                    <a:pt x="347" y="747"/>
                    <a:pt x="413" y="747"/>
                  </a:cubicBezTo>
                  <a:cubicBezTo>
                    <a:pt x="538" y="747"/>
                    <a:pt x="664" y="683"/>
                    <a:pt x="744" y="571"/>
                  </a:cubicBezTo>
                  <a:cubicBezTo>
                    <a:pt x="851" y="393"/>
                    <a:pt x="794" y="164"/>
                    <a:pt x="622" y="57"/>
                  </a:cubicBezTo>
                  <a:cubicBezTo>
                    <a:pt x="559" y="19"/>
                    <a:pt x="489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5277275" y="3748900"/>
              <a:ext cx="21250" cy="18650"/>
            </a:xfrm>
            <a:custGeom>
              <a:avLst/>
              <a:gdLst/>
              <a:ahLst/>
              <a:cxnLst/>
              <a:rect l="l" t="t" r="r" b="b"/>
              <a:pathLst>
                <a:path w="850" h="746" extrusionOk="0">
                  <a:moveTo>
                    <a:pt x="430" y="0"/>
                  </a:moveTo>
                  <a:cubicBezTo>
                    <a:pt x="302" y="0"/>
                    <a:pt x="177" y="62"/>
                    <a:pt x="107" y="169"/>
                  </a:cubicBezTo>
                  <a:cubicBezTo>
                    <a:pt x="0" y="348"/>
                    <a:pt x="57" y="583"/>
                    <a:pt x="229" y="691"/>
                  </a:cubicBezTo>
                  <a:cubicBezTo>
                    <a:pt x="288" y="728"/>
                    <a:pt x="354" y="745"/>
                    <a:pt x="420" y="745"/>
                  </a:cubicBezTo>
                  <a:cubicBezTo>
                    <a:pt x="545" y="745"/>
                    <a:pt x="668" y="684"/>
                    <a:pt x="743" y="576"/>
                  </a:cubicBezTo>
                  <a:cubicBezTo>
                    <a:pt x="850" y="398"/>
                    <a:pt x="800" y="162"/>
                    <a:pt x="628" y="55"/>
                  </a:cubicBezTo>
                  <a:cubicBezTo>
                    <a:pt x="566" y="18"/>
                    <a:pt x="498" y="0"/>
                    <a:pt x="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5303675" y="3289650"/>
              <a:ext cx="16825" cy="14625"/>
            </a:xfrm>
            <a:custGeom>
              <a:avLst/>
              <a:gdLst/>
              <a:ahLst/>
              <a:cxnLst/>
              <a:rect l="l" t="t" r="r" b="b"/>
              <a:pathLst>
                <a:path w="673" h="585" extrusionOk="0">
                  <a:moveTo>
                    <a:pt x="341" y="0"/>
                  </a:moveTo>
                  <a:cubicBezTo>
                    <a:pt x="244" y="0"/>
                    <a:pt x="149" y="49"/>
                    <a:pt x="94" y="137"/>
                  </a:cubicBezTo>
                  <a:cubicBezTo>
                    <a:pt x="1" y="273"/>
                    <a:pt x="44" y="451"/>
                    <a:pt x="179" y="537"/>
                  </a:cubicBezTo>
                  <a:cubicBezTo>
                    <a:pt x="227" y="570"/>
                    <a:pt x="281" y="585"/>
                    <a:pt x="333" y="585"/>
                  </a:cubicBezTo>
                  <a:cubicBezTo>
                    <a:pt x="430" y="585"/>
                    <a:pt x="524" y="535"/>
                    <a:pt x="579" y="451"/>
                  </a:cubicBezTo>
                  <a:cubicBezTo>
                    <a:pt x="672" y="316"/>
                    <a:pt x="629" y="137"/>
                    <a:pt x="494" y="44"/>
                  </a:cubicBezTo>
                  <a:cubicBezTo>
                    <a:pt x="446" y="14"/>
                    <a:pt x="393" y="0"/>
                    <a:pt x="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89875" y="1567825"/>
              <a:ext cx="21450" cy="21450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429" y="1"/>
                  </a:moveTo>
                  <a:cubicBezTo>
                    <a:pt x="194" y="1"/>
                    <a:pt x="1" y="194"/>
                    <a:pt x="1" y="429"/>
                  </a:cubicBezTo>
                  <a:cubicBezTo>
                    <a:pt x="1" y="665"/>
                    <a:pt x="194" y="858"/>
                    <a:pt x="429" y="858"/>
                  </a:cubicBezTo>
                  <a:cubicBezTo>
                    <a:pt x="665" y="858"/>
                    <a:pt x="858" y="665"/>
                    <a:pt x="858" y="429"/>
                  </a:cubicBezTo>
                  <a:cubicBezTo>
                    <a:pt x="858" y="194"/>
                    <a:pt x="665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4954500" y="2617550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2" y="0"/>
                  </a:moveTo>
                  <a:cubicBezTo>
                    <a:pt x="215" y="0"/>
                    <a:pt x="0" y="214"/>
                    <a:pt x="0" y="471"/>
                  </a:cubicBezTo>
                  <a:cubicBezTo>
                    <a:pt x="0" y="736"/>
                    <a:pt x="215" y="943"/>
                    <a:pt x="472" y="943"/>
                  </a:cubicBezTo>
                  <a:cubicBezTo>
                    <a:pt x="729" y="943"/>
                    <a:pt x="943" y="736"/>
                    <a:pt x="943" y="471"/>
                  </a:cubicBezTo>
                  <a:cubicBezTo>
                    <a:pt x="943" y="214"/>
                    <a:pt x="729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2775975" y="1203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3440975" y="2308975"/>
              <a:ext cx="18775" cy="16725"/>
            </a:xfrm>
            <a:custGeom>
              <a:avLst/>
              <a:gdLst/>
              <a:ahLst/>
              <a:cxnLst/>
              <a:rect l="l" t="t" r="r" b="b"/>
              <a:pathLst>
                <a:path w="751" h="669" extrusionOk="0">
                  <a:moveTo>
                    <a:pt x="387" y="0"/>
                  </a:moveTo>
                  <a:cubicBezTo>
                    <a:pt x="309" y="0"/>
                    <a:pt x="230" y="27"/>
                    <a:pt x="165" y="82"/>
                  </a:cubicBezTo>
                  <a:cubicBezTo>
                    <a:pt x="22" y="204"/>
                    <a:pt x="1" y="418"/>
                    <a:pt x="129" y="554"/>
                  </a:cubicBezTo>
                  <a:cubicBezTo>
                    <a:pt x="191" y="631"/>
                    <a:pt x="282" y="669"/>
                    <a:pt x="376" y="669"/>
                  </a:cubicBezTo>
                  <a:cubicBezTo>
                    <a:pt x="455" y="669"/>
                    <a:pt x="535" y="642"/>
                    <a:pt x="601" y="589"/>
                  </a:cubicBezTo>
                  <a:cubicBezTo>
                    <a:pt x="743" y="475"/>
                    <a:pt x="751" y="261"/>
                    <a:pt x="636" y="118"/>
                  </a:cubicBezTo>
                  <a:cubicBezTo>
                    <a:pt x="57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4737600" y="3217125"/>
              <a:ext cx="28575" cy="25150"/>
            </a:xfrm>
            <a:custGeom>
              <a:avLst/>
              <a:gdLst/>
              <a:ahLst/>
              <a:cxnLst/>
              <a:rect l="l" t="t" r="r" b="b"/>
              <a:pathLst>
                <a:path w="1143" h="1006" extrusionOk="0">
                  <a:moveTo>
                    <a:pt x="572" y="1"/>
                  </a:moveTo>
                  <a:cubicBezTo>
                    <a:pt x="406" y="1"/>
                    <a:pt x="245" y="80"/>
                    <a:pt x="150" y="225"/>
                  </a:cubicBezTo>
                  <a:cubicBezTo>
                    <a:pt x="0" y="460"/>
                    <a:pt x="64" y="767"/>
                    <a:pt x="293" y="925"/>
                  </a:cubicBezTo>
                  <a:cubicBezTo>
                    <a:pt x="376" y="979"/>
                    <a:pt x="471" y="1006"/>
                    <a:pt x="566" y="1006"/>
                  </a:cubicBezTo>
                  <a:cubicBezTo>
                    <a:pt x="730" y="1006"/>
                    <a:pt x="893" y="927"/>
                    <a:pt x="993" y="782"/>
                  </a:cubicBezTo>
                  <a:cubicBezTo>
                    <a:pt x="1143" y="546"/>
                    <a:pt x="1078" y="232"/>
                    <a:pt x="850" y="82"/>
                  </a:cubicBezTo>
                  <a:cubicBezTo>
                    <a:pt x="764" y="27"/>
                    <a:pt x="667" y="1"/>
                    <a:pt x="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4932000" y="3253900"/>
              <a:ext cx="20550" cy="18250"/>
            </a:xfrm>
            <a:custGeom>
              <a:avLst/>
              <a:gdLst/>
              <a:ahLst/>
              <a:cxnLst/>
              <a:rect l="l" t="t" r="r" b="b"/>
              <a:pathLst>
                <a:path w="822" h="730" extrusionOk="0">
                  <a:moveTo>
                    <a:pt x="399" y="1"/>
                  </a:moveTo>
                  <a:cubicBezTo>
                    <a:pt x="283" y="1"/>
                    <a:pt x="170" y="60"/>
                    <a:pt x="108" y="168"/>
                  </a:cubicBezTo>
                  <a:cubicBezTo>
                    <a:pt x="1" y="332"/>
                    <a:pt x="43" y="560"/>
                    <a:pt x="200" y="660"/>
                  </a:cubicBezTo>
                  <a:cubicBezTo>
                    <a:pt x="267" y="707"/>
                    <a:pt x="340" y="730"/>
                    <a:pt x="412" y="730"/>
                  </a:cubicBezTo>
                  <a:cubicBezTo>
                    <a:pt x="526" y="730"/>
                    <a:pt x="635" y="673"/>
                    <a:pt x="700" y="567"/>
                  </a:cubicBezTo>
                  <a:cubicBezTo>
                    <a:pt x="822" y="396"/>
                    <a:pt x="772" y="175"/>
                    <a:pt x="600" y="68"/>
                  </a:cubicBezTo>
                  <a:cubicBezTo>
                    <a:pt x="539" y="22"/>
                    <a:pt x="468" y="1"/>
                    <a:pt x="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4922725" y="3445000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4" y="0"/>
                  </a:moveTo>
                  <a:cubicBezTo>
                    <a:pt x="136" y="0"/>
                    <a:pt x="0" y="143"/>
                    <a:pt x="0" y="314"/>
                  </a:cubicBezTo>
                  <a:cubicBezTo>
                    <a:pt x="0" y="486"/>
                    <a:pt x="143" y="614"/>
                    <a:pt x="314" y="628"/>
                  </a:cubicBezTo>
                  <a:cubicBezTo>
                    <a:pt x="493" y="628"/>
                    <a:pt x="629" y="486"/>
                    <a:pt x="629" y="314"/>
                  </a:cubicBezTo>
                  <a:cubicBezTo>
                    <a:pt x="629" y="136"/>
                    <a:pt x="486" y="0"/>
                    <a:pt x="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5754275" y="4298275"/>
              <a:ext cx="17350" cy="15350"/>
            </a:xfrm>
            <a:custGeom>
              <a:avLst/>
              <a:gdLst/>
              <a:ahLst/>
              <a:cxnLst/>
              <a:rect l="l" t="t" r="r" b="b"/>
              <a:pathLst>
                <a:path w="694" h="614" extrusionOk="0">
                  <a:moveTo>
                    <a:pt x="349" y="1"/>
                  </a:moveTo>
                  <a:cubicBezTo>
                    <a:pt x="259" y="1"/>
                    <a:pt x="170" y="42"/>
                    <a:pt x="108" y="117"/>
                  </a:cubicBezTo>
                  <a:cubicBezTo>
                    <a:pt x="0" y="252"/>
                    <a:pt x="22" y="438"/>
                    <a:pt x="158" y="545"/>
                  </a:cubicBezTo>
                  <a:cubicBezTo>
                    <a:pt x="215" y="591"/>
                    <a:pt x="282" y="613"/>
                    <a:pt x="349" y="613"/>
                  </a:cubicBezTo>
                  <a:cubicBezTo>
                    <a:pt x="437" y="613"/>
                    <a:pt x="525" y="573"/>
                    <a:pt x="586" y="495"/>
                  </a:cubicBezTo>
                  <a:cubicBezTo>
                    <a:pt x="693" y="359"/>
                    <a:pt x="672" y="174"/>
                    <a:pt x="536" y="67"/>
                  </a:cubicBezTo>
                  <a:cubicBezTo>
                    <a:pt x="479" y="22"/>
                    <a:pt x="414" y="1"/>
                    <a:pt x="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" name="Google Shape;937;p32"/>
          <p:cNvSpPr/>
          <p:nvPr/>
        </p:nvSpPr>
        <p:spPr>
          <a:xfrm rot="2884488">
            <a:off x="8624891" y="4648308"/>
            <a:ext cx="136025" cy="136700"/>
          </a:xfrm>
          <a:custGeom>
            <a:avLst/>
            <a:gdLst/>
            <a:ahLst/>
            <a:cxnLst/>
            <a:rect l="l" t="t" r="r" b="b"/>
            <a:pathLst>
              <a:path w="6142" h="6173" extrusionOk="0">
                <a:moveTo>
                  <a:pt x="2009" y="0"/>
                </a:moveTo>
                <a:cubicBezTo>
                  <a:pt x="1957" y="0"/>
                  <a:pt x="1906" y="11"/>
                  <a:pt x="1857" y="31"/>
                </a:cubicBezTo>
                <a:cubicBezTo>
                  <a:pt x="1729" y="88"/>
                  <a:pt x="1650" y="209"/>
                  <a:pt x="1650" y="345"/>
                </a:cubicBezTo>
                <a:lnTo>
                  <a:pt x="1615" y="2080"/>
                </a:lnTo>
                <a:lnTo>
                  <a:pt x="172" y="3023"/>
                </a:lnTo>
                <a:cubicBezTo>
                  <a:pt x="65" y="3094"/>
                  <a:pt x="1" y="3230"/>
                  <a:pt x="15" y="3366"/>
                </a:cubicBezTo>
                <a:cubicBezTo>
                  <a:pt x="29" y="3508"/>
                  <a:pt x="115" y="3623"/>
                  <a:pt x="244" y="3666"/>
                </a:cubicBezTo>
                <a:lnTo>
                  <a:pt x="1886" y="4237"/>
                </a:lnTo>
                <a:lnTo>
                  <a:pt x="2343" y="5908"/>
                </a:lnTo>
                <a:cubicBezTo>
                  <a:pt x="2379" y="6043"/>
                  <a:pt x="2486" y="6136"/>
                  <a:pt x="2614" y="6165"/>
                </a:cubicBezTo>
                <a:cubicBezTo>
                  <a:pt x="2638" y="6170"/>
                  <a:pt x="2661" y="6172"/>
                  <a:pt x="2684" y="6172"/>
                </a:cubicBezTo>
                <a:cubicBezTo>
                  <a:pt x="2795" y="6172"/>
                  <a:pt x="2899" y="6118"/>
                  <a:pt x="2964" y="6029"/>
                </a:cubicBezTo>
                <a:lnTo>
                  <a:pt x="4021" y="4658"/>
                </a:lnTo>
                <a:lnTo>
                  <a:pt x="4685" y="4687"/>
                </a:lnTo>
                <a:lnTo>
                  <a:pt x="5385" y="4722"/>
                </a:lnTo>
                <a:lnTo>
                  <a:pt x="5749" y="4737"/>
                </a:lnTo>
                <a:cubicBezTo>
                  <a:pt x="5758" y="4738"/>
                  <a:pt x="5768" y="4738"/>
                  <a:pt x="5777" y="4738"/>
                </a:cubicBezTo>
                <a:cubicBezTo>
                  <a:pt x="5839" y="4738"/>
                  <a:pt x="5900" y="4718"/>
                  <a:pt x="5956" y="4687"/>
                </a:cubicBezTo>
                <a:cubicBezTo>
                  <a:pt x="6006" y="4658"/>
                  <a:pt x="6049" y="4615"/>
                  <a:pt x="6078" y="4551"/>
                </a:cubicBezTo>
                <a:cubicBezTo>
                  <a:pt x="6142" y="4437"/>
                  <a:pt x="6142" y="4294"/>
                  <a:pt x="6063" y="4173"/>
                </a:cubicBezTo>
                <a:lnTo>
                  <a:pt x="5071" y="2744"/>
                </a:lnTo>
                <a:lnTo>
                  <a:pt x="5685" y="1131"/>
                </a:lnTo>
                <a:cubicBezTo>
                  <a:pt x="5742" y="1009"/>
                  <a:pt x="5706" y="866"/>
                  <a:pt x="5614" y="766"/>
                </a:cubicBezTo>
                <a:cubicBezTo>
                  <a:pt x="5550" y="692"/>
                  <a:pt x="5454" y="653"/>
                  <a:pt x="5353" y="653"/>
                </a:cubicBezTo>
                <a:cubicBezTo>
                  <a:pt x="5319" y="653"/>
                  <a:pt x="5284" y="657"/>
                  <a:pt x="5249" y="666"/>
                </a:cubicBezTo>
                <a:lnTo>
                  <a:pt x="3586" y="1166"/>
                </a:lnTo>
                <a:lnTo>
                  <a:pt x="2229" y="81"/>
                </a:lnTo>
                <a:cubicBezTo>
                  <a:pt x="2164" y="25"/>
                  <a:pt x="2087" y="0"/>
                  <a:pt x="20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2"/>
          <p:cNvSpPr/>
          <p:nvPr/>
        </p:nvSpPr>
        <p:spPr>
          <a:xfrm rot="-1506422">
            <a:off x="868984" y="2082907"/>
            <a:ext cx="102014" cy="102522"/>
          </a:xfrm>
          <a:custGeom>
            <a:avLst/>
            <a:gdLst/>
            <a:ahLst/>
            <a:cxnLst/>
            <a:rect l="l" t="t" r="r" b="b"/>
            <a:pathLst>
              <a:path w="6142" h="6173" extrusionOk="0">
                <a:moveTo>
                  <a:pt x="2009" y="0"/>
                </a:moveTo>
                <a:cubicBezTo>
                  <a:pt x="1957" y="0"/>
                  <a:pt x="1906" y="11"/>
                  <a:pt x="1857" y="31"/>
                </a:cubicBezTo>
                <a:cubicBezTo>
                  <a:pt x="1729" y="88"/>
                  <a:pt x="1650" y="209"/>
                  <a:pt x="1650" y="345"/>
                </a:cubicBezTo>
                <a:lnTo>
                  <a:pt x="1615" y="2080"/>
                </a:lnTo>
                <a:lnTo>
                  <a:pt x="172" y="3023"/>
                </a:lnTo>
                <a:cubicBezTo>
                  <a:pt x="65" y="3094"/>
                  <a:pt x="1" y="3230"/>
                  <a:pt x="15" y="3366"/>
                </a:cubicBezTo>
                <a:cubicBezTo>
                  <a:pt x="29" y="3508"/>
                  <a:pt x="115" y="3623"/>
                  <a:pt x="244" y="3666"/>
                </a:cubicBezTo>
                <a:lnTo>
                  <a:pt x="1886" y="4237"/>
                </a:lnTo>
                <a:lnTo>
                  <a:pt x="2343" y="5908"/>
                </a:lnTo>
                <a:cubicBezTo>
                  <a:pt x="2379" y="6043"/>
                  <a:pt x="2486" y="6136"/>
                  <a:pt x="2614" y="6165"/>
                </a:cubicBezTo>
                <a:cubicBezTo>
                  <a:pt x="2638" y="6170"/>
                  <a:pt x="2661" y="6172"/>
                  <a:pt x="2684" y="6172"/>
                </a:cubicBezTo>
                <a:cubicBezTo>
                  <a:pt x="2795" y="6172"/>
                  <a:pt x="2899" y="6118"/>
                  <a:pt x="2964" y="6029"/>
                </a:cubicBezTo>
                <a:lnTo>
                  <a:pt x="4021" y="4658"/>
                </a:lnTo>
                <a:lnTo>
                  <a:pt x="4685" y="4687"/>
                </a:lnTo>
                <a:lnTo>
                  <a:pt x="5385" y="4722"/>
                </a:lnTo>
                <a:lnTo>
                  <a:pt x="5749" y="4737"/>
                </a:lnTo>
                <a:cubicBezTo>
                  <a:pt x="5758" y="4738"/>
                  <a:pt x="5768" y="4738"/>
                  <a:pt x="5777" y="4738"/>
                </a:cubicBezTo>
                <a:cubicBezTo>
                  <a:pt x="5839" y="4738"/>
                  <a:pt x="5900" y="4718"/>
                  <a:pt x="5956" y="4687"/>
                </a:cubicBezTo>
                <a:cubicBezTo>
                  <a:pt x="6006" y="4658"/>
                  <a:pt x="6049" y="4615"/>
                  <a:pt x="6078" y="4551"/>
                </a:cubicBezTo>
                <a:cubicBezTo>
                  <a:pt x="6142" y="4437"/>
                  <a:pt x="6142" y="4294"/>
                  <a:pt x="6063" y="4173"/>
                </a:cubicBezTo>
                <a:lnTo>
                  <a:pt x="5071" y="2744"/>
                </a:lnTo>
                <a:lnTo>
                  <a:pt x="5685" y="1131"/>
                </a:lnTo>
                <a:cubicBezTo>
                  <a:pt x="5742" y="1009"/>
                  <a:pt x="5706" y="866"/>
                  <a:pt x="5614" y="766"/>
                </a:cubicBezTo>
                <a:cubicBezTo>
                  <a:pt x="5550" y="692"/>
                  <a:pt x="5454" y="653"/>
                  <a:pt x="5353" y="653"/>
                </a:cubicBezTo>
                <a:cubicBezTo>
                  <a:pt x="5319" y="653"/>
                  <a:pt x="5284" y="657"/>
                  <a:pt x="5249" y="666"/>
                </a:cubicBezTo>
                <a:lnTo>
                  <a:pt x="3586" y="1166"/>
                </a:lnTo>
                <a:lnTo>
                  <a:pt x="2229" y="81"/>
                </a:lnTo>
                <a:cubicBezTo>
                  <a:pt x="2164" y="25"/>
                  <a:pt x="2087" y="0"/>
                  <a:pt x="2009" y="0"/>
                </a:cubicBezTo>
                <a:close/>
              </a:path>
            </a:pathLst>
          </a:custGeom>
          <a:solidFill>
            <a:srgbClr val="F6FAFF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/>
          <p:cNvSpPr txBox="1">
            <a:spLocks noGrp="1"/>
          </p:cNvSpPr>
          <p:nvPr>
            <p:ph type="title"/>
          </p:nvPr>
        </p:nvSpPr>
        <p:spPr>
          <a:xfrm>
            <a:off x="663025" y="445025"/>
            <a:ext cx="77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6"/>
          <p:cNvGrpSpPr/>
          <p:nvPr/>
        </p:nvGrpSpPr>
        <p:grpSpPr>
          <a:xfrm flipH="1">
            <a:off x="139934" y="486825"/>
            <a:ext cx="8714520" cy="4591544"/>
            <a:chOff x="-1757057" y="639791"/>
            <a:chExt cx="8250043" cy="4324710"/>
          </a:xfrm>
        </p:grpSpPr>
        <p:sp>
          <p:nvSpPr>
            <p:cNvPr id="290" name="Google Shape;290;p6"/>
            <p:cNvSpPr/>
            <p:nvPr/>
          </p:nvSpPr>
          <p:spPr>
            <a:xfrm>
              <a:off x="-1757057" y="4335508"/>
              <a:ext cx="875325" cy="340125"/>
            </a:xfrm>
            <a:custGeom>
              <a:avLst/>
              <a:gdLst/>
              <a:ahLst/>
              <a:cxnLst/>
              <a:rect l="l" t="t" r="r" b="b"/>
              <a:pathLst>
                <a:path w="35013" h="13605" extrusionOk="0">
                  <a:moveTo>
                    <a:pt x="34984" y="0"/>
                  </a:moveTo>
                  <a:cubicBezTo>
                    <a:pt x="14233" y="4792"/>
                    <a:pt x="579" y="12004"/>
                    <a:pt x="451" y="12082"/>
                  </a:cubicBezTo>
                  <a:lnTo>
                    <a:pt x="458" y="12090"/>
                  </a:lnTo>
                  <a:cubicBezTo>
                    <a:pt x="222" y="12218"/>
                    <a:pt x="58" y="12461"/>
                    <a:pt x="36" y="12747"/>
                  </a:cubicBezTo>
                  <a:cubicBezTo>
                    <a:pt x="1" y="13189"/>
                    <a:pt x="344" y="13575"/>
                    <a:pt x="779" y="13603"/>
                  </a:cubicBezTo>
                  <a:cubicBezTo>
                    <a:pt x="790" y="13604"/>
                    <a:pt x="802" y="13604"/>
                    <a:pt x="813" y="13604"/>
                  </a:cubicBezTo>
                  <a:cubicBezTo>
                    <a:pt x="979" y="13604"/>
                    <a:pt x="1138" y="13555"/>
                    <a:pt x="1272" y="13475"/>
                  </a:cubicBezTo>
                  <a:cubicBezTo>
                    <a:pt x="1272" y="13475"/>
                    <a:pt x="1279" y="13468"/>
                    <a:pt x="1300" y="13454"/>
                  </a:cubicBezTo>
                  <a:lnTo>
                    <a:pt x="1308" y="13454"/>
                  </a:lnTo>
                  <a:cubicBezTo>
                    <a:pt x="1665" y="13232"/>
                    <a:pt x="4914" y="11140"/>
                    <a:pt x="10334" y="8583"/>
                  </a:cubicBezTo>
                  <a:cubicBezTo>
                    <a:pt x="15604" y="6106"/>
                    <a:pt x="24173" y="2614"/>
                    <a:pt x="35013" y="114"/>
                  </a:cubicBezTo>
                  <a:lnTo>
                    <a:pt x="34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-1535595" y="4178295"/>
              <a:ext cx="432400" cy="168225"/>
            </a:xfrm>
            <a:custGeom>
              <a:avLst/>
              <a:gdLst/>
              <a:ahLst/>
              <a:cxnLst/>
              <a:rect l="l" t="t" r="r" b="b"/>
              <a:pathLst>
                <a:path w="17296" h="6729" extrusionOk="0">
                  <a:moveTo>
                    <a:pt x="17289" y="0"/>
                  </a:moveTo>
                  <a:cubicBezTo>
                    <a:pt x="7034" y="2371"/>
                    <a:pt x="286" y="5934"/>
                    <a:pt x="222" y="5970"/>
                  </a:cubicBezTo>
                  <a:lnTo>
                    <a:pt x="222" y="5977"/>
                  </a:lnTo>
                  <a:cubicBezTo>
                    <a:pt x="108" y="6041"/>
                    <a:pt x="29" y="6156"/>
                    <a:pt x="15" y="6299"/>
                  </a:cubicBezTo>
                  <a:cubicBezTo>
                    <a:pt x="1" y="6527"/>
                    <a:pt x="165" y="6713"/>
                    <a:pt x="386" y="6727"/>
                  </a:cubicBezTo>
                  <a:cubicBezTo>
                    <a:pt x="397" y="6728"/>
                    <a:pt x="408" y="6728"/>
                    <a:pt x="418" y="6728"/>
                  </a:cubicBezTo>
                  <a:cubicBezTo>
                    <a:pt x="491" y="6728"/>
                    <a:pt x="559" y="6706"/>
                    <a:pt x="622" y="6663"/>
                  </a:cubicBezTo>
                  <a:cubicBezTo>
                    <a:pt x="622" y="6663"/>
                    <a:pt x="629" y="6663"/>
                    <a:pt x="643" y="6656"/>
                  </a:cubicBezTo>
                  <a:cubicBezTo>
                    <a:pt x="815" y="6541"/>
                    <a:pt x="2421" y="5499"/>
                    <a:pt x="5099" y="4242"/>
                  </a:cubicBezTo>
                  <a:cubicBezTo>
                    <a:pt x="7706" y="3014"/>
                    <a:pt x="11940" y="1293"/>
                    <a:pt x="17296" y="50"/>
                  </a:cubicBezTo>
                  <a:lnTo>
                    <a:pt x="1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6238624" y="1662450"/>
              <a:ext cx="60725" cy="60725"/>
            </a:xfrm>
            <a:custGeom>
              <a:avLst/>
              <a:gdLst/>
              <a:ahLst/>
              <a:cxnLst/>
              <a:rect l="l" t="t" r="r" b="b"/>
              <a:pathLst>
                <a:path w="2429" h="2429" extrusionOk="0">
                  <a:moveTo>
                    <a:pt x="1215" y="1"/>
                  </a:moveTo>
                  <a:cubicBezTo>
                    <a:pt x="544" y="1"/>
                    <a:pt x="1" y="543"/>
                    <a:pt x="1" y="1214"/>
                  </a:cubicBezTo>
                  <a:cubicBezTo>
                    <a:pt x="1" y="1886"/>
                    <a:pt x="558" y="2428"/>
                    <a:pt x="1215" y="2428"/>
                  </a:cubicBezTo>
                  <a:cubicBezTo>
                    <a:pt x="1886" y="2428"/>
                    <a:pt x="2429" y="1886"/>
                    <a:pt x="2429" y="1214"/>
                  </a:cubicBezTo>
                  <a:cubicBezTo>
                    <a:pt x="2429" y="543"/>
                    <a:pt x="1886" y="1"/>
                    <a:pt x="1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5935613" y="2849025"/>
              <a:ext cx="44650" cy="44650"/>
            </a:xfrm>
            <a:custGeom>
              <a:avLst/>
              <a:gdLst/>
              <a:ahLst/>
              <a:cxnLst/>
              <a:rect l="l" t="t" r="r" b="b"/>
              <a:pathLst>
                <a:path w="1786" h="1786" extrusionOk="0">
                  <a:moveTo>
                    <a:pt x="893" y="0"/>
                  </a:moveTo>
                  <a:cubicBezTo>
                    <a:pt x="401" y="0"/>
                    <a:pt x="1" y="400"/>
                    <a:pt x="1" y="893"/>
                  </a:cubicBezTo>
                  <a:cubicBezTo>
                    <a:pt x="1" y="1386"/>
                    <a:pt x="401" y="1786"/>
                    <a:pt x="893" y="1786"/>
                  </a:cubicBezTo>
                  <a:cubicBezTo>
                    <a:pt x="1386" y="1786"/>
                    <a:pt x="1786" y="1386"/>
                    <a:pt x="1786" y="893"/>
                  </a:cubicBezTo>
                  <a:cubicBezTo>
                    <a:pt x="1786" y="400"/>
                    <a:pt x="1386" y="0"/>
                    <a:pt x="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-1099239" y="3125265"/>
              <a:ext cx="30550" cy="27100"/>
            </a:xfrm>
            <a:custGeom>
              <a:avLst/>
              <a:gdLst/>
              <a:ahLst/>
              <a:cxnLst/>
              <a:rect l="l" t="t" r="r" b="b"/>
              <a:pathLst>
                <a:path w="1222" h="1084" extrusionOk="0">
                  <a:moveTo>
                    <a:pt x="606" y="1"/>
                  </a:moveTo>
                  <a:cubicBezTo>
                    <a:pt x="443" y="1"/>
                    <a:pt x="284" y="74"/>
                    <a:pt x="179" y="217"/>
                  </a:cubicBezTo>
                  <a:cubicBezTo>
                    <a:pt x="0" y="460"/>
                    <a:pt x="43" y="796"/>
                    <a:pt x="286" y="974"/>
                  </a:cubicBezTo>
                  <a:cubicBezTo>
                    <a:pt x="383" y="1048"/>
                    <a:pt x="498" y="1084"/>
                    <a:pt x="612" y="1084"/>
                  </a:cubicBezTo>
                  <a:cubicBezTo>
                    <a:pt x="776" y="1084"/>
                    <a:pt x="938" y="1010"/>
                    <a:pt x="1043" y="867"/>
                  </a:cubicBezTo>
                  <a:cubicBezTo>
                    <a:pt x="1221" y="624"/>
                    <a:pt x="1179" y="289"/>
                    <a:pt x="936" y="110"/>
                  </a:cubicBezTo>
                  <a:cubicBezTo>
                    <a:pt x="836" y="37"/>
                    <a:pt x="720" y="1"/>
                    <a:pt x="6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-1442270" y="815931"/>
              <a:ext cx="49475" cy="43700"/>
            </a:xfrm>
            <a:custGeom>
              <a:avLst/>
              <a:gdLst/>
              <a:ahLst/>
              <a:cxnLst/>
              <a:rect l="l" t="t" r="r" b="b"/>
              <a:pathLst>
                <a:path w="1979" h="1748" extrusionOk="0">
                  <a:moveTo>
                    <a:pt x="990" y="0"/>
                  </a:moveTo>
                  <a:cubicBezTo>
                    <a:pt x="727" y="0"/>
                    <a:pt x="466" y="121"/>
                    <a:pt x="293" y="345"/>
                  </a:cubicBezTo>
                  <a:cubicBezTo>
                    <a:pt x="1" y="731"/>
                    <a:pt x="79" y="1273"/>
                    <a:pt x="465" y="1573"/>
                  </a:cubicBezTo>
                  <a:cubicBezTo>
                    <a:pt x="620" y="1691"/>
                    <a:pt x="804" y="1748"/>
                    <a:pt x="987" y="1748"/>
                  </a:cubicBezTo>
                  <a:cubicBezTo>
                    <a:pt x="1251" y="1748"/>
                    <a:pt x="1513" y="1629"/>
                    <a:pt x="1686" y="1402"/>
                  </a:cubicBezTo>
                  <a:cubicBezTo>
                    <a:pt x="1979" y="1016"/>
                    <a:pt x="1900" y="474"/>
                    <a:pt x="1514" y="181"/>
                  </a:cubicBezTo>
                  <a:cubicBezTo>
                    <a:pt x="1357" y="58"/>
                    <a:pt x="1173" y="0"/>
                    <a:pt x="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6207548" y="4343475"/>
              <a:ext cx="99100" cy="99100"/>
            </a:xfrm>
            <a:custGeom>
              <a:avLst/>
              <a:gdLst/>
              <a:ahLst/>
              <a:cxnLst/>
              <a:rect l="l" t="t" r="r" b="b"/>
              <a:pathLst>
                <a:path w="3964" h="3964" extrusionOk="0">
                  <a:moveTo>
                    <a:pt x="1986" y="0"/>
                  </a:moveTo>
                  <a:cubicBezTo>
                    <a:pt x="886" y="0"/>
                    <a:pt x="1" y="886"/>
                    <a:pt x="1" y="1985"/>
                  </a:cubicBezTo>
                  <a:cubicBezTo>
                    <a:pt x="1" y="3078"/>
                    <a:pt x="886" y="3963"/>
                    <a:pt x="1986" y="3963"/>
                  </a:cubicBezTo>
                  <a:cubicBezTo>
                    <a:pt x="3078" y="3963"/>
                    <a:pt x="3964" y="3078"/>
                    <a:pt x="3964" y="1985"/>
                  </a:cubicBezTo>
                  <a:cubicBezTo>
                    <a:pt x="3964" y="886"/>
                    <a:pt x="3078" y="0"/>
                    <a:pt x="198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-1665648" y="1567825"/>
              <a:ext cx="135875" cy="124650"/>
            </a:xfrm>
            <a:custGeom>
              <a:avLst/>
              <a:gdLst/>
              <a:ahLst/>
              <a:cxnLst/>
              <a:rect l="l" t="t" r="r" b="b"/>
              <a:pathLst>
                <a:path w="5435" h="4986" extrusionOk="0">
                  <a:moveTo>
                    <a:pt x="1943" y="1"/>
                  </a:moveTo>
                  <a:cubicBezTo>
                    <a:pt x="1943" y="1"/>
                    <a:pt x="1786" y="1993"/>
                    <a:pt x="1607" y="2236"/>
                  </a:cubicBezTo>
                  <a:cubicBezTo>
                    <a:pt x="1343" y="2571"/>
                    <a:pt x="0" y="2700"/>
                    <a:pt x="0" y="2700"/>
                  </a:cubicBezTo>
                  <a:cubicBezTo>
                    <a:pt x="0" y="2700"/>
                    <a:pt x="1179" y="2750"/>
                    <a:pt x="1593" y="3171"/>
                  </a:cubicBezTo>
                  <a:cubicBezTo>
                    <a:pt x="1857" y="3428"/>
                    <a:pt x="2071" y="4985"/>
                    <a:pt x="2071" y="4985"/>
                  </a:cubicBezTo>
                  <a:cubicBezTo>
                    <a:pt x="2071" y="4985"/>
                    <a:pt x="2178" y="3343"/>
                    <a:pt x="2585" y="3128"/>
                  </a:cubicBezTo>
                  <a:cubicBezTo>
                    <a:pt x="3328" y="2743"/>
                    <a:pt x="5435" y="2707"/>
                    <a:pt x="5435" y="2707"/>
                  </a:cubicBezTo>
                  <a:cubicBezTo>
                    <a:pt x="5435" y="2707"/>
                    <a:pt x="3292" y="2571"/>
                    <a:pt x="2721" y="2371"/>
                  </a:cubicBezTo>
                  <a:cubicBezTo>
                    <a:pt x="2050" y="2136"/>
                    <a:pt x="1943" y="1"/>
                    <a:pt x="1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-1293903" y="639791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1"/>
                  </a:moveTo>
                  <a:cubicBezTo>
                    <a:pt x="1950" y="1"/>
                    <a:pt x="1786" y="1986"/>
                    <a:pt x="1607" y="2229"/>
                  </a:cubicBezTo>
                  <a:cubicBezTo>
                    <a:pt x="1350" y="2571"/>
                    <a:pt x="1" y="2693"/>
                    <a:pt x="1" y="2693"/>
                  </a:cubicBezTo>
                  <a:cubicBezTo>
                    <a:pt x="1" y="2693"/>
                    <a:pt x="1179" y="2750"/>
                    <a:pt x="1600" y="3164"/>
                  </a:cubicBezTo>
                  <a:cubicBezTo>
                    <a:pt x="1857" y="3421"/>
                    <a:pt x="2071" y="4978"/>
                    <a:pt x="2071" y="4978"/>
                  </a:cubicBezTo>
                  <a:cubicBezTo>
                    <a:pt x="2071" y="4978"/>
                    <a:pt x="2178" y="3335"/>
                    <a:pt x="2593" y="3121"/>
                  </a:cubicBezTo>
                  <a:cubicBezTo>
                    <a:pt x="3335" y="2736"/>
                    <a:pt x="5442" y="2700"/>
                    <a:pt x="5442" y="2700"/>
                  </a:cubicBezTo>
                  <a:cubicBezTo>
                    <a:pt x="5442" y="2700"/>
                    <a:pt x="3300" y="2564"/>
                    <a:pt x="2728" y="2371"/>
                  </a:cubicBezTo>
                  <a:cubicBezTo>
                    <a:pt x="2064" y="2129"/>
                    <a:pt x="1950" y="1"/>
                    <a:pt x="1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5951029" y="2982978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0"/>
                  </a:moveTo>
                  <a:cubicBezTo>
                    <a:pt x="1950" y="0"/>
                    <a:pt x="1786" y="1992"/>
                    <a:pt x="1607" y="2228"/>
                  </a:cubicBezTo>
                  <a:cubicBezTo>
                    <a:pt x="1350" y="2571"/>
                    <a:pt x="0" y="2692"/>
                    <a:pt x="0" y="2692"/>
                  </a:cubicBezTo>
                  <a:cubicBezTo>
                    <a:pt x="0" y="2692"/>
                    <a:pt x="1179" y="2749"/>
                    <a:pt x="1600" y="3171"/>
                  </a:cubicBezTo>
                  <a:cubicBezTo>
                    <a:pt x="1857" y="3428"/>
                    <a:pt x="2071" y="4977"/>
                    <a:pt x="2071" y="4977"/>
                  </a:cubicBezTo>
                  <a:cubicBezTo>
                    <a:pt x="2071" y="4977"/>
                    <a:pt x="2178" y="3335"/>
                    <a:pt x="2592" y="3121"/>
                  </a:cubicBezTo>
                  <a:cubicBezTo>
                    <a:pt x="3335" y="2742"/>
                    <a:pt x="5442" y="2707"/>
                    <a:pt x="5442" y="2707"/>
                  </a:cubicBezTo>
                  <a:cubicBezTo>
                    <a:pt x="5442" y="2707"/>
                    <a:pt x="3299" y="2571"/>
                    <a:pt x="2728" y="2371"/>
                  </a:cubicBezTo>
                  <a:cubicBezTo>
                    <a:pt x="2064" y="2142"/>
                    <a:pt x="1950" y="0"/>
                    <a:pt x="1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5277275" y="3748900"/>
              <a:ext cx="21250" cy="18650"/>
            </a:xfrm>
            <a:custGeom>
              <a:avLst/>
              <a:gdLst/>
              <a:ahLst/>
              <a:cxnLst/>
              <a:rect l="l" t="t" r="r" b="b"/>
              <a:pathLst>
                <a:path w="850" h="746" extrusionOk="0">
                  <a:moveTo>
                    <a:pt x="430" y="0"/>
                  </a:moveTo>
                  <a:cubicBezTo>
                    <a:pt x="302" y="0"/>
                    <a:pt x="177" y="62"/>
                    <a:pt x="107" y="169"/>
                  </a:cubicBezTo>
                  <a:cubicBezTo>
                    <a:pt x="0" y="348"/>
                    <a:pt x="57" y="583"/>
                    <a:pt x="229" y="691"/>
                  </a:cubicBezTo>
                  <a:cubicBezTo>
                    <a:pt x="288" y="728"/>
                    <a:pt x="354" y="745"/>
                    <a:pt x="420" y="745"/>
                  </a:cubicBezTo>
                  <a:cubicBezTo>
                    <a:pt x="545" y="745"/>
                    <a:pt x="668" y="684"/>
                    <a:pt x="743" y="576"/>
                  </a:cubicBezTo>
                  <a:cubicBezTo>
                    <a:pt x="850" y="398"/>
                    <a:pt x="800" y="162"/>
                    <a:pt x="628" y="55"/>
                  </a:cubicBezTo>
                  <a:cubicBezTo>
                    <a:pt x="566" y="18"/>
                    <a:pt x="498" y="0"/>
                    <a:pt x="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5514677" y="2930792"/>
              <a:ext cx="16825" cy="14625"/>
            </a:xfrm>
            <a:custGeom>
              <a:avLst/>
              <a:gdLst/>
              <a:ahLst/>
              <a:cxnLst/>
              <a:rect l="l" t="t" r="r" b="b"/>
              <a:pathLst>
                <a:path w="673" h="585" extrusionOk="0">
                  <a:moveTo>
                    <a:pt x="341" y="0"/>
                  </a:moveTo>
                  <a:cubicBezTo>
                    <a:pt x="244" y="0"/>
                    <a:pt x="149" y="49"/>
                    <a:pt x="94" y="137"/>
                  </a:cubicBezTo>
                  <a:cubicBezTo>
                    <a:pt x="1" y="273"/>
                    <a:pt x="44" y="451"/>
                    <a:pt x="179" y="537"/>
                  </a:cubicBezTo>
                  <a:cubicBezTo>
                    <a:pt x="227" y="570"/>
                    <a:pt x="281" y="585"/>
                    <a:pt x="333" y="585"/>
                  </a:cubicBezTo>
                  <a:cubicBezTo>
                    <a:pt x="430" y="585"/>
                    <a:pt x="524" y="535"/>
                    <a:pt x="579" y="451"/>
                  </a:cubicBezTo>
                  <a:cubicBezTo>
                    <a:pt x="672" y="316"/>
                    <a:pt x="629" y="137"/>
                    <a:pt x="494" y="44"/>
                  </a:cubicBezTo>
                  <a:cubicBezTo>
                    <a:pt x="446" y="14"/>
                    <a:pt x="393" y="0"/>
                    <a:pt x="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-1176139" y="2859715"/>
              <a:ext cx="21450" cy="21450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429" y="1"/>
                  </a:moveTo>
                  <a:cubicBezTo>
                    <a:pt x="194" y="1"/>
                    <a:pt x="1" y="194"/>
                    <a:pt x="1" y="429"/>
                  </a:cubicBezTo>
                  <a:cubicBezTo>
                    <a:pt x="1" y="665"/>
                    <a:pt x="194" y="858"/>
                    <a:pt x="429" y="858"/>
                  </a:cubicBezTo>
                  <a:cubicBezTo>
                    <a:pt x="665" y="858"/>
                    <a:pt x="858" y="665"/>
                    <a:pt x="858" y="429"/>
                  </a:cubicBezTo>
                  <a:cubicBezTo>
                    <a:pt x="858" y="194"/>
                    <a:pt x="665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714557" y="4949301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6145658" y="1514103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469411" y="2904637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2" y="0"/>
                  </a:moveTo>
                  <a:cubicBezTo>
                    <a:pt x="215" y="0"/>
                    <a:pt x="0" y="214"/>
                    <a:pt x="0" y="471"/>
                  </a:cubicBezTo>
                  <a:cubicBezTo>
                    <a:pt x="0" y="736"/>
                    <a:pt x="215" y="943"/>
                    <a:pt x="472" y="943"/>
                  </a:cubicBezTo>
                  <a:cubicBezTo>
                    <a:pt x="729" y="943"/>
                    <a:pt x="943" y="736"/>
                    <a:pt x="943" y="471"/>
                  </a:cubicBezTo>
                  <a:cubicBezTo>
                    <a:pt x="943" y="214"/>
                    <a:pt x="729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5733657" y="4433376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902382" y="4364826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6154082" y="1110438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6398657" y="1950117"/>
              <a:ext cx="18775" cy="16725"/>
            </a:xfrm>
            <a:custGeom>
              <a:avLst/>
              <a:gdLst/>
              <a:ahLst/>
              <a:cxnLst/>
              <a:rect l="l" t="t" r="r" b="b"/>
              <a:pathLst>
                <a:path w="751" h="669" extrusionOk="0">
                  <a:moveTo>
                    <a:pt x="387" y="0"/>
                  </a:moveTo>
                  <a:cubicBezTo>
                    <a:pt x="309" y="0"/>
                    <a:pt x="230" y="27"/>
                    <a:pt x="165" y="82"/>
                  </a:cubicBezTo>
                  <a:cubicBezTo>
                    <a:pt x="22" y="204"/>
                    <a:pt x="1" y="418"/>
                    <a:pt x="129" y="554"/>
                  </a:cubicBezTo>
                  <a:cubicBezTo>
                    <a:pt x="191" y="631"/>
                    <a:pt x="282" y="669"/>
                    <a:pt x="376" y="669"/>
                  </a:cubicBezTo>
                  <a:cubicBezTo>
                    <a:pt x="455" y="669"/>
                    <a:pt x="535" y="642"/>
                    <a:pt x="601" y="589"/>
                  </a:cubicBezTo>
                  <a:cubicBezTo>
                    <a:pt x="743" y="475"/>
                    <a:pt x="751" y="261"/>
                    <a:pt x="636" y="118"/>
                  </a:cubicBezTo>
                  <a:cubicBezTo>
                    <a:pt x="57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5555732" y="2870827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4" y="0"/>
                  </a:moveTo>
                  <a:cubicBezTo>
                    <a:pt x="136" y="0"/>
                    <a:pt x="0" y="143"/>
                    <a:pt x="0" y="314"/>
                  </a:cubicBezTo>
                  <a:cubicBezTo>
                    <a:pt x="0" y="486"/>
                    <a:pt x="143" y="614"/>
                    <a:pt x="314" y="628"/>
                  </a:cubicBezTo>
                  <a:cubicBezTo>
                    <a:pt x="493" y="628"/>
                    <a:pt x="629" y="486"/>
                    <a:pt x="629" y="314"/>
                  </a:cubicBezTo>
                  <a:cubicBezTo>
                    <a:pt x="629" y="136"/>
                    <a:pt x="486" y="0"/>
                    <a:pt x="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5754275" y="4298275"/>
              <a:ext cx="17350" cy="15350"/>
            </a:xfrm>
            <a:custGeom>
              <a:avLst/>
              <a:gdLst/>
              <a:ahLst/>
              <a:cxnLst/>
              <a:rect l="l" t="t" r="r" b="b"/>
              <a:pathLst>
                <a:path w="694" h="614" extrusionOk="0">
                  <a:moveTo>
                    <a:pt x="349" y="1"/>
                  </a:moveTo>
                  <a:cubicBezTo>
                    <a:pt x="259" y="1"/>
                    <a:pt x="170" y="42"/>
                    <a:pt x="108" y="117"/>
                  </a:cubicBezTo>
                  <a:cubicBezTo>
                    <a:pt x="0" y="252"/>
                    <a:pt x="22" y="438"/>
                    <a:pt x="158" y="545"/>
                  </a:cubicBezTo>
                  <a:cubicBezTo>
                    <a:pt x="215" y="591"/>
                    <a:pt x="282" y="613"/>
                    <a:pt x="349" y="613"/>
                  </a:cubicBezTo>
                  <a:cubicBezTo>
                    <a:pt x="437" y="613"/>
                    <a:pt x="525" y="573"/>
                    <a:pt x="586" y="495"/>
                  </a:cubicBezTo>
                  <a:cubicBezTo>
                    <a:pt x="693" y="359"/>
                    <a:pt x="672" y="174"/>
                    <a:pt x="536" y="67"/>
                  </a:cubicBezTo>
                  <a:cubicBezTo>
                    <a:pt x="479" y="22"/>
                    <a:pt x="414" y="1"/>
                    <a:pt x="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"/>
          <p:cNvSpPr txBox="1">
            <a:spLocks noGrp="1"/>
          </p:cNvSpPr>
          <p:nvPr>
            <p:ph type="body" idx="1"/>
          </p:nvPr>
        </p:nvSpPr>
        <p:spPr>
          <a:xfrm>
            <a:off x="663025" y="2025250"/>
            <a:ext cx="28080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4" name="Google Shape;314;p7"/>
          <p:cNvSpPr txBox="1">
            <a:spLocks noGrp="1"/>
          </p:cNvSpPr>
          <p:nvPr>
            <p:ph type="title"/>
          </p:nvPr>
        </p:nvSpPr>
        <p:spPr>
          <a:xfrm>
            <a:off x="663025" y="445025"/>
            <a:ext cx="77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"/>
          <p:cNvSpPr/>
          <p:nvPr/>
        </p:nvSpPr>
        <p:spPr>
          <a:xfrm>
            <a:off x="-356343" y="480000"/>
            <a:ext cx="2249495" cy="885344"/>
          </a:xfrm>
          <a:custGeom>
            <a:avLst/>
            <a:gdLst/>
            <a:ahLst/>
            <a:cxnLst/>
            <a:rect l="l" t="t" r="r" b="b"/>
            <a:pathLst>
              <a:path w="92734" h="36494" extrusionOk="0">
                <a:moveTo>
                  <a:pt x="87029" y="25152"/>
                </a:moveTo>
                <a:cubicBezTo>
                  <a:pt x="85895" y="25152"/>
                  <a:pt x="84827" y="25485"/>
                  <a:pt x="83960" y="26052"/>
                </a:cubicBezTo>
                <a:cubicBezTo>
                  <a:pt x="83360" y="21482"/>
                  <a:pt x="79490" y="17880"/>
                  <a:pt x="74720" y="17880"/>
                </a:cubicBezTo>
                <a:cubicBezTo>
                  <a:pt x="73753" y="17880"/>
                  <a:pt x="72819" y="18047"/>
                  <a:pt x="71952" y="18314"/>
                </a:cubicBezTo>
                <a:cubicBezTo>
                  <a:pt x="72152" y="17513"/>
                  <a:pt x="72285" y="16679"/>
                  <a:pt x="72285" y="15812"/>
                </a:cubicBezTo>
                <a:cubicBezTo>
                  <a:pt x="72285" y="10675"/>
                  <a:pt x="68116" y="6505"/>
                  <a:pt x="62979" y="6505"/>
                </a:cubicBezTo>
                <a:cubicBezTo>
                  <a:pt x="61111" y="6505"/>
                  <a:pt x="59309" y="7072"/>
                  <a:pt x="57842" y="8039"/>
                </a:cubicBezTo>
                <a:cubicBezTo>
                  <a:pt x="55907" y="5704"/>
                  <a:pt x="53038" y="4237"/>
                  <a:pt x="49802" y="4237"/>
                </a:cubicBezTo>
                <a:cubicBezTo>
                  <a:pt x="47801" y="4237"/>
                  <a:pt x="45900" y="4837"/>
                  <a:pt x="44332" y="5805"/>
                </a:cubicBezTo>
                <a:cubicBezTo>
                  <a:pt x="41663" y="2302"/>
                  <a:pt x="37427" y="0"/>
                  <a:pt x="32657" y="0"/>
                </a:cubicBezTo>
                <a:cubicBezTo>
                  <a:pt x="24518" y="0"/>
                  <a:pt x="17980" y="6572"/>
                  <a:pt x="17980" y="14678"/>
                </a:cubicBezTo>
                <a:cubicBezTo>
                  <a:pt x="17980" y="15812"/>
                  <a:pt x="18113" y="16846"/>
                  <a:pt x="18347" y="17880"/>
                </a:cubicBezTo>
                <a:lnTo>
                  <a:pt x="17980" y="17880"/>
                </a:lnTo>
                <a:cubicBezTo>
                  <a:pt x="13210" y="17880"/>
                  <a:pt x="9307" y="21416"/>
                  <a:pt x="8773" y="26052"/>
                </a:cubicBezTo>
                <a:cubicBezTo>
                  <a:pt x="7873" y="25485"/>
                  <a:pt x="6805" y="25152"/>
                  <a:pt x="5671" y="25152"/>
                </a:cubicBezTo>
                <a:cubicBezTo>
                  <a:pt x="2535" y="25152"/>
                  <a:pt x="0" y="27687"/>
                  <a:pt x="0" y="30822"/>
                </a:cubicBezTo>
                <a:cubicBezTo>
                  <a:pt x="0" y="33958"/>
                  <a:pt x="2535" y="36493"/>
                  <a:pt x="5671" y="36493"/>
                </a:cubicBezTo>
                <a:lnTo>
                  <a:pt x="87062" y="36493"/>
                </a:lnTo>
                <a:cubicBezTo>
                  <a:pt x="90198" y="36493"/>
                  <a:pt x="92733" y="33958"/>
                  <a:pt x="92733" y="30822"/>
                </a:cubicBezTo>
                <a:cubicBezTo>
                  <a:pt x="92700" y="27687"/>
                  <a:pt x="90165" y="25152"/>
                  <a:pt x="87029" y="25152"/>
                </a:cubicBezTo>
                <a:close/>
              </a:path>
            </a:pathLst>
          </a:custGeom>
          <a:solidFill>
            <a:srgbClr val="F6FAFF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8"/>
          <p:cNvSpPr/>
          <p:nvPr/>
        </p:nvSpPr>
        <p:spPr>
          <a:xfrm>
            <a:off x="998950" y="627275"/>
            <a:ext cx="7355188" cy="4631845"/>
          </a:xfrm>
          <a:custGeom>
            <a:avLst/>
            <a:gdLst/>
            <a:ahLst/>
            <a:cxnLst/>
            <a:rect l="l" t="t" r="r" b="b"/>
            <a:pathLst>
              <a:path w="36747" h="23141" extrusionOk="0">
                <a:moveTo>
                  <a:pt x="23204" y="0"/>
                </a:moveTo>
                <a:cubicBezTo>
                  <a:pt x="20851" y="0"/>
                  <a:pt x="18710" y="1314"/>
                  <a:pt x="17606" y="3266"/>
                </a:cubicBezTo>
                <a:cubicBezTo>
                  <a:pt x="16568" y="2228"/>
                  <a:pt x="15033" y="1461"/>
                  <a:pt x="13408" y="1370"/>
                </a:cubicBezTo>
                <a:cubicBezTo>
                  <a:pt x="13273" y="1362"/>
                  <a:pt x="13139" y="1358"/>
                  <a:pt x="13005" y="1358"/>
                </a:cubicBezTo>
                <a:cubicBezTo>
                  <a:pt x="10236" y="1358"/>
                  <a:pt x="7812" y="3118"/>
                  <a:pt x="6908" y="5659"/>
                </a:cubicBezTo>
                <a:cubicBezTo>
                  <a:pt x="6727" y="5614"/>
                  <a:pt x="6547" y="5614"/>
                  <a:pt x="6411" y="5614"/>
                </a:cubicBezTo>
                <a:cubicBezTo>
                  <a:pt x="6330" y="5608"/>
                  <a:pt x="6249" y="5606"/>
                  <a:pt x="6168" y="5606"/>
                </a:cubicBezTo>
                <a:cubicBezTo>
                  <a:pt x="4238" y="5606"/>
                  <a:pt x="2569" y="7140"/>
                  <a:pt x="2439" y="9090"/>
                </a:cubicBezTo>
                <a:cubicBezTo>
                  <a:pt x="2393" y="9586"/>
                  <a:pt x="2484" y="10128"/>
                  <a:pt x="2664" y="10579"/>
                </a:cubicBezTo>
                <a:cubicBezTo>
                  <a:pt x="1265" y="11211"/>
                  <a:pt x="227" y="12701"/>
                  <a:pt x="136" y="14417"/>
                </a:cubicBezTo>
                <a:cubicBezTo>
                  <a:pt x="1" y="16899"/>
                  <a:pt x="1897" y="19021"/>
                  <a:pt x="4425" y="19202"/>
                </a:cubicBezTo>
                <a:cubicBezTo>
                  <a:pt x="4876" y="19202"/>
                  <a:pt x="5328" y="19202"/>
                  <a:pt x="5779" y="19066"/>
                </a:cubicBezTo>
                <a:cubicBezTo>
                  <a:pt x="6682" y="21323"/>
                  <a:pt x="8804" y="23039"/>
                  <a:pt x="11422" y="23129"/>
                </a:cubicBezTo>
                <a:cubicBezTo>
                  <a:pt x="11551" y="23137"/>
                  <a:pt x="11680" y="23140"/>
                  <a:pt x="11808" y="23140"/>
                </a:cubicBezTo>
                <a:cubicBezTo>
                  <a:pt x="13955" y="23140"/>
                  <a:pt x="15874" y="22080"/>
                  <a:pt x="17110" y="20375"/>
                </a:cubicBezTo>
                <a:cubicBezTo>
                  <a:pt x="18238" y="21730"/>
                  <a:pt x="19863" y="22632"/>
                  <a:pt x="21759" y="22768"/>
                </a:cubicBezTo>
                <a:cubicBezTo>
                  <a:pt x="21869" y="22773"/>
                  <a:pt x="21979" y="22776"/>
                  <a:pt x="22088" y="22776"/>
                </a:cubicBezTo>
                <a:cubicBezTo>
                  <a:pt x="24705" y="22776"/>
                  <a:pt x="26992" y="21230"/>
                  <a:pt x="27989" y="18976"/>
                </a:cubicBezTo>
                <a:cubicBezTo>
                  <a:pt x="28576" y="19156"/>
                  <a:pt x="29118" y="19247"/>
                  <a:pt x="29704" y="19292"/>
                </a:cubicBezTo>
                <a:cubicBezTo>
                  <a:pt x="29841" y="19301"/>
                  <a:pt x="29978" y="19305"/>
                  <a:pt x="30113" y="19305"/>
                </a:cubicBezTo>
                <a:cubicBezTo>
                  <a:pt x="33502" y="19305"/>
                  <a:pt x="36347" y="16627"/>
                  <a:pt x="36521" y="13198"/>
                </a:cubicBezTo>
                <a:cubicBezTo>
                  <a:pt x="36747" y="9496"/>
                  <a:pt x="34038" y="6426"/>
                  <a:pt x="30427" y="6291"/>
                </a:cubicBezTo>
                <a:lnTo>
                  <a:pt x="29750" y="6291"/>
                </a:lnTo>
                <a:cubicBezTo>
                  <a:pt x="29659" y="2950"/>
                  <a:pt x="27041" y="197"/>
                  <a:pt x="23655" y="16"/>
                </a:cubicBezTo>
                <a:cubicBezTo>
                  <a:pt x="23504" y="5"/>
                  <a:pt x="23354" y="0"/>
                  <a:pt x="23204" y="0"/>
                </a:cubicBezTo>
                <a:close/>
              </a:path>
            </a:pathLst>
          </a:custGeom>
          <a:solidFill>
            <a:srgbClr val="F6FAFF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8"/>
          <p:cNvSpPr txBox="1">
            <a:spLocks noGrp="1"/>
          </p:cNvSpPr>
          <p:nvPr>
            <p:ph type="title"/>
          </p:nvPr>
        </p:nvSpPr>
        <p:spPr>
          <a:xfrm flipH="1">
            <a:off x="1330050" y="1481838"/>
            <a:ext cx="6367800" cy="2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9" name="Google Shape;319;p8"/>
          <p:cNvSpPr txBox="1">
            <a:spLocks noGrp="1"/>
          </p:cNvSpPr>
          <p:nvPr>
            <p:ph type="subTitle" idx="1"/>
          </p:nvPr>
        </p:nvSpPr>
        <p:spPr>
          <a:xfrm>
            <a:off x="2871000" y="4131425"/>
            <a:ext cx="3285900" cy="63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20" name="Google Shape;320;p8"/>
          <p:cNvGrpSpPr/>
          <p:nvPr/>
        </p:nvGrpSpPr>
        <p:grpSpPr>
          <a:xfrm>
            <a:off x="2509475" y="278750"/>
            <a:ext cx="6427775" cy="3307475"/>
            <a:chOff x="89875" y="1135100"/>
            <a:chExt cx="6427775" cy="3307475"/>
          </a:xfrm>
        </p:grpSpPr>
        <p:sp>
          <p:nvSpPr>
            <p:cNvPr id="321" name="Google Shape;321;p8"/>
            <p:cNvSpPr/>
            <p:nvPr/>
          </p:nvSpPr>
          <p:spPr>
            <a:xfrm>
              <a:off x="6216950" y="2849025"/>
              <a:ext cx="44650" cy="44650"/>
            </a:xfrm>
            <a:custGeom>
              <a:avLst/>
              <a:gdLst/>
              <a:ahLst/>
              <a:cxnLst/>
              <a:rect l="l" t="t" r="r" b="b"/>
              <a:pathLst>
                <a:path w="1786" h="1786" extrusionOk="0">
                  <a:moveTo>
                    <a:pt x="893" y="0"/>
                  </a:moveTo>
                  <a:cubicBezTo>
                    <a:pt x="401" y="0"/>
                    <a:pt x="1" y="400"/>
                    <a:pt x="1" y="893"/>
                  </a:cubicBezTo>
                  <a:cubicBezTo>
                    <a:pt x="1" y="1386"/>
                    <a:pt x="401" y="1786"/>
                    <a:pt x="893" y="1786"/>
                  </a:cubicBezTo>
                  <a:cubicBezTo>
                    <a:pt x="1386" y="1786"/>
                    <a:pt x="1786" y="1386"/>
                    <a:pt x="1786" y="893"/>
                  </a:cubicBezTo>
                  <a:cubicBezTo>
                    <a:pt x="1786" y="400"/>
                    <a:pt x="1386" y="0"/>
                    <a:pt x="8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166775" y="1833375"/>
              <a:ext cx="30550" cy="27100"/>
            </a:xfrm>
            <a:custGeom>
              <a:avLst/>
              <a:gdLst/>
              <a:ahLst/>
              <a:cxnLst/>
              <a:rect l="l" t="t" r="r" b="b"/>
              <a:pathLst>
                <a:path w="1222" h="1084" extrusionOk="0">
                  <a:moveTo>
                    <a:pt x="606" y="1"/>
                  </a:moveTo>
                  <a:cubicBezTo>
                    <a:pt x="443" y="1"/>
                    <a:pt x="284" y="74"/>
                    <a:pt x="179" y="217"/>
                  </a:cubicBezTo>
                  <a:cubicBezTo>
                    <a:pt x="0" y="460"/>
                    <a:pt x="43" y="796"/>
                    <a:pt x="286" y="974"/>
                  </a:cubicBezTo>
                  <a:cubicBezTo>
                    <a:pt x="383" y="1048"/>
                    <a:pt x="498" y="1084"/>
                    <a:pt x="612" y="1084"/>
                  </a:cubicBezTo>
                  <a:cubicBezTo>
                    <a:pt x="776" y="1084"/>
                    <a:pt x="938" y="1010"/>
                    <a:pt x="1043" y="867"/>
                  </a:cubicBezTo>
                  <a:cubicBezTo>
                    <a:pt x="1221" y="624"/>
                    <a:pt x="1179" y="289"/>
                    <a:pt x="936" y="110"/>
                  </a:cubicBezTo>
                  <a:cubicBezTo>
                    <a:pt x="836" y="37"/>
                    <a:pt x="720" y="1"/>
                    <a:pt x="60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6418550" y="4343475"/>
              <a:ext cx="99100" cy="99100"/>
            </a:xfrm>
            <a:custGeom>
              <a:avLst/>
              <a:gdLst/>
              <a:ahLst/>
              <a:cxnLst/>
              <a:rect l="l" t="t" r="r" b="b"/>
              <a:pathLst>
                <a:path w="3964" h="3964" extrusionOk="0">
                  <a:moveTo>
                    <a:pt x="1986" y="0"/>
                  </a:moveTo>
                  <a:cubicBezTo>
                    <a:pt x="886" y="0"/>
                    <a:pt x="1" y="886"/>
                    <a:pt x="1" y="1985"/>
                  </a:cubicBezTo>
                  <a:cubicBezTo>
                    <a:pt x="1" y="3078"/>
                    <a:pt x="886" y="3963"/>
                    <a:pt x="1986" y="3963"/>
                  </a:cubicBezTo>
                  <a:cubicBezTo>
                    <a:pt x="3078" y="3963"/>
                    <a:pt x="3964" y="3078"/>
                    <a:pt x="3964" y="1985"/>
                  </a:cubicBezTo>
                  <a:cubicBezTo>
                    <a:pt x="3964" y="886"/>
                    <a:pt x="3078" y="0"/>
                    <a:pt x="198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494700" y="3406175"/>
              <a:ext cx="10925" cy="9650"/>
            </a:xfrm>
            <a:custGeom>
              <a:avLst/>
              <a:gdLst/>
              <a:ahLst/>
              <a:cxnLst/>
              <a:rect l="l" t="t" r="r" b="b"/>
              <a:pathLst>
                <a:path w="437" h="386" extrusionOk="0">
                  <a:moveTo>
                    <a:pt x="226" y="0"/>
                  </a:moveTo>
                  <a:cubicBezTo>
                    <a:pt x="159" y="0"/>
                    <a:pt x="91" y="32"/>
                    <a:pt x="58" y="89"/>
                  </a:cubicBezTo>
                  <a:cubicBezTo>
                    <a:pt x="1" y="182"/>
                    <a:pt x="29" y="303"/>
                    <a:pt x="115" y="361"/>
                  </a:cubicBezTo>
                  <a:cubicBezTo>
                    <a:pt x="146" y="377"/>
                    <a:pt x="180" y="385"/>
                    <a:pt x="214" y="385"/>
                  </a:cubicBezTo>
                  <a:cubicBezTo>
                    <a:pt x="281" y="385"/>
                    <a:pt x="348" y="353"/>
                    <a:pt x="386" y="296"/>
                  </a:cubicBezTo>
                  <a:cubicBezTo>
                    <a:pt x="436" y="203"/>
                    <a:pt x="415" y="82"/>
                    <a:pt x="322" y="25"/>
                  </a:cubicBezTo>
                  <a:cubicBezTo>
                    <a:pt x="293" y="8"/>
                    <a:pt x="260" y="0"/>
                    <a:pt x="22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5761600" y="3427225"/>
              <a:ext cx="18400" cy="15975"/>
            </a:xfrm>
            <a:custGeom>
              <a:avLst/>
              <a:gdLst/>
              <a:ahLst/>
              <a:cxnLst/>
              <a:rect l="l" t="t" r="r" b="b"/>
              <a:pathLst>
                <a:path w="736" h="639" extrusionOk="0">
                  <a:moveTo>
                    <a:pt x="366" y="0"/>
                  </a:moveTo>
                  <a:cubicBezTo>
                    <a:pt x="264" y="0"/>
                    <a:pt x="164" y="52"/>
                    <a:pt x="100" y="147"/>
                  </a:cubicBezTo>
                  <a:cubicBezTo>
                    <a:pt x="0" y="290"/>
                    <a:pt x="43" y="490"/>
                    <a:pt x="200" y="590"/>
                  </a:cubicBezTo>
                  <a:cubicBezTo>
                    <a:pt x="251" y="623"/>
                    <a:pt x="308" y="639"/>
                    <a:pt x="365" y="639"/>
                  </a:cubicBezTo>
                  <a:cubicBezTo>
                    <a:pt x="468" y="639"/>
                    <a:pt x="571" y="586"/>
                    <a:pt x="636" y="490"/>
                  </a:cubicBezTo>
                  <a:cubicBezTo>
                    <a:pt x="736" y="347"/>
                    <a:pt x="679" y="147"/>
                    <a:pt x="536" y="54"/>
                  </a:cubicBezTo>
                  <a:cubicBezTo>
                    <a:pt x="483" y="17"/>
                    <a:pt x="424" y="0"/>
                    <a:pt x="36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5677500" y="3231200"/>
              <a:ext cx="18250" cy="15850"/>
            </a:xfrm>
            <a:custGeom>
              <a:avLst/>
              <a:gdLst/>
              <a:ahLst/>
              <a:cxnLst/>
              <a:rect l="l" t="t" r="r" b="b"/>
              <a:pathLst>
                <a:path w="730" h="634" extrusionOk="0">
                  <a:moveTo>
                    <a:pt x="366" y="1"/>
                  </a:moveTo>
                  <a:cubicBezTo>
                    <a:pt x="263" y="1"/>
                    <a:pt x="160" y="54"/>
                    <a:pt x="101" y="154"/>
                  </a:cubicBezTo>
                  <a:cubicBezTo>
                    <a:pt x="1" y="297"/>
                    <a:pt x="44" y="490"/>
                    <a:pt x="194" y="590"/>
                  </a:cubicBezTo>
                  <a:cubicBezTo>
                    <a:pt x="248" y="620"/>
                    <a:pt x="307" y="634"/>
                    <a:pt x="364" y="634"/>
                  </a:cubicBezTo>
                  <a:cubicBezTo>
                    <a:pt x="472" y="634"/>
                    <a:pt x="576" y="583"/>
                    <a:pt x="636" y="490"/>
                  </a:cubicBezTo>
                  <a:cubicBezTo>
                    <a:pt x="729" y="347"/>
                    <a:pt x="686" y="154"/>
                    <a:pt x="536" y="54"/>
                  </a:cubicBezTo>
                  <a:cubicBezTo>
                    <a:pt x="485" y="18"/>
                    <a:pt x="425" y="1"/>
                    <a:pt x="36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5513800" y="3305875"/>
              <a:ext cx="28775" cy="25200"/>
            </a:xfrm>
            <a:custGeom>
              <a:avLst/>
              <a:gdLst/>
              <a:ahLst/>
              <a:cxnLst/>
              <a:rect l="l" t="t" r="r" b="b"/>
              <a:pathLst>
                <a:path w="1151" h="1008" extrusionOk="0">
                  <a:moveTo>
                    <a:pt x="578" y="0"/>
                  </a:moveTo>
                  <a:cubicBezTo>
                    <a:pt x="409" y="0"/>
                    <a:pt x="246" y="84"/>
                    <a:pt x="144" y="238"/>
                  </a:cubicBezTo>
                  <a:cubicBezTo>
                    <a:pt x="1" y="481"/>
                    <a:pt x="79" y="781"/>
                    <a:pt x="308" y="931"/>
                  </a:cubicBezTo>
                  <a:cubicBezTo>
                    <a:pt x="390" y="982"/>
                    <a:pt x="486" y="1008"/>
                    <a:pt x="582" y="1008"/>
                  </a:cubicBezTo>
                  <a:cubicBezTo>
                    <a:pt x="750" y="1008"/>
                    <a:pt x="916" y="929"/>
                    <a:pt x="1008" y="774"/>
                  </a:cubicBezTo>
                  <a:cubicBezTo>
                    <a:pt x="1150" y="531"/>
                    <a:pt x="1072" y="231"/>
                    <a:pt x="843" y="74"/>
                  </a:cubicBezTo>
                  <a:cubicBezTo>
                    <a:pt x="759" y="24"/>
                    <a:pt x="668" y="0"/>
                    <a:pt x="57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5127650" y="3521950"/>
              <a:ext cx="21275" cy="18675"/>
            </a:xfrm>
            <a:custGeom>
              <a:avLst/>
              <a:gdLst/>
              <a:ahLst/>
              <a:cxnLst/>
              <a:rect l="l" t="t" r="r" b="b"/>
              <a:pathLst>
                <a:path w="851" h="747" extrusionOk="0">
                  <a:moveTo>
                    <a:pt x="421" y="1"/>
                  </a:moveTo>
                  <a:cubicBezTo>
                    <a:pt x="297" y="1"/>
                    <a:pt x="177" y="61"/>
                    <a:pt x="108" y="171"/>
                  </a:cubicBezTo>
                  <a:cubicBezTo>
                    <a:pt x="1" y="350"/>
                    <a:pt x="51" y="585"/>
                    <a:pt x="222" y="692"/>
                  </a:cubicBezTo>
                  <a:cubicBezTo>
                    <a:pt x="281" y="729"/>
                    <a:pt x="347" y="747"/>
                    <a:pt x="413" y="747"/>
                  </a:cubicBezTo>
                  <a:cubicBezTo>
                    <a:pt x="538" y="747"/>
                    <a:pt x="664" y="683"/>
                    <a:pt x="744" y="571"/>
                  </a:cubicBezTo>
                  <a:cubicBezTo>
                    <a:pt x="851" y="393"/>
                    <a:pt x="794" y="164"/>
                    <a:pt x="622" y="57"/>
                  </a:cubicBezTo>
                  <a:cubicBezTo>
                    <a:pt x="559" y="19"/>
                    <a:pt x="489" y="1"/>
                    <a:pt x="421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5277275" y="3748900"/>
              <a:ext cx="21250" cy="18650"/>
            </a:xfrm>
            <a:custGeom>
              <a:avLst/>
              <a:gdLst/>
              <a:ahLst/>
              <a:cxnLst/>
              <a:rect l="l" t="t" r="r" b="b"/>
              <a:pathLst>
                <a:path w="850" h="746" extrusionOk="0">
                  <a:moveTo>
                    <a:pt x="430" y="0"/>
                  </a:moveTo>
                  <a:cubicBezTo>
                    <a:pt x="302" y="0"/>
                    <a:pt x="177" y="62"/>
                    <a:pt x="107" y="169"/>
                  </a:cubicBezTo>
                  <a:cubicBezTo>
                    <a:pt x="0" y="348"/>
                    <a:pt x="57" y="583"/>
                    <a:pt x="229" y="691"/>
                  </a:cubicBezTo>
                  <a:cubicBezTo>
                    <a:pt x="288" y="728"/>
                    <a:pt x="354" y="745"/>
                    <a:pt x="420" y="745"/>
                  </a:cubicBezTo>
                  <a:cubicBezTo>
                    <a:pt x="545" y="745"/>
                    <a:pt x="668" y="684"/>
                    <a:pt x="743" y="576"/>
                  </a:cubicBezTo>
                  <a:cubicBezTo>
                    <a:pt x="850" y="398"/>
                    <a:pt x="800" y="162"/>
                    <a:pt x="628" y="55"/>
                  </a:cubicBezTo>
                  <a:cubicBezTo>
                    <a:pt x="566" y="18"/>
                    <a:pt x="498" y="0"/>
                    <a:pt x="43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5303675" y="3289650"/>
              <a:ext cx="16825" cy="14625"/>
            </a:xfrm>
            <a:custGeom>
              <a:avLst/>
              <a:gdLst/>
              <a:ahLst/>
              <a:cxnLst/>
              <a:rect l="l" t="t" r="r" b="b"/>
              <a:pathLst>
                <a:path w="673" h="585" extrusionOk="0">
                  <a:moveTo>
                    <a:pt x="341" y="0"/>
                  </a:moveTo>
                  <a:cubicBezTo>
                    <a:pt x="244" y="0"/>
                    <a:pt x="149" y="49"/>
                    <a:pt x="94" y="137"/>
                  </a:cubicBezTo>
                  <a:cubicBezTo>
                    <a:pt x="1" y="273"/>
                    <a:pt x="44" y="451"/>
                    <a:pt x="179" y="537"/>
                  </a:cubicBezTo>
                  <a:cubicBezTo>
                    <a:pt x="227" y="570"/>
                    <a:pt x="281" y="585"/>
                    <a:pt x="333" y="585"/>
                  </a:cubicBezTo>
                  <a:cubicBezTo>
                    <a:pt x="430" y="585"/>
                    <a:pt x="524" y="535"/>
                    <a:pt x="579" y="451"/>
                  </a:cubicBezTo>
                  <a:cubicBezTo>
                    <a:pt x="672" y="316"/>
                    <a:pt x="629" y="137"/>
                    <a:pt x="494" y="44"/>
                  </a:cubicBezTo>
                  <a:cubicBezTo>
                    <a:pt x="446" y="14"/>
                    <a:pt x="393" y="0"/>
                    <a:pt x="34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89875" y="1567825"/>
              <a:ext cx="21450" cy="21450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429" y="1"/>
                  </a:moveTo>
                  <a:cubicBezTo>
                    <a:pt x="194" y="1"/>
                    <a:pt x="1" y="194"/>
                    <a:pt x="1" y="429"/>
                  </a:cubicBezTo>
                  <a:cubicBezTo>
                    <a:pt x="1" y="665"/>
                    <a:pt x="194" y="858"/>
                    <a:pt x="429" y="858"/>
                  </a:cubicBezTo>
                  <a:cubicBezTo>
                    <a:pt x="665" y="858"/>
                    <a:pt x="858" y="665"/>
                    <a:pt x="858" y="429"/>
                  </a:cubicBezTo>
                  <a:cubicBezTo>
                    <a:pt x="858" y="194"/>
                    <a:pt x="665" y="1"/>
                    <a:pt x="42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4954500" y="2617550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2" y="0"/>
                  </a:moveTo>
                  <a:cubicBezTo>
                    <a:pt x="215" y="0"/>
                    <a:pt x="0" y="214"/>
                    <a:pt x="0" y="471"/>
                  </a:cubicBezTo>
                  <a:cubicBezTo>
                    <a:pt x="0" y="736"/>
                    <a:pt x="215" y="943"/>
                    <a:pt x="472" y="943"/>
                  </a:cubicBezTo>
                  <a:cubicBezTo>
                    <a:pt x="729" y="943"/>
                    <a:pt x="943" y="736"/>
                    <a:pt x="943" y="471"/>
                  </a:cubicBezTo>
                  <a:cubicBezTo>
                    <a:pt x="943" y="214"/>
                    <a:pt x="729" y="0"/>
                    <a:pt x="472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2775975" y="1203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3440975" y="2308975"/>
              <a:ext cx="18775" cy="16725"/>
            </a:xfrm>
            <a:custGeom>
              <a:avLst/>
              <a:gdLst/>
              <a:ahLst/>
              <a:cxnLst/>
              <a:rect l="l" t="t" r="r" b="b"/>
              <a:pathLst>
                <a:path w="751" h="669" extrusionOk="0">
                  <a:moveTo>
                    <a:pt x="387" y="0"/>
                  </a:moveTo>
                  <a:cubicBezTo>
                    <a:pt x="309" y="0"/>
                    <a:pt x="230" y="27"/>
                    <a:pt x="165" y="82"/>
                  </a:cubicBezTo>
                  <a:cubicBezTo>
                    <a:pt x="22" y="204"/>
                    <a:pt x="1" y="418"/>
                    <a:pt x="129" y="554"/>
                  </a:cubicBezTo>
                  <a:cubicBezTo>
                    <a:pt x="191" y="631"/>
                    <a:pt x="282" y="669"/>
                    <a:pt x="376" y="669"/>
                  </a:cubicBezTo>
                  <a:cubicBezTo>
                    <a:pt x="455" y="669"/>
                    <a:pt x="535" y="642"/>
                    <a:pt x="601" y="589"/>
                  </a:cubicBezTo>
                  <a:cubicBezTo>
                    <a:pt x="743" y="475"/>
                    <a:pt x="751" y="261"/>
                    <a:pt x="636" y="118"/>
                  </a:cubicBezTo>
                  <a:cubicBezTo>
                    <a:pt x="57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4737600" y="3217125"/>
              <a:ext cx="28575" cy="25150"/>
            </a:xfrm>
            <a:custGeom>
              <a:avLst/>
              <a:gdLst/>
              <a:ahLst/>
              <a:cxnLst/>
              <a:rect l="l" t="t" r="r" b="b"/>
              <a:pathLst>
                <a:path w="1143" h="1006" extrusionOk="0">
                  <a:moveTo>
                    <a:pt x="572" y="1"/>
                  </a:moveTo>
                  <a:cubicBezTo>
                    <a:pt x="406" y="1"/>
                    <a:pt x="245" y="80"/>
                    <a:pt x="150" y="225"/>
                  </a:cubicBezTo>
                  <a:cubicBezTo>
                    <a:pt x="0" y="460"/>
                    <a:pt x="64" y="767"/>
                    <a:pt x="293" y="925"/>
                  </a:cubicBezTo>
                  <a:cubicBezTo>
                    <a:pt x="376" y="979"/>
                    <a:pt x="471" y="1006"/>
                    <a:pt x="566" y="1006"/>
                  </a:cubicBezTo>
                  <a:cubicBezTo>
                    <a:pt x="730" y="1006"/>
                    <a:pt x="893" y="927"/>
                    <a:pt x="993" y="782"/>
                  </a:cubicBezTo>
                  <a:cubicBezTo>
                    <a:pt x="1143" y="546"/>
                    <a:pt x="1078" y="232"/>
                    <a:pt x="850" y="82"/>
                  </a:cubicBezTo>
                  <a:cubicBezTo>
                    <a:pt x="764" y="27"/>
                    <a:pt x="667" y="1"/>
                    <a:pt x="572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932000" y="3253900"/>
              <a:ext cx="20550" cy="18250"/>
            </a:xfrm>
            <a:custGeom>
              <a:avLst/>
              <a:gdLst/>
              <a:ahLst/>
              <a:cxnLst/>
              <a:rect l="l" t="t" r="r" b="b"/>
              <a:pathLst>
                <a:path w="822" h="730" extrusionOk="0">
                  <a:moveTo>
                    <a:pt x="399" y="1"/>
                  </a:moveTo>
                  <a:cubicBezTo>
                    <a:pt x="283" y="1"/>
                    <a:pt x="170" y="60"/>
                    <a:pt x="108" y="168"/>
                  </a:cubicBezTo>
                  <a:cubicBezTo>
                    <a:pt x="1" y="332"/>
                    <a:pt x="43" y="560"/>
                    <a:pt x="200" y="660"/>
                  </a:cubicBezTo>
                  <a:cubicBezTo>
                    <a:pt x="267" y="707"/>
                    <a:pt x="340" y="730"/>
                    <a:pt x="412" y="730"/>
                  </a:cubicBezTo>
                  <a:cubicBezTo>
                    <a:pt x="526" y="730"/>
                    <a:pt x="635" y="673"/>
                    <a:pt x="700" y="567"/>
                  </a:cubicBezTo>
                  <a:cubicBezTo>
                    <a:pt x="822" y="396"/>
                    <a:pt x="772" y="175"/>
                    <a:pt x="600" y="68"/>
                  </a:cubicBezTo>
                  <a:cubicBezTo>
                    <a:pt x="539" y="22"/>
                    <a:pt x="468" y="1"/>
                    <a:pt x="39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4922725" y="3445000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4" y="0"/>
                  </a:moveTo>
                  <a:cubicBezTo>
                    <a:pt x="136" y="0"/>
                    <a:pt x="0" y="143"/>
                    <a:pt x="0" y="314"/>
                  </a:cubicBezTo>
                  <a:cubicBezTo>
                    <a:pt x="0" y="486"/>
                    <a:pt x="143" y="614"/>
                    <a:pt x="314" y="628"/>
                  </a:cubicBezTo>
                  <a:cubicBezTo>
                    <a:pt x="493" y="628"/>
                    <a:pt x="629" y="486"/>
                    <a:pt x="629" y="314"/>
                  </a:cubicBezTo>
                  <a:cubicBezTo>
                    <a:pt x="629" y="136"/>
                    <a:pt x="486" y="0"/>
                    <a:pt x="314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5754275" y="4298275"/>
              <a:ext cx="17350" cy="15350"/>
            </a:xfrm>
            <a:custGeom>
              <a:avLst/>
              <a:gdLst/>
              <a:ahLst/>
              <a:cxnLst/>
              <a:rect l="l" t="t" r="r" b="b"/>
              <a:pathLst>
                <a:path w="694" h="614" extrusionOk="0">
                  <a:moveTo>
                    <a:pt x="349" y="1"/>
                  </a:moveTo>
                  <a:cubicBezTo>
                    <a:pt x="259" y="1"/>
                    <a:pt x="170" y="42"/>
                    <a:pt x="108" y="117"/>
                  </a:cubicBezTo>
                  <a:cubicBezTo>
                    <a:pt x="0" y="252"/>
                    <a:pt x="22" y="438"/>
                    <a:pt x="158" y="545"/>
                  </a:cubicBezTo>
                  <a:cubicBezTo>
                    <a:pt x="215" y="591"/>
                    <a:pt x="282" y="613"/>
                    <a:pt x="349" y="613"/>
                  </a:cubicBezTo>
                  <a:cubicBezTo>
                    <a:pt x="437" y="613"/>
                    <a:pt x="525" y="573"/>
                    <a:pt x="586" y="495"/>
                  </a:cubicBezTo>
                  <a:cubicBezTo>
                    <a:pt x="693" y="359"/>
                    <a:pt x="672" y="174"/>
                    <a:pt x="536" y="67"/>
                  </a:cubicBezTo>
                  <a:cubicBezTo>
                    <a:pt x="479" y="22"/>
                    <a:pt x="414" y="1"/>
                    <a:pt x="34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8"/>
          <p:cNvSpPr/>
          <p:nvPr/>
        </p:nvSpPr>
        <p:spPr>
          <a:xfrm>
            <a:off x="7031525" y="1213425"/>
            <a:ext cx="559600" cy="363300"/>
          </a:xfrm>
          <a:custGeom>
            <a:avLst/>
            <a:gdLst/>
            <a:ahLst/>
            <a:cxnLst/>
            <a:rect l="l" t="t" r="r" b="b"/>
            <a:pathLst>
              <a:path w="22384" h="14532" extrusionOk="0">
                <a:moveTo>
                  <a:pt x="7655" y="1"/>
                </a:moveTo>
                <a:cubicBezTo>
                  <a:pt x="4636" y="1"/>
                  <a:pt x="1" y="2590"/>
                  <a:pt x="1" y="2590"/>
                </a:cubicBezTo>
                <a:cubicBezTo>
                  <a:pt x="1" y="2590"/>
                  <a:pt x="2481" y="2012"/>
                  <a:pt x="4514" y="2012"/>
                </a:cubicBezTo>
                <a:cubicBezTo>
                  <a:pt x="5757" y="2012"/>
                  <a:pt x="6832" y="2228"/>
                  <a:pt x="7073" y="2923"/>
                </a:cubicBezTo>
                <a:cubicBezTo>
                  <a:pt x="7806" y="5192"/>
                  <a:pt x="8574" y="7193"/>
                  <a:pt x="9474" y="8094"/>
                </a:cubicBezTo>
                <a:cubicBezTo>
                  <a:pt x="8273" y="9328"/>
                  <a:pt x="6972" y="9928"/>
                  <a:pt x="8173" y="10229"/>
                </a:cubicBezTo>
                <a:cubicBezTo>
                  <a:pt x="8660" y="10350"/>
                  <a:pt x="9164" y="10450"/>
                  <a:pt x="9710" y="10450"/>
                </a:cubicBezTo>
                <a:cubicBezTo>
                  <a:pt x="10512" y="10450"/>
                  <a:pt x="11406" y="10236"/>
                  <a:pt x="12476" y="9562"/>
                </a:cubicBezTo>
                <a:cubicBezTo>
                  <a:pt x="12680" y="9585"/>
                  <a:pt x="12886" y="9595"/>
                  <a:pt x="13093" y="9595"/>
                </a:cubicBezTo>
                <a:cubicBezTo>
                  <a:pt x="14637" y="9595"/>
                  <a:pt x="16257" y="9034"/>
                  <a:pt x="17602" y="9034"/>
                </a:cubicBezTo>
                <a:cubicBezTo>
                  <a:pt x="18176" y="9034"/>
                  <a:pt x="18701" y="9136"/>
                  <a:pt x="19148" y="9428"/>
                </a:cubicBezTo>
                <a:cubicBezTo>
                  <a:pt x="22017" y="11396"/>
                  <a:pt x="20716" y="14532"/>
                  <a:pt x="20716" y="14532"/>
                </a:cubicBezTo>
                <a:cubicBezTo>
                  <a:pt x="20716" y="14532"/>
                  <a:pt x="22383" y="12364"/>
                  <a:pt x="22317" y="10596"/>
                </a:cubicBezTo>
                <a:cubicBezTo>
                  <a:pt x="22283" y="8861"/>
                  <a:pt x="20682" y="6726"/>
                  <a:pt x="19348" y="6059"/>
                </a:cubicBezTo>
                <a:cubicBezTo>
                  <a:pt x="19193" y="5982"/>
                  <a:pt x="18999" y="5948"/>
                  <a:pt x="18778" y="5948"/>
                </a:cubicBezTo>
                <a:cubicBezTo>
                  <a:pt x="17568" y="5948"/>
                  <a:pt x="15513" y="6945"/>
                  <a:pt x="14244" y="7227"/>
                </a:cubicBezTo>
                <a:cubicBezTo>
                  <a:pt x="15178" y="6092"/>
                  <a:pt x="14678" y="5258"/>
                  <a:pt x="13744" y="5258"/>
                </a:cubicBezTo>
                <a:cubicBezTo>
                  <a:pt x="13277" y="5258"/>
                  <a:pt x="12843" y="5559"/>
                  <a:pt x="12510" y="5859"/>
                </a:cubicBezTo>
                <a:cubicBezTo>
                  <a:pt x="11843" y="3924"/>
                  <a:pt x="10842" y="822"/>
                  <a:pt x="8774" y="155"/>
                </a:cubicBezTo>
                <a:cubicBezTo>
                  <a:pt x="8440" y="48"/>
                  <a:pt x="8062" y="1"/>
                  <a:pt x="76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8"/>
          <p:cNvSpPr/>
          <p:nvPr/>
        </p:nvSpPr>
        <p:spPr>
          <a:xfrm>
            <a:off x="1125950" y="2232800"/>
            <a:ext cx="306075" cy="130150"/>
          </a:xfrm>
          <a:custGeom>
            <a:avLst/>
            <a:gdLst/>
            <a:ahLst/>
            <a:cxnLst/>
            <a:rect l="l" t="t" r="r" b="b"/>
            <a:pathLst>
              <a:path w="12243" h="5206" extrusionOk="0">
                <a:moveTo>
                  <a:pt x="8548" y="0"/>
                </a:moveTo>
                <a:cubicBezTo>
                  <a:pt x="8331" y="0"/>
                  <a:pt x="8123" y="50"/>
                  <a:pt x="7906" y="134"/>
                </a:cubicBezTo>
                <a:cubicBezTo>
                  <a:pt x="7662" y="228"/>
                  <a:pt x="7502" y="269"/>
                  <a:pt x="7308" y="269"/>
                </a:cubicBezTo>
                <a:cubicBezTo>
                  <a:pt x="7157" y="269"/>
                  <a:pt x="6986" y="244"/>
                  <a:pt x="6738" y="200"/>
                </a:cubicBezTo>
                <a:cubicBezTo>
                  <a:pt x="6705" y="196"/>
                  <a:pt x="6672" y="194"/>
                  <a:pt x="6639" y="194"/>
                </a:cubicBezTo>
                <a:cubicBezTo>
                  <a:pt x="6144" y="194"/>
                  <a:pt x="5704" y="634"/>
                  <a:pt x="5704" y="634"/>
                </a:cubicBezTo>
                <a:cubicBezTo>
                  <a:pt x="5704" y="634"/>
                  <a:pt x="4970" y="601"/>
                  <a:pt x="4470" y="500"/>
                </a:cubicBezTo>
                <a:cubicBezTo>
                  <a:pt x="4182" y="418"/>
                  <a:pt x="3844" y="260"/>
                  <a:pt x="3564" y="260"/>
                </a:cubicBezTo>
                <a:cubicBezTo>
                  <a:pt x="3390" y="260"/>
                  <a:pt x="3238" y="321"/>
                  <a:pt x="3136" y="500"/>
                </a:cubicBezTo>
                <a:cubicBezTo>
                  <a:pt x="2802" y="934"/>
                  <a:pt x="1968" y="1001"/>
                  <a:pt x="2202" y="1101"/>
                </a:cubicBezTo>
                <a:cubicBezTo>
                  <a:pt x="2400" y="1150"/>
                  <a:pt x="2875" y="1237"/>
                  <a:pt x="3270" y="1237"/>
                </a:cubicBezTo>
                <a:cubicBezTo>
                  <a:pt x="3407" y="1237"/>
                  <a:pt x="3533" y="1227"/>
                  <a:pt x="3636" y="1201"/>
                </a:cubicBezTo>
                <a:cubicBezTo>
                  <a:pt x="3697" y="1190"/>
                  <a:pt x="3773" y="1185"/>
                  <a:pt x="3858" y="1185"/>
                </a:cubicBezTo>
                <a:cubicBezTo>
                  <a:pt x="4278" y="1185"/>
                  <a:pt x="4904" y="1301"/>
                  <a:pt x="4904" y="1301"/>
                </a:cubicBezTo>
                <a:cubicBezTo>
                  <a:pt x="3369" y="1768"/>
                  <a:pt x="2335" y="3002"/>
                  <a:pt x="1635" y="3803"/>
                </a:cubicBezTo>
                <a:cubicBezTo>
                  <a:pt x="968" y="4570"/>
                  <a:pt x="0" y="5204"/>
                  <a:pt x="0" y="5204"/>
                </a:cubicBezTo>
                <a:cubicBezTo>
                  <a:pt x="24" y="5205"/>
                  <a:pt x="48" y="5206"/>
                  <a:pt x="73" y="5206"/>
                </a:cubicBezTo>
                <a:cubicBezTo>
                  <a:pt x="1400" y="5206"/>
                  <a:pt x="4048" y="3466"/>
                  <a:pt x="4670" y="3269"/>
                </a:cubicBezTo>
                <a:cubicBezTo>
                  <a:pt x="5304" y="3002"/>
                  <a:pt x="6505" y="2469"/>
                  <a:pt x="6505" y="2469"/>
                </a:cubicBezTo>
                <a:cubicBezTo>
                  <a:pt x="6505" y="2469"/>
                  <a:pt x="7322" y="2583"/>
                  <a:pt x="8053" y="2583"/>
                </a:cubicBezTo>
                <a:cubicBezTo>
                  <a:pt x="8366" y="2583"/>
                  <a:pt x="8663" y="2562"/>
                  <a:pt x="8873" y="2502"/>
                </a:cubicBezTo>
                <a:cubicBezTo>
                  <a:pt x="9178" y="2395"/>
                  <a:pt x="9406" y="2372"/>
                  <a:pt x="9631" y="2372"/>
                </a:cubicBezTo>
                <a:cubicBezTo>
                  <a:pt x="9803" y="2372"/>
                  <a:pt x="9973" y="2386"/>
                  <a:pt x="10173" y="2386"/>
                </a:cubicBezTo>
                <a:cubicBezTo>
                  <a:pt x="10285" y="2386"/>
                  <a:pt x="10405" y="2381"/>
                  <a:pt x="10541" y="2368"/>
                </a:cubicBezTo>
                <a:cubicBezTo>
                  <a:pt x="11242" y="2335"/>
                  <a:pt x="11875" y="1468"/>
                  <a:pt x="11875" y="1468"/>
                </a:cubicBezTo>
                <a:lnTo>
                  <a:pt x="11875" y="1468"/>
                </a:lnTo>
                <a:cubicBezTo>
                  <a:pt x="11822" y="1486"/>
                  <a:pt x="11751" y="1493"/>
                  <a:pt x="11668" y="1493"/>
                </a:cubicBezTo>
                <a:cubicBezTo>
                  <a:pt x="11126" y="1493"/>
                  <a:pt x="10074" y="1168"/>
                  <a:pt x="10074" y="1168"/>
                </a:cubicBezTo>
                <a:lnTo>
                  <a:pt x="10074" y="1168"/>
                </a:lnTo>
                <a:cubicBezTo>
                  <a:pt x="10156" y="1176"/>
                  <a:pt x="10236" y="1180"/>
                  <a:pt x="10315" y="1180"/>
                </a:cubicBezTo>
                <a:cubicBezTo>
                  <a:pt x="11454" y="1180"/>
                  <a:pt x="12242" y="334"/>
                  <a:pt x="12242" y="334"/>
                </a:cubicBezTo>
                <a:lnTo>
                  <a:pt x="12242" y="334"/>
                </a:lnTo>
                <a:cubicBezTo>
                  <a:pt x="11976" y="496"/>
                  <a:pt x="11592" y="558"/>
                  <a:pt x="11184" y="558"/>
                </a:cubicBezTo>
                <a:cubicBezTo>
                  <a:pt x="10418" y="558"/>
                  <a:pt x="9567" y="341"/>
                  <a:pt x="9240" y="167"/>
                </a:cubicBezTo>
                <a:cubicBezTo>
                  <a:pt x="8990" y="50"/>
                  <a:pt x="8765" y="0"/>
                  <a:pt x="8548" y="0"/>
                </a:cubicBezTo>
                <a:close/>
              </a:path>
            </a:pathLst>
          </a:custGeom>
          <a:solidFill>
            <a:srgbClr val="282C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8"/>
          <p:cNvSpPr/>
          <p:nvPr/>
        </p:nvSpPr>
        <p:spPr>
          <a:xfrm>
            <a:off x="846550" y="2502175"/>
            <a:ext cx="279400" cy="120925"/>
          </a:xfrm>
          <a:custGeom>
            <a:avLst/>
            <a:gdLst/>
            <a:ahLst/>
            <a:cxnLst/>
            <a:rect l="l" t="t" r="r" b="b"/>
            <a:pathLst>
              <a:path w="11176" h="4837" extrusionOk="0">
                <a:moveTo>
                  <a:pt x="5438" y="0"/>
                </a:moveTo>
                <a:cubicBezTo>
                  <a:pt x="5104" y="0"/>
                  <a:pt x="4904" y="400"/>
                  <a:pt x="5238" y="1001"/>
                </a:cubicBezTo>
                <a:cubicBezTo>
                  <a:pt x="5338" y="1201"/>
                  <a:pt x="5438" y="1368"/>
                  <a:pt x="5571" y="1568"/>
                </a:cubicBezTo>
                <a:cubicBezTo>
                  <a:pt x="5271" y="1534"/>
                  <a:pt x="4938" y="1434"/>
                  <a:pt x="4571" y="1301"/>
                </a:cubicBezTo>
                <a:cubicBezTo>
                  <a:pt x="4182" y="1190"/>
                  <a:pt x="3794" y="1010"/>
                  <a:pt x="3348" y="1010"/>
                </a:cubicBezTo>
                <a:cubicBezTo>
                  <a:pt x="3258" y="1010"/>
                  <a:pt x="3165" y="1017"/>
                  <a:pt x="3070" y="1034"/>
                </a:cubicBezTo>
                <a:cubicBezTo>
                  <a:pt x="1402" y="1234"/>
                  <a:pt x="1" y="4837"/>
                  <a:pt x="1" y="4837"/>
                </a:cubicBezTo>
                <a:cubicBezTo>
                  <a:pt x="741" y="4837"/>
                  <a:pt x="2629" y="2727"/>
                  <a:pt x="3480" y="2727"/>
                </a:cubicBezTo>
                <a:cubicBezTo>
                  <a:pt x="3512" y="2727"/>
                  <a:pt x="3542" y="2729"/>
                  <a:pt x="3570" y="2735"/>
                </a:cubicBezTo>
                <a:cubicBezTo>
                  <a:pt x="4637" y="3036"/>
                  <a:pt x="5305" y="3236"/>
                  <a:pt x="5805" y="3269"/>
                </a:cubicBezTo>
                <a:cubicBezTo>
                  <a:pt x="5705" y="3503"/>
                  <a:pt x="5638" y="3603"/>
                  <a:pt x="5571" y="3703"/>
                </a:cubicBezTo>
                <a:cubicBezTo>
                  <a:pt x="5780" y="3869"/>
                  <a:pt x="6028" y="3955"/>
                  <a:pt x="6289" y="3955"/>
                </a:cubicBezTo>
                <a:cubicBezTo>
                  <a:pt x="6654" y="3955"/>
                  <a:pt x="7042" y="3786"/>
                  <a:pt x="7373" y="3436"/>
                </a:cubicBezTo>
                <a:cubicBezTo>
                  <a:pt x="7373" y="3436"/>
                  <a:pt x="7239" y="3302"/>
                  <a:pt x="7006" y="3102"/>
                </a:cubicBezTo>
                <a:cubicBezTo>
                  <a:pt x="7339" y="2969"/>
                  <a:pt x="7673" y="2769"/>
                  <a:pt x="8173" y="2435"/>
                </a:cubicBezTo>
                <a:cubicBezTo>
                  <a:pt x="8352" y="2318"/>
                  <a:pt x="8567" y="2271"/>
                  <a:pt x="8798" y="2271"/>
                </a:cubicBezTo>
                <a:cubicBezTo>
                  <a:pt x="9822" y="2271"/>
                  <a:pt x="11175" y="3202"/>
                  <a:pt x="11175" y="3202"/>
                </a:cubicBezTo>
                <a:cubicBezTo>
                  <a:pt x="10739" y="2329"/>
                  <a:pt x="9490" y="796"/>
                  <a:pt x="8491" y="796"/>
                </a:cubicBezTo>
                <a:cubicBezTo>
                  <a:pt x="8346" y="796"/>
                  <a:pt x="8205" y="828"/>
                  <a:pt x="8073" y="901"/>
                </a:cubicBezTo>
                <a:cubicBezTo>
                  <a:pt x="7439" y="1234"/>
                  <a:pt x="6972" y="1534"/>
                  <a:pt x="6305" y="1601"/>
                </a:cubicBezTo>
                <a:cubicBezTo>
                  <a:pt x="6172" y="867"/>
                  <a:pt x="6072" y="0"/>
                  <a:pt x="54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8"/>
          <p:cNvSpPr/>
          <p:nvPr/>
        </p:nvSpPr>
        <p:spPr>
          <a:xfrm>
            <a:off x="7885600" y="703475"/>
            <a:ext cx="679101" cy="631479"/>
          </a:xfrm>
          <a:custGeom>
            <a:avLst/>
            <a:gdLst/>
            <a:ahLst/>
            <a:cxnLst/>
            <a:rect l="l" t="t" r="r" b="b"/>
            <a:pathLst>
              <a:path w="18681" h="17371" extrusionOk="0">
                <a:moveTo>
                  <a:pt x="8946" y="0"/>
                </a:moveTo>
                <a:cubicBezTo>
                  <a:pt x="8395" y="0"/>
                  <a:pt x="7854" y="106"/>
                  <a:pt x="7339" y="358"/>
                </a:cubicBezTo>
                <a:cubicBezTo>
                  <a:pt x="4904" y="1492"/>
                  <a:pt x="1" y="6796"/>
                  <a:pt x="1" y="6796"/>
                </a:cubicBezTo>
                <a:cubicBezTo>
                  <a:pt x="1" y="6796"/>
                  <a:pt x="4904" y="2727"/>
                  <a:pt x="6739" y="2026"/>
                </a:cubicBezTo>
                <a:cubicBezTo>
                  <a:pt x="7119" y="1884"/>
                  <a:pt x="7503" y="1821"/>
                  <a:pt x="7889" y="1821"/>
                </a:cubicBezTo>
                <a:cubicBezTo>
                  <a:pt x="8590" y="1821"/>
                  <a:pt x="9299" y="2025"/>
                  <a:pt x="10008" y="2326"/>
                </a:cubicBezTo>
                <a:cubicBezTo>
                  <a:pt x="9808" y="2493"/>
                  <a:pt x="9574" y="2727"/>
                  <a:pt x="9341" y="3160"/>
                </a:cubicBezTo>
                <a:cubicBezTo>
                  <a:pt x="8674" y="4228"/>
                  <a:pt x="8874" y="5829"/>
                  <a:pt x="9041" y="5962"/>
                </a:cubicBezTo>
                <a:cubicBezTo>
                  <a:pt x="9046" y="5966"/>
                  <a:pt x="9052" y="5968"/>
                  <a:pt x="9058" y="5968"/>
                </a:cubicBezTo>
                <a:cubicBezTo>
                  <a:pt x="9200" y="5968"/>
                  <a:pt x="9510" y="4881"/>
                  <a:pt x="10342" y="4561"/>
                </a:cubicBezTo>
                <a:cubicBezTo>
                  <a:pt x="10709" y="4394"/>
                  <a:pt x="11843" y="4328"/>
                  <a:pt x="12743" y="4161"/>
                </a:cubicBezTo>
                <a:cubicBezTo>
                  <a:pt x="14711" y="5695"/>
                  <a:pt x="16546" y="7196"/>
                  <a:pt x="17046" y="8364"/>
                </a:cubicBezTo>
                <a:cubicBezTo>
                  <a:pt x="17580" y="9631"/>
                  <a:pt x="17513" y="17370"/>
                  <a:pt x="17513" y="17370"/>
                </a:cubicBezTo>
                <a:cubicBezTo>
                  <a:pt x="18014" y="16536"/>
                  <a:pt x="18681" y="8497"/>
                  <a:pt x="18681" y="7497"/>
                </a:cubicBezTo>
                <a:cubicBezTo>
                  <a:pt x="18681" y="6062"/>
                  <a:pt x="16780" y="4061"/>
                  <a:pt x="14878" y="2693"/>
                </a:cubicBezTo>
                <a:cubicBezTo>
                  <a:pt x="14945" y="2493"/>
                  <a:pt x="15045" y="2326"/>
                  <a:pt x="15112" y="2226"/>
                </a:cubicBezTo>
                <a:cubicBezTo>
                  <a:pt x="15412" y="1959"/>
                  <a:pt x="15912" y="1893"/>
                  <a:pt x="15979" y="1526"/>
                </a:cubicBezTo>
                <a:cubicBezTo>
                  <a:pt x="16009" y="1199"/>
                  <a:pt x="15270" y="421"/>
                  <a:pt x="14401" y="421"/>
                </a:cubicBezTo>
                <a:cubicBezTo>
                  <a:pt x="14295" y="421"/>
                  <a:pt x="14186" y="433"/>
                  <a:pt x="14078" y="458"/>
                </a:cubicBezTo>
                <a:cubicBezTo>
                  <a:pt x="13277" y="625"/>
                  <a:pt x="13410" y="792"/>
                  <a:pt x="12677" y="1192"/>
                </a:cubicBezTo>
                <a:cubicBezTo>
                  <a:pt x="11536" y="564"/>
                  <a:pt x="10217" y="0"/>
                  <a:pt x="89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8"/>
          <p:cNvSpPr/>
          <p:nvPr/>
        </p:nvSpPr>
        <p:spPr>
          <a:xfrm>
            <a:off x="802125" y="4390225"/>
            <a:ext cx="124150" cy="124175"/>
          </a:xfrm>
          <a:custGeom>
            <a:avLst/>
            <a:gdLst/>
            <a:ahLst/>
            <a:cxnLst/>
            <a:rect l="l" t="t" r="r" b="b"/>
            <a:pathLst>
              <a:path w="4966" h="4967" extrusionOk="0">
                <a:moveTo>
                  <a:pt x="2483" y="1"/>
                </a:moveTo>
                <a:cubicBezTo>
                  <a:pt x="1129" y="1"/>
                  <a:pt x="0" y="1130"/>
                  <a:pt x="0" y="2484"/>
                </a:cubicBezTo>
                <a:cubicBezTo>
                  <a:pt x="0" y="3838"/>
                  <a:pt x="1129" y="4967"/>
                  <a:pt x="2483" y="4967"/>
                </a:cubicBezTo>
                <a:cubicBezTo>
                  <a:pt x="3837" y="4967"/>
                  <a:pt x="4966" y="3838"/>
                  <a:pt x="4966" y="2484"/>
                </a:cubicBezTo>
                <a:cubicBezTo>
                  <a:pt x="4966" y="1130"/>
                  <a:pt x="3837" y="1"/>
                  <a:pt x="2483" y="1"/>
                </a:cubicBezTo>
                <a:close/>
              </a:path>
            </a:pathLst>
          </a:custGeom>
          <a:solidFill>
            <a:srgbClr val="F6FAFF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8"/>
          <p:cNvSpPr/>
          <p:nvPr/>
        </p:nvSpPr>
        <p:spPr>
          <a:xfrm>
            <a:off x="8621025" y="3791675"/>
            <a:ext cx="124150" cy="124175"/>
          </a:xfrm>
          <a:custGeom>
            <a:avLst/>
            <a:gdLst/>
            <a:ahLst/>
            <a:cxnLst/>
            <a:rect l="l" t="t" r="r" b="b"/>
            <a:pathLst>
              <a:path w="4966" h="4967" extrusionOk="0">
                <a:moveTo>
                  <a:pt x="2483" y="1"/>
                </a:moveTo>
                <a:cubicBezTo>
                  <a:pt x="1129" y="1"/>
                  <a:pt x="0" y="1130"/>
                  <a:pt x="0" y="2484"/>
                </a:cubicBezTo>
                <a:cubicBezTo>
                  <a:pt x="0" y="3838"/>
                  <a:pt x="1129" y="4967"/>
                  <a:pt x="2483" y="4967"/>
                </a:cubicBezTo>
                <a:cubicBezTo>
                  <a:pt x="3837" y="4967"/>
                  <a:pt x="4966" y="3838"/>
                  <a:pt x="4966" y="2484"/>
                </a:cubicBezTo>
                <a:cubicBezTo>
                  <a:pt x="4966" y="1130"/>
                  <a:pt x="3837" y="1"/>
                  <a:pt x="2483" y="1"/>
                </a:cubicBezTo>
                <a:close/>
              </a:path>
            </a:pathLst>
          </a:custGeom>
          <a:solidFill>
            <a:srgbClr val="F6FAFF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4"/>
          <p:cNvSpPr txBox="1">
            <a:spLocks noGrp="1"/>
          </p:cNvSpPr>
          <p:nvPr>
            <p:ph type="subTitle" idx="1"/>
          </p:nvPr>
        </p:nvSpPr>
        <p:spPr>
          <a:xfrm flipH="1">
            <a:off x="2272325" y="2013075"/>
            <a:ext cx="4713900" cy="12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0" name="Google Shape;440;p14"/>
          <p:cNvSpPr txBox="1">
            <a:spLocks noGrp="1"/>
          </p:cNvSpPr>
          <p:nvPr>
            <p:ph type="ctrTitle"/>
          </p:nvPr>
        </p:nvSpPr>
        <p:spPr>
          <a:xfrm flipH="1">
            <a:off x="2693553" y="3698025"/>
            <a:ext cx="37569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41" name="Google Shape;441;p14"/>
          <p:cNvGrpSpPr/>
          <p:nvPr/>
        </p:nvGrpSpPr>
        <p:grpSpPr>
          <a:xfrm rot="5088362" flipH="1">
            <a:off x="6066846" y="3754639"/>
            <a:ext cx="1377756" cy="1034522"/>
            <a:chOff x="2756875" y="1397525"/>
            <a:chExt cx="1236125" cy="928175"/>
          </a:xfrm>
        </p:grpSpPr>
        <p:sp>
          <p:nvSpPr>
            <p:cNvPr id="442" name="Google Shape;442;p14"/>
            <p:cNvSpPr/>
            <p:nvPr/>
          </p:nvSpPr>
          <p:spPr>
            <a:xfrm>
              <a:off x="3348150" y="2075225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1"/>
                  </a:moveTo>
                  <a:cubicBezTo>
                    <a:pt x="1950" y="1"/>
                    <a:pt x="1786" y="1986"/>
                    <a:pt x="1607" y="2229"/>
                  </a:cubicBezTo>
                  <a:cubicBezTo>
                    <a:pt x="1350" y="2571"/>
                    <a:pt x="1" y="2693"/>
                    <a:pt x="1" y="2693"/>
                  </a:cubicBezTo>
                  <a:cubicBezTo>
                    <a:pt x="1" y="2693"/>
                    <a:pt x="1179" y="2750"/>
                    <a:pt x="1600" y="3164"/>
                  </a:cubicBezTo>
                  <a:cubicBezTo>
                    <a:pt x="1857" y="3421"/>
                    <a:pt x="2071" y="4978"/>
                    <a:pt x="2071" y="4978"/>
                  </a:cubicBezTo>
                  <a:cubicBezTo>
                    <a:pt x="2071" y="4978"/>
                    <a:pt x="2178" y="3335"/>
                    <a:pt x="2593" y="3121"/>
                  </a:cubicBezTo>
                  <a:cubicBezTo>
                    <a:pt x="3335" y="2736"/>
                    <a:pt x="5442" y="2700"/>
                    <a:pt x="5442" y="2700"/>
                  </a:cubicBezTo>
                  <a:cubicBezTo>
                    <a:pt x="5442" y="2700"/>
                    <a:pt x="3300" y="2564"/>
                    <a:pt x="2728" y="2371"/>
                  </a:cubicBezTo>
                  <a:cubicBezTo>
                    <a:pt x="2064" y="2129"/>
                    <a:pt x="1950" y="1"/>
                    <a:pt x="1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3440975" y="2308975"/>
              <a:ext cx="18775" cy="16725"/>
            </a:xfrm>
            <a:custGeom>
              <a:avLst/>
              <a:gdLst/>
              <a:ahLst/>
              <a:cxnLst/>
              <a:rect l="l" t="t" r="r" b="b"/>
              <a:pathLst>
                <a:path w="751" h="669" extrusionOk="0">
                  <a:moveTo>
                    <a:pt x="387" y="0"/>
                  </a:moveTo>
                  <a:cubicBezTo>
                    <a:pt x="309" y="0"/>
                    <a:pt x="230" y="27"/>
                    <a:pt x="165" y="82"/>
                  </a:cubicBezTo>
                  <a:cubicBezTo>
                    <a:pt x="22" y="204"/>
                    <a:pt x="1" y="418"/>
                    <a:pt x="129" y="554"/>
                  </a:cubicBezTo>
                  <a:cubicBezTo>
                    <a:pt x="191" y="631"/>
                    <a:pt x="282" y="669"/>
                    <a:pt x="376" y="669"/>
                  </a:cubicBezTo>
                  <a:cubicBezTo>
                    <a:pt x="455" y="669"/>
                    <a:pt x="535" y="642"/>
                    <a:pt x="601" y="589"/>
                  </a:cubicBezTo>
                  <a:cubicBezTo>
                    <a:pt x="743" y="475"/>
                    <a:pt x="751" y="261"/>
                    <a:pt x="636" y="118"/>
                  </a:cubicBezTo>
                  <a:cubicBezTo>
                    <a:pt x="57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4"/>
          <p:cNvGrpSpPr/>
          <p:nvPr/>
        </p:nvGrpSpPr>
        <p:grpSpPr>
          <a:xfrm rot="-10294224" flipH="1">
            <a:off x="1378491" y="3525698"/>
            <a:ext cx="1781539" cy="931373"/>
            <a:chOff x="2394694" y="899195"/>
            <a:chExt cx="1598306" cy="835580"/>
          </a:xfrm>
        </p:grpSpPr>
        <p:sp>
          <p:nvSpPr>
            <p:cNvPr id="448" name="Google Shape;448;p14"/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2394694" y="899195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14"/>
          <p:cNvGrpSpPr/>
          <p:nvPr/>
        </p:nvGrpSpPr>
        <p:grpSpPr>
          <a:xfrm rot="-1292964" flipH="1">
            <a:off x="3578752" y="1157129"/>
            <a:ext cx="909557" cy="931346"/>
            <a:chOff x="2394694" y="899195"/>
            <a:chExt cx="816031" cy="835580"/>
          </a:xfrm>
        </p:grpSpPr>
        <p:sp>
          <p:nvSpPr>
            <p:cNvPr id="454" name="Google Shape;454;p14"/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2394694" y="899195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14"/>
          <p:cNvGrpSpPr/>
          <p:nvPr/>
        </p:nvGrpSpPr>
        <p:grpSpPr>
          <a:xfrm flipH="1">
            <a:off x="-306165" y="707861"/>
            <a:ext cx="9356287" cy="3686512"/>
            <a:chOff x="-1876650" y="1135100"/>
            <a:chExt cx="8394300" cy="3307475"/>
          </a:xfrm>
        </p:grpSpPr>
        <p:sp>
          <p:nvSpPr>
            <p:cNvPr id="459" name="Google Shape;459;p14"/>
            <p:cNvSpPr/>
            <p:nvPr/>
          </p:nvSpPr>
          <p:spPr>
            <a:xfrm>
              <a:off x="-1124050" y="3689563"/>
              <a:ext cx="875325" cy="340125"/>
            </a:xfrm>
            <a:custGeom>
              <a:avLst/>
              <a:gdLst/>
              <a:ahLst/>
              <a:cxnLst/>
              <a:rect l="l" t="t" r="r" b="b"/>
              <a:pathLst>
                <a:path w="35013" h="13605" extrusionOk="0">
                  <a:moveTo>
                    <a:pt x="34984" y="0"/>
                  </a:moveTo>
                  <a:cubicBezTo>
                    <a:pt x="14233" y="4792"/>
                    <a:pt x="579" y="12004"/>
                    <a:pt x="451" y="12082"/>
                  </a:cubicBezTo>
                  <a:lnTo>
                    <a:pt x="458" y="12090"/>
                  </a:lnTo>
                  <a:cubicBezTo>
                    <a:pt x="222" y="12218"/>
                    <a:pt x="58" y="12461"/>
                    <a:pt x="36" y="12747"/>
                  </a:cubicBezTo>
                  <a:cubicBezTo>
                    <a:pt x="1" y="13189"/>
                    <a:pt x="344" y="13575"/>
                    <a:pt x="779" y="13603"/>
                  </a:cubicBezTo>
                  <a:cubicBezTo>
                    <a:pt x="790" y="13604"/>
                    <a:pt x="802" y="13604"/>
                    <a:pt x="813" y="13604"/>
                  </a:cubicBezTo>
                  <a:cubicBezTo>
                    <a:pt x="979" y="13604"/>
                    <a:pt x="1138" y="13555"/>
                    <a:pt x="1272" y="13475"/>
                  </a:cubicBezTo>
                  <a:cubicBezTo>
                    <a:pt x="1272" y="13475"/>
                    <a:pt x="1279" y="13468"/>
                    <a:pt x="1300" y="13454"/>
                  </a:cubicBezTo>
                  <a:lnTo>
                    <a:pt x="1308" y="13454"/>
                  </a:lnTo>
                  <a:cubicBezTo>
                    <a:pt x="1665" y="13232"/>
                    <a:pt x="4914" y="11140"/>
                    <a:pt x="10334" y="8583"/>
                  </a:cubicBezTo>
                  <a:cubicBezTo>
                    <a:pt x="15604" y="6106"/>
                    <a:pt x="24173" y="2614"/>
                    <a:pt x="35013" y="114"/>
                  </a:cubicBezTo>
                  <a:lnTo>
                    <a:pt x="34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-902587" y="3532350"/>
              <a:ext cx="432400" cy="168225"/>
            </a:xfrm>
            <a:custGeom>
              <a:avLst/>
              <a:gdLst/>
              <a:ahLst/>
              <a:cxnLst/>
              <a:rect l="l" t="t" r="r" b="b"/>
              <a:pathLst>
                <a:path w="17296" h="6729" extrusionOk="0">
                  <a:moveTo>
                    <a:pt x="17289" y="0"/>
                  </a:moveTo>
                  <a:cubicBezTo>
                    <a:pt x="7034" y="2371"/>
                    <a:pt x="286" y="5934"/>
                    <a:pt x="222" y="5970"/>
                  </a:cubicBezTo>
                  <a:lnTo>
                    <a:pt x="222" y="5977"/>
                  </a:lnTo>
                  <a:cubicBezTo>
                    <a:pt x="108" y="6041"/>
                    <a:pt x="29" y="6156"/>
                    <a:pt x="15" y="6299"/>
                  </a:cubicBezTo>
                  <a:cubicBezTo>
                    <a:pt x="1" y="6527"/>
                    <a:pt x="165" y="6713"/>
                    <a:pt x="386" y="6727"/>
                  </a:cubicBezTo>
                  <a:cubicBezTo>
                    <a:pt x="397" y="6728"/>
                    <a:pt x="408" y="6728"/>
                    <a:pt x="418" y="6728"/>
                  </a:cubicBezTo>
                  <a:cubicBezTo>
                    <a:pt x="491" y="6728"/>
                    <a:pt x="559" y="6706"/>
                    <a:pt x="622" y="6663"/>
                  </a:cubicBezTo>
                  <a:cubicBezTo>
                    <a:pt x="622" y="6663"/>
                    <a:pt x="629" y="6663"/>
                    <a:pt x="643" y="6656"/>
                  </a:cubicBezTo>
                  <a:cubicBezTo>
                    <a:pt x="815" y="6541"/>
                    <a:pt x="2421" y="5499"/>
                    <a:pt x="5099" y="4242"/>
                  </a:cubicBezTo>
                  <a:cubicBezTo>
                    <a:pt x="7706" y="3014"/>
                    <a:pt x="11940" y="1293"/>
                    <a:pt x="17296" y="50"/>
                  </a:cubicBezTo>
                  <a:lnTo>
                    <a:pt x="1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4778183" y="1860482"/>
              <a:ext cx="720200" cy="280150"/>
            </a:xfrm>
            <a:custGeom>
              <a:avLst/>
              <a:gdLst/>
              <a:ahLst/>
              <a:cxnLst/>
              <a:rect l="l" t="t" r="r" b="b"/>
              <a:pathLst>
                <a:path w="28808" h="11206" extrusionOk="0">
                  <a:moveTo>
                    <a:pt x="28793" y="0"/>
                  </a:moveTo>
                  <a:cubicBezTo>
                    <a:pt x="11712" y="3949"/>
                    <a:pt x="479" y="9883"/>
                    <a:pt x="372" y="9955"/>
                  </a:cubicBezTo>
                  <a:lnTo>
                    <a:pt x="379" y="9962"/>
                  </a:lnTo>
                  <a:cubicBezTo>
                    <a:pt x="179" y="10069"/>
                    <a:pt x="51" y="10269"/>
                    <a:pt x="29" y="10497"/>
                  </a:cubicBezTo>
                  <a:cubicBezTo>
                    <a:pt x="1" y="10862"/>
                    <a:pt x="279" y="11176"/>
                    <a:pt x="644" y="11204"/>
                  </a:cubicBezTo>
                  <a:cubicBezTo>
                    <a:pt x="656" y="11205"/>
                    <a:pt x="668" y="11205"/>
                    <a:pt x="681" y="11205"/>
                  </a:cubicBezTo>
                  <a:cubicBezTo>
                    <a:pt x="816" y="11205"/>
                    <a:pt x="939" y="11169"/>
                    <a:pt x="1043" y="11097"/>
                  </a:cubicBezTo>
                  <a:cubicBezTo>
                    <a:pt x="1043" y="11097"/>
                    <a:pt x="1058" y="11083"/>
                    <a:pt x="1072" y="11076"/>
                  </a:cubicBezTo>
                  <a:lnTo>
                    <a:pt x="1086" y="11076"/>
                  </a:lnTo>
                  <a:cubicBezTo>
                    <a:pt x="1350" y="10890"/>
                    <a:pt x="4028" y="9162"/>
                    <a:pt x="8491" y="7063"/>
                  </a:cubicBezTo>
                  <a:cubicBezTo>
                    <a:pt x="12840" y="5020"/>
                    <a:pt x="19888" y="2150"/>
                    <a:pt x="28807" y="93"/>
                  </a:cubicBezTo>
                  <a:lnTo>
                    <a:pt x="2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902275" y="1662450"/>
              <a:ext cx="60725" cy="60725"/>
            </a:xfrm>
            <a:custGeom>
              <a:avLst/>
              <a:gdLst/>
              <a:ahLst/>
              <a:cxnLst/>
              <a:rect l="l" t="t" r="r" b="b"/>
              <a:pathLst>
                <a:path w="2429" h="2429" extrusionOk="0">
                  <a:moveTo>
                    <a:pt x="1215" y="1"/>
                  </a:moveTo>
                  <a:cubicBezTo>
                    <a:pt x="544" y="1"/>
                    <a:pt x="1" y="543"/>
                    <a:pt x="1" y="1214"/>
                  </a:cubicBezTo>
                  <a:cubicBezTo>
                    <a:pt x="1" y="1886"/>
                    <a:pt x="558" y="2428"/>
                    <a:pt x="1215" y="2428"/>
                  </a:cubicBezTo>
                  <a:cubicBezTo>
                    <a:pt x="1886" y="2428"/>
                    <a:pt x="2429" y="1886"/>
                    <a:pt x="2429" y="1214"/>
                  </a:cubicBezTo>
                  <a:cubicBezTo>
                    <a:pt x="2429" y="543"/>
                    <a:pt x="1886" y="1"/>
                    <a:pt x="1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6216950" y="2849025"/>
              <a:ext cx="44650" cy="44650"/>
            </a:xfrm>
            <a:custGeom>
              <a:avLst/>
              <a:gdLst/>
              <a:ahLst/>
              <a:cxnLst/>
              <a:rect l="l" t="t" r="r" b="b"/>
              <a:pathLst>
                <a:path w="1786" h="1786" extrusionOk="0">
                  <a:moveTo>
                    <a:pt x="893" y="0"/>
                  </a:moveTo>
                  <a:cubicBezTo>
                    <a:pt x="401" y="0"/>
                    <a:pt x="1" y="400"/>
                    <a:pt x="1" y="893"/>
                  </a:cubicBezTo>
                  <a:cubicBezTo>
                    <a:pt x="1" y="1386"/>
                    <a:pt x="401" y="1786"/>
                    <a:pt x="893" y="1786"/>
                  </a:cubicBezTo>
                  <a:cubicBezTo>
                    <a:pt x="1386" y="1786"/>
                    <a:pt x="1786" y="1386"/>
                    <a:pt x="1786" y="893"/>
                  </a:cubicBezTo>
                  <a:cubicBezTo>
                    <a:pt x="1786" y="400"/>
                    <a:pt x="1386" y="0"/>
                    <a:pt x="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166775" y="1833375"/>
              <a:ext cx="30550" cy="27100"/>
            </a:xfrm>
            <a:custGeom>
              <a:avLst/>
              <a:gdLst/>
              <a:ahLst/>
              <a:cxnLst/>
              <a:rect l="l" t="t" r="r" b="b"/>
              <a:pathLst>
                <a:path w="1222" h="1084" extrusionOk="0">
                  <a:moveTo>
                    <a:pt x="606" y="1"/>
                  </a:moveTo>
                  <a:cubicBezTo>
                    <a:pt x="443" y="1"/>
                    <a:pt x="284" y="74"/>
                    <a:pt x="179" y="217"/>
                  </a:cubicBezTo>
                  <a:cubicBezTo>
                    <a:pt x="0" y="460"/>
                    <a:pt x="43" y="796"/>
                    <a:pt x="286" y="974"/>
                  </a:cubicBezTo>
                  <a:cubicBezTo>
                    <a:pt x="383" y="1048"/>
                    <a:pt x="498" y="1084"/>
                    <a:pt x="612" y="1084"/>
                  </a:cubicBezTo>
                  <a:cubicBezTo>
                    <a:pt x="776" y="1084"/>
                    <a:pt x="938" y="1010"/>
                    <a:pt x="1043" y="867"/>
                  </a:cubicBezTo>
                  <a:cubicBezTo>
                    <a:pt x="1221" y="624"/>
                    <a:pt x="1179" y="289"/>
                    <a:pt x="936" y="110"/>
                  </a:cubicBezTo>
                  <a:cubicBezTo>
                    <a:pt x="836" y="37"/>
                    <a:pt x="720" y="1"/>
                    <a:pt x="6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1019425" y="2036050"/>
              <a:ext cx="49475" cy="43700"/>
            </a:xfrm>
            <a:custGeom>
              <a:avLst/>
              <a:gdLst/>
              <a:ahLst/>
              <a:cxnLst/>
              <a:rect l="l" t="t" r="r" b="b"/>
              <a:pathLst>
                <a:path w="1979" h="1748" extrusionOk="0">
                  <a:moveTo>
                    <a:pt x="990" y="0"/>
                  </a:moveTo>
                  <a:cubicBezTo>
                    <a:pt x="727" y="0"/>
                    <a:pt x="466" y="121"/>
                    <a:pt x="293" y="345"/>
                  </a:cubicBezTo>
                  <a:cubicBezTo>
                    <a:pt x="1" y="731"/>
                    <a:pt x="79" y="1273"/>
                    <a:pt x="465" y="1573"/>
                  </a:cubicBezTo>
                  <a:cubicBezTo>
                    <a:pt x="620" y="1691"/>
                    <a:pt x="804" y="1748"/>
                    <a:pt x="987" y="1748"/>
                  </a:cubicBezTo>
                  <a:cubicBezTo>
                    <a:pt x="1251" y="1748"/>
                    <a:pt x="1513" y="1629"/>
                    <a:pt x="1686" y="1402"/>
                  </a:cubicBezTo>
                  <a:cubicBezTo>
                    <a:pt x="1979" y="1016"/>
                    <a:pt x="1900" y="474"/>
                    <a:pt x="1514" y="181"/>
                  </a:cubicBezTo>
                  <a:cubicBezTo>
                    <a:pt x="1357" y="58"/>
                    <a:pt x="1173" y="0"/>
                    <a:pt x="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6418550" y="4343475"/>
              <a:ext cx="99100" cy="99100"/>
            </a:xfrm>
            <a:custGeom>
              <a:avLst/>
              <a:gdLst/>
              <a:ahLst/>
              <a:cxnLst/>
              <a:rect l="l" t="t" r="r" b="b"/>
              <a:pathLst>
                <a:path w="3964" h="3964" extrusionOk="0">
                  <a:moveTo>
                    <a:pt x="1986" y="0"/>
                  </a:moveTo>
                  <a:cubicBezTo>
                    <a:pt x="886" y="0"/>
                    <a:pt x="1" y="886"/>
                    <a:pt x="1" y="1985"/>
                  </a:cubicBezTo>
                  <a:cubicBezTo>
                    <a:pt x="1" y="3078"/>
                    <a:pt x="886" y="3963"/>
                    <a:pt x="1986" y="3963"/>
                  </a:cubicBezTo>
                  <a:cubicBezTo>
                    <a:pt x="3078" y="3963"/>
                    <a:pt x="3964" y="3078"/>
                    <a:pt x="3964" y="1985"/>
                  </a:cubicBezTo>
                  <a:cubicBezTo>
                    <a:pt x="3964" y="886"/>
                    <a:pt x="3078" y="0"/>
                    <a:pt x="198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-1876650" y="1567825"/>
              <a:ext cx="135875" cy="124650"/>
            </a:xfrm>
            <a:custGeom>
              <a:avLst/>
              <a:gdLst/>
              <a:ahLst/>
              <a:cxnLst/>
              <a:rect l="l" t="t" r="r" b="b"/>
              <a:pathLst>
                <a:path w="5435" h="4986" extrusionOk="0">
                  <a:moveTo>
                    <a:pt x="1943" y="1"/>
                  </a:moveTo>
                  <a:cubicBezTo>
                    <a:pt x="1943" y="1"/>
                    <a:pt x="1786" y="1993"/>
                    <a:pt x="1607" y="2236"/>
                  </a:cubicBezTo>
                  <a:cubicBezTo>
                    <a:pt x="1343" y="2571"/>
                    <a:pt x="0" y="2700"/>
                    <a:pt x="0" y="2700"/>
                  </a:cubicBezTo>
                  <a:cubicBezTo>
                    <a:pt x="0" y="2700"/>
                    <a:pt x="1179" y="2750"/>
                    <a:pt x="1593" y="3171"/>
                  </a:cubicBezTo>
                  <a:cubicBezTo>
                    <a:pt x="1857" y="3428"/>
                    <a:pt x="2071" y="4985"/>
                    <a:pt x="2071" y="4985"/>
                  </a:cubicBezTo>
                  <a:cubicBezTo>
                    <a:pt x="2071" y="4985"/>
                    <a:pt x="2178" y="3343"/>
                    <a:pt x="2585" y="3128"/>
                  </a:cubicBezTo>
                  <a:cubicBezTo>
                    <a:pt x="3328" y="2743"/>
                    <a:pt x="5435" y="2707"/>
                    <a:pt x="5435" y="2707"/>
                  </a:cubicBezTo>
                  <a:cubicBezTo>
                    <a:pt x="5435" y="2707"/>
                    <a:pt x="3292" y="2571"/>
                    <a:pt x="2721" y="2371"/>
                  </a:cubicBezTo>
                  <a:cubicBezTo>
                    <a:pt x="2050" y="2136"/>
                    <a:pt x="1943" y="1"/>
                    <a:pt x="1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3348150" y="2075225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1"/>
                  </a:moveTo>
                  <a:cubicBezTo>
                    <a:pt x="1950" y="1"/>
                    <a:pt x="1786" y="1986"/>
                    <a:pt x="1607" y="2229"/>
                  </a:cubicBezTo>
                  <a:cubicBezTo>
                    <a:pt x="1350" y="2571"/>
                    <a:pt x="1" y="2693"/>
                    <a:pt x="1" y="2693"/>
                  </a:cubicBezTo>
                  <a:cubicBezTo>
                    <a:pt x="1" y="2693"/>
                    <a:pt x="1179" y="2750"/>
                    <a:pt x="1600" y="3164"/>
                  </a:cubicBezTo>
                  <a:cubicBezTo>
                    <a:pt x="1857" y="3421"/>
                    <a:pt x="2071" y="4978"/>
                    <a:pt x="2071" y="4978"/>
                  </a:cubicBezTo>
                  <a:cubicBezTo>
                    <a:pt x="2071" y="4978"/>
                    <a:pt x="2178" y="3335"/>
                    <a:pt x="2593" y="3121"/>
                  </a:cubicBezTo>
                  <a:cubicBezTo>
                    <a:pt x="3335" y="2736"/>
                    <a:pt x="5442" y="2700"/>
                    <a:pt x="5442" y="2700"/>
                  </a:cubicBezTo>
                  <a:cubicBezTo>
                    <a:pt x="5442" y="2700"/>
                    <a:pt x="3300" y="2564"/>
                    <a:pt x="2728" y="2371"/>
                  </a:cubicBezTo>
                  <a:cubicBezTo>
                    <a:pt x="2064" y="2129"/>
                    <a:pt x="1950" y="1"/>
                    <a:pt x="1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6302700" y="3054750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0"/>
                  </a:moveTo>
                  <a:cubicBezTo>
                    <a:pt x="1950" y="0"/>
                    <a:pt x="1786" y="1992"/>
                    <a:pt x="1607" y="2228"/>
                  </a:cubicBezTo>
                  <a:cubicBezTo>
                    <a:pt x="1350" y="2571"/>
                    <a:pt x="0" y="2692"/>
                    <a:pt x="0" y="2692"/>
                  </a:cubicBezTo>
                  <a:cubicBezTo>
                    <a:pt x="0" y="2692"/>
                    <a:pt x="1179" y="2749"/>
                    <a:pt x="1600" y="3171"/>
                  </a:cubicBezTo>
                  <a:cubicBezTo>
                    <a:pt x="1857" y="3428"/>
                    <a:pt x="2071" y="4977"/>
                    <a:pt x="2071" y="4977"/>
                  </a:cubicBezTo>
                  <a:cubicBezTo>
                    <a:pt x="2071" y="4977"/>
                    <a:pt x="2178" y="3335"/>
                    <a:pt x="2592" y="3121"/>
                  </a:cubicBezTo>
                  <a:cubicBezTo>
                    <a:pt x="3335" y="2742"/>
                    <a:pt x="5442" y="2707"/>
                    <a:pt x="5442" y="2707"/>
                  </a:cubicBezTo>
                  <a:cubicBezTo>
                    <a:pt x="5442" y="2707"/>
                    <a:pt x="3299" y="2571"/>
                    <a:pt x="2728" y="2371"/>
                  </a:cubicBezTo>
                  <a:cubicBezTo>
                    <a:pt x="2064" y="2142"/>
                    <a:pt x="1950" y="0"/>
                    <a:pt x="1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5494700" y="3406175"/>
              <a:ext cx="10925" cy="9650"/>
            </a:xfrm>
            <a:custGeom>
              <a:avLst/>
              <a:gdLst/>
              <a:ahLst/>
              <a:cxnLst/>
              <a:rect l="l" t="t" r="r" b="b"/>
              <a:pathLst>
                <a:path w="437" h="386" extrusionOk="0">
                  <a:moveTo>
                    <a:pt x="226" y="0"/>
                  </a:moveTo>
                  <a:cubicBezTo>
                    <a:pt x="159" y="0"/>
                    <a:pt x="91" y="32"/>
                    <a:pt x="58" y="89"/>
                  </a:cubicBezTo>
                  <a:cubicBezTo>
                    <a:pt x="1" y="182"/>
                    <a:pt x="29" y="303"/>
                    <a:pt x="115" y="361"/>
                  </a:cubicBezTo>
                  <a:cubicBezTo>
                    <a:pt x="146" y="377"/>
                    <a:pt x="180" y="385"/>
                    <a:pt x="214" y="385"/>
                  </a:cubicBezTo>
                  <a:cubicBezTo>
                    <a:pt x="281" y="385"/>
                    <a:pt x="348" y="353"/>
                    <a:pt x="386" y="296"/>
                  </a:cubicBezTo>
                  <a:cubicBezTo>
                    <a:pt x="436" y="203"/>
                    <a:pt x="415" y="82"/>
                    <a:pt x="322" y="25"/>
                  </a:cubicBezTo>
                  <a:cubicBezTo>
                    <a:pt x="293" y="8"/>
                    <a:pt x="260" y="0"/>
                    <a:pt x="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5136575" y="3239150"/>
              <a:ext cx="555775" cy="522375"/>
            </a:xfrm>
            <a:custGeom>
              <a:avLst/>
              <a:gdLst/>
              <a:ahLst/>
              <a:cxnLst/>
              <a:rect l="l" t="t" r="r" b="b"/>
              <a:pathLst>
                <a:path w="22231" h="20895" extrusionOk="0">
                  <a:moveTo>
                    <a:pt x="22181" y="1"/>
                  </a:moveTo>
                  <a:lnTo>
                    <a:pt x="15561" y="3128"/>
                  </a:lnTo>
                  <a:lnTo>
                    <a:pt x="7013" y="2264"/>
                  </a:lnTo>
                  <a:lnTo>
                    <a:pt x="30" y="11690"/>
                  </a:lnTo>
                  <a:lnTo>
                    <a:pt x="1" y="11726"/>
                  </a:lnTo>
                  <a:lnTo>
                    <a:pt x="5985" y="20895"/>
                  </a:lnTo>
                  <a:lnTo>
                    <a:pt x="6085" y="20823"/>
                  </a:lnTo>
                  <a:lnTo>
                    <a:pt x="144" y="11726"/>
                  </a:lnTo>
                  <a:lnTo>
                    <a:pt x="7070" y="2386"/>
                  </a:lnTo>
                  <a:lnTo>
                    <a:pt x="15561" y="3243"/>
                  </a:lnTo>
                  <a:lnTo>
                    <a:pt x="15575" y="3243"/>
                  </a:lnTo>
                  <a:lnTo>
                    <a:pt x="22231" y="10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5525050" y="3317350"/>
              <a:ext cx="248875" cy="118550"/>
            </a:xfrm>
            <a:custGeom>
              <a:avLst/>
              <a:gdLst/>
              <a:ahLst/>
              <a:cxnLst/>
              <a:rect l="l" t="t" r="r" b="b"/>
              <a:pathLst>
                <a:path w="9955" h="4742" extrusionOk="0">
                  <a:moveTo>
                    <a:pt x="58" y="0"/>
                  </a:moveTo>
                  <a:lnTo>
                    <a:pt x="1" y="107"/>
                  </a:lnTo>
                  <a:lnTo>
                    <a:pt x="9905" y="4742"/>
                  </a:lnTo>
                  <a:lnTo>
                    <a:pt x="9955" y="464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5761600" y="3427225"/>
              <a:ext cx="18400" cy="15975"/>
            </a:xfrm>
            <a:custGeom>
              <a:avLst/>
              <a:gdLst/>
              <a:ahLst/>
              <a:cxnLst/>
              <a:rect l="l" t="t" r="r" b="b"/>
              <a:pathLst>
                <a:path w="736" h="639" extrusionOk="0">
                  <a:moveTo>
                    <a:pt x="366" y="0"/>
                  </a:moveTo>
                  <a:cubicBezTo>
                    <a:pt x="264" y="0"/>
                    <a:pt x="164" y="52"/>
                    <a:pt x="100" y="147"/>
                  </a:cubicBezTo>
                  <a:cubicBezTo>
                    <a:pt x="0" y="290"/>
                    <a:pt x="43" y="490"/>
                    <a:pt x="200" y="590"/>
                  </a:cubicBezTo>
                  <a:cubicBezTo>
                    <a:pt x="251" y="623"/>
                    <a:pt x="308" y="639"/>
                    <a:pt x="365" y="639"/>
                  </a:cubicBezTo>
                  <a:cubicBezTo>
                    <a:pt x="468" y="639"/>
                    <a:pt x="571" y="586"/>
                    <a:pt x="636" y="490"/>
                  </a:cubicBezTo>
                  <a:cubicBezTo>
                    <a:pt x="736" y="347"/>
                    <a:pt x="679" y="147"/>
                    <a:pt x="536" y="54"/>
                  </a:cubicBezTo>
                  <a:cubicBezTo>
                    <a:pt x="483" y="17"/>
                    <a:pt x="424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5677500" y="3231200"/>
              <a:ext cx="18250" cy="15850"/>
            </a:xfrm>
            <a:custGeom>
              <a:avLst/>
              <a:gdLst/>
              <a:ahLst/>
              <a:cxnLst/>
              <a:rect l="l" t="t" r="r" b="b"/>
              <a:pathLst>
                <a:path w="730" h="634" extrusionOk="0">
                  <a:moveTo>
                    <a:pt x="366" y="1"/>
                  </a:moveTo>
                  <a:cubicBezTo>
                    <a:pt x="263" y="1"/>
                    <a:pt x="160" y="54"/>
                    <a:pt x="101" y="154"/>
                  </a:cubicBezTo>
                  <a:cubicBezTo>
                    <a:pt x="1" y="297"/>
                    <a:pt x="44" y="490"/>
                    <a:pt x="194" y="590"/>
                  </a:cubicBezTo>
                  <a:cubicBezTo>
                    <a:pt x="248" y="620"/>
                    <a:pt x="307" y="634"/>
                    <a:pt x="364" y="634"/>
                  </a:cubicBezTo>
                  <a:cubicBezTo>
                    <a:pt x="472" y="634"/>
                    <a:pt x="576" y="583"/>
                    <a:pt x="636" y="490"/>
                  </a:cubicBezTo>
                  <a:cubicBezTo>
                    <a:pt x="729" y="347"/>
                    <a:pt x="686" y="154"/>
                    <a:pt x="536" y="54"/>
                  </a:cubicBezTo>
                  <a:cubicBezTo>
                    <a:pt x="485" y="18"/>
                    <a:pt x="425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5513800" y="3305875"/>
              <a:ext cx="28775" cy="25200"/>
            </a:xfrm>
            <a:custGeom>
              <a:avLst/>
              <a:gdLst/>
              <a:ahLst/>
              <a:cxnLst/>
              <a:rect l="l" t="t" r="r" b="b"/>
              <a:pathLst>
                <a:path w="1151" h="1008" extrusionOk="0">
                  <a:moveTo>
                    <a:pt x="578" y="0"/>
                  </a:moveTo>
                  <a:cubicBezTo>
                    <a:pt x="409" y="0"/>
                    <a:pt x="246" y="84"/>
                    <a:pt x="144" y="238"/>
                  </a:cubicBezTo>
                  <a:cubicBezTo>
                    <a:pt x="1" y="481"/>
                    <a:pt x="79" y="781"/>
                    <a:pt x="308" y="931"/>
                  </a:cubicBezTo>
                  <a:cubicBezTo>
                    <a:pt x="390" y="982"/>
                    <a:pt x="486" y="1008"/>
                    <a:pt x="582" y="1008"/>
                  </a:cubicBezTo>
                  <a:cubicBezTo>
                    <a:pt x="750" y="1008"/>
                    <a:pt x="916" y="929"/>
                    <a:pt x="1008" y="774"/>
                  </a:cubicBezTo>
                  <a:cubicBezTo>
                    <a:pt x="1150" y="531"/>
                    <a:pt x="1072" y="231"/>
                    <a:pt x="843" y="74"/>
                  </a:cubicBezTo>
                  <a:cubicBezTo>
                    <a:pt x="759" y="24"/>
                    <a:pt x="668" y="0"/>
                    <a:pt x="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5127650" y="3521950"/>
              <a:ext cx="21275" cy="18675"/>
            </a:xfrm>
            <a:custGeom>
              <a:avLst/>
              <a:gdLst/>
              <a:ahLst/>
              <a:cxnLst/>
              <a:rect l="l" t="t" r="r" b="b"/>
              <a:pathLst>
                <a:path w="851" h="747" extrusionOk="0">
                  <a:moveTo>
                    <a:pt x="421" y="1"/>
                  </a:moveTo>
                  <a:cubicBezTo>
                    <a:pt x="297" y="1"/>
                    <a:pt x="177" y="61"/>
                    <a:pt x="108" y="171"/>
                  </a:cubicBezTo>
                  <a:cubicBezTo>
                    <a:pt x="1" y="350"/>
                    <a:pt x="51" y="585"/>
                    <a:pt x="222" y="692"/>
                  </a:cubicBezTo>
                  <a:cubicBezTo>
                    <a:pt x="281" y="729"/>
                    <a:pt x="347" y="747"/>
                    <a:pt x="413" y="747"/>
                  </a:cubicBezTo>
                  <a:cubicBezTo>
                    <a:pt x="538" y="747"/>
                    <a:pt x="664" y="683"/>
                    <a:pt x="744" y="571"/>
                  </a:cubicBezTo>
                  <a:cubicBezTo>
                    <a:pt x="851" y="393"/>
                    <a:pt x="794" y="164"/>
                    <a:pt x="622" y="57"/>
                  </a:cubicBezTo>
                  <a:cubicBezTo>
                    <a:pt x="559" y="19"/>
                    <a:pt x="489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5277275" y="3748900"/>
              <a:ext cx="21250" cy="18650"/>
            </a:xfrm>
            <a:custGeom>
              <a:avLst/>
              <a:gdLst/>
              <a:ahLst/>
              <a:cxnLst/>
              <a:rect l="l" t="t" r="r" b="b"/>
              <a:pathLst>
                <a:path w="850" h="746" extrusionOk="0">
                  <a:moveTo>
                    <a:pt x="430" y="0"/>
                  </a:moveTo>
                  <a:cubicBezTo>
                    <a:pt x="302" y="0"/>
                    <a:pt x="177" y="62"/>
                    <a:pt x="107" y="169"/>
                  </a:cubicBezTo>
                  <a:cubicBezTo>
                    <a:pt x="0" y="348"/>
                    <a:pt x="57" y="583"/>
                    <a:pt x="229" y="691"/>
                  </a:cubicBezTo>
                  <a:cubicBezTo>
                    <a:pt x="288" y="728"/>
                    <a:pt x="354" y="745"/>
                    <a:pt x="420" y="745"/>
                  </a:cubicBezTo>
                  <a:cubicBezTo>
                    <a:pt x="545" y="745"/>
                    <a:pt x="668" y="684"/>
                    <a:pt x="743" y="576"/>
                  </a:cubicBezTo>
                  <a:cubicBezTo>
                    <a:pt x="850" y="398"/>
                    <a:pt x="800" y="162"/>
                    <a:pt x="628" y="55"/>
                  </a:cubicBezTo>
                  <a:cubicBezTo>
                    <a:pt x="566" y="18"/>
                    <a:pt x="498" y="0"/>
                    <a:pt x="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5303675" y="3289650"/>
              <a:ext cx="16825" cy="14625"/>
            </a:xfrm>
            <a:custGeom>
              <a:avLst/>
              <a:gdLst/>
              <a:ahLst/>
              <a:cxnLst/>
              <a:rect l="l" t="t" r="r" b="b"/>
              <a:pathLst>
                <a:path w="673" h="585" extrusionOk="0">
                  <a:moveTo>
                    <a:pt x="341" y="0"/>
                  </a:moveTo>
                  <a:cubicBezTo>
                    <a:pt x="244" y="0"/>
                    <a:pt x="149" y="49"/>
                    <a:pt x="94" y="137"/>
                  </a:cubicBezTo>
                  <a:cubicBezTo>
                    <a:pt x="1" y="273"/>
                    <a:pt x="44" y="451"/>
                    <a:pt x="179" y="537"/>
                  </a:cubicBezTo>
                  <a:cubicBezTo>
                    <a:pt x="227" y="570"/>
                    <a:pt x="281" y="585"/>
                    <a:pt x="333" y="585"/>
                  </a:cubicBezTo>
                  <a:cubicBezTo>
                    <a:pt x="430" y="585"/>
                    <a:pt x="524" y="535"/>
                    <a:pt x="579" y="451"/>
                  </a:cubicBezTo>
                  <a:cubicBezTo>
                    <a:pt x="672" y="316"/>
                    <a:pt x="629" y="137"/>
                    <a:pt x="494" y="44"/>
                  </a:cubicBezTo>
                  <a:cubicBezTo>
                    <a:pt x="446" y="14"/>
                    <a:pt x="393" y="0"/>
                    <a:pt x="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89875" y="1567825"/>
              <a:ext cx="21450" cy="21450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429" y="1"/>
                  </a:moveTo>
                  <a:cubicBezTo>
                    <a:pt x="194" y="1"/>
                    <a:pt x="1" y="194"/>
                    <a:pt x="1" y="429"/>
                  </a:cubicBezTo>
                  <a:cubicBezTo>
                    <a:pt x="1" y="665"/>
                    <a:pt x="194" y="858"/>
                    <a:pt x="429" y="858"/>
                  </a:cubicBezTo>
                  <a:cubicBezTo>
                    <a:pt x="665" y="858"/>
                    <a:pt x="858" y="665"/>
                    <a:pt x="858" y="429"/>
                  </a:cubicBezTo>
                  <a:cubicBezTo>
                    <a:pt x="858" y="194"/>
                    <a:pt x="665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4954500" y="2617550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2" y="0"/>
                  </a:moveTo>
                  <a:cubicBezTo>
                    <a:pt x="215" y="0"/>
                    <a:pt x="0" y="214"/>
                    <a:pt x="0" y="471"/>
                  </a:cubicBezTo>
                  <a:cubicBezTo>
                    <a:pt x="0" y="736"/>
                    <a:pt x="215" y="943"/>
                    <a:pt x="472" y="943"/>
                  </a:cubicBezTo>
                  <a:cubicBezTo>
                    <a:pt x="729" y="943"/>
                    <a:pt x="943" y="736"/>
                    <a:pt x="943" y="471"/>
                  </a:cubicBezTo>
                  <a:cubicBezTo>
                    <a:pt x="943" y="214"/>
                    <a:pt x="729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2775975" y="1203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3440975" y="2308975"/>
              <a:ext cx="18775" cy="16725"/>
            </a:xfrm>
            <a:custGeom>
              <a:avLst/>
              <a:gdLst/>
              <a:ahLst/>
              <a:cxnLst/>
              <a:rect l="l" t="t" r="r" b="b"/>
              <a:pathLst>
                <a:path w="751" h="669" extrusionOk="0">
                  <a:moveTo>
                    <a:pt x="387" y="0"/>
                  </a:moveTo>
                  <a:cubicBezTo>
                    <a:pt x="309" y="0"/>
                    <a:pt x="230" y="27"/>
                    <a:pt x="165" y="82"/>
                  </a:cubicBezTo>
                  <a:cubicBezTo>
                    <a:pt x="22" y="204"/>
                    <a:pt x="1" y="418"/>
                    <a:pt x="129" y="554"/>
                  </a:cubicBezTo>
                  <a:cubicBezTo>
                    <a:pt x="191" y="631"/>
                    <a:pt x="282" y="669"/>
                    <a:pt x="376" y="669"/>
                  </a:cubicBezTo>
                  <a:cubicBezTo>
                    <a:pt x="455" y="669"/>
                    <a:pt x="535" y="642"/>
                    <a:pt x="601" y="589"/>
                  </a:cubicBezTo>
                  <a:cubicBezTo>
                    <a:pt x="743" y="475"/>
                    <a:pt x="751" y="261"/>
                    <a:pt x="636" y="118"/>
                  </a:cubicBezTo>
                  <a:cubicBezTo>
                    <a:pt x="57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4737600" y="3217125"/>
              <a:ext cx="28575" cy="25150"/>
            </a:xfrm>
            <a:custGeom>
              <a:avLst/>
              <a:gdLst/>
              <a:ahLst/>
              <a:cxnLst/>
              <a:rect l="l" t="t" r="r" b="b"/>
              <a:pathLst>
                <a:path w="1143" h="1006" extrusionOk="0">
                  <a:moveTo>
                    <a:pt x="572" y="1"/>
                  </a:moveTo>
                  <a:cubicBezTo>
                    <a:pt x="406" y="1"/>
                    <a:pt x="245" y="80"/>
                    <a:pt x="150" y="225"/>
                  </a:cubicBezTo>
                  <a:cubicBezTo>
                    <a:pt x="0" y="460"/>
                    <a:pt x="64" y="767"/>
                    <a:pt x="293" y="925"/>
                  </a:cubicBezTo>
                  <a:cubicBezTo>
                    <a:pt x="376" y="979"/>
                    <a:pt x="471" y="1006"/>
                    <a:pt x="566" y="1006"/>
                  </a:cubicBezTo>
                  <a:cubicBezTo>
                    <a:pt x="730" y="1006"/>
                    <a:pt x="893" y="927"/>
                    <a:pt x="993" y="782"/>
                  </a:cubicBezTo>
                  <a:cubicBezTo>
                    <a:pt x="1143" y="546"/>
                    <a:pt x="1078" y="232"/>
                    <a:pt x="850" y="82"/>
                  </a:cubicBezTo>
                  <a:cubicBezTo>
                    <a:pt x="764" y="27"/>
                    <a:pt x="667" y="1"/>
                    <a:pt x="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4932000" y="3253900"/>
              <a:ext cx="20550" cy="18250"/>
            </a:xfrm>
            <a:custGeom>
              <a:avLst/>
              <a:gdLst/>
              <a:ahLst/>
              <a:cxnLst/>
              <a:rect l="l" t="t" r="r" b="b"/>
              <a:pathLst>
                <a:path w="822" h="730" extrusionOk="0">
                  <a:moveTo>
                    <a:pt x="399" y="1"/>
                  </a:moveTo>
                  <a:cubicBezTo>
                    <a:pt x="283" y="1"/>
                    <a:pt x="170" y="60"/>
                    <a:pt x="108" y="168"/>
                  </a:cubicBezTo>
                  <a:cubicBezTo>
                    <a:pt x="1" y="332"/>
                    <a:pt x="43" y="560"/>
                    <a:pt x="200" y="660"/>
                  </a:cubicBezTo>
                  <a:cubicBezTo>
                    <a:pt x="267" y="707"/>
                    <a:pt x="340" y="730"/>
                    <a:pt x="412" y="730"/>
                  </a:cubicBezTo>
                  <a:cubicBezTo>
                    <a:pt x="526" y="730"/>
                    <a:pt x="635" y="673"/>
                    <a:pt x="700" y="567"/>
                  </a:cubicBezTo>
                  <a:cubicBezTo>
                    <a:pt x="822" y="396"/>
                    <a:pt x="772" y="175"/>
                    <a:pt x="600" y="68"/>
                  </a:cubicBezTo>
                  <a:cubicBezTo>
                    <a:pt x="539" y="22"/>
                    <a:pt x="468" y="1"/>
                    <a:pt x="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4922725" y="3445000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4" y="0"/>
                  </a:moveTo>
                  <a:cubicBezTo>
                    <a:pt x="136" y="0"/>
                    <a:pt x="0" y="143"/>
                    <a:pt x="0" y="314"/>
                  </a:cubicBezTo>
                  <a:cubicBezTo>
                    <a:pt x="0" y="486"/>
                    <a:pt x="143" y="614"/>
                    <a:pt x="314" y="628"/>
                  </a:cubicBezTo>
                  <a:cubicBezTo>
                    <a:pt x="493" y="628"/>
                    <a:pt x="629" y="486"/>
                    <a:pt x="629" y="314"/>
                  </a:cubicBezTo>
                  <a:cubicBezTo>
                    <a:pt x="629" y="136"/>
                    <a:pt x="486" y="0"/>
                    <a:pt x="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5754275" y="4298275"/>
              <a:ext cx="17350" cy="15350"/>
            </a:xfrm>
            <a:custGeom>
              <a:avLst/>
              <a:gdLst/>
              <a:ahLst/>
              <a:cxnLst/>
              <a:rect l="l" t="t" r="r" b="b"/>
              <a:pathLst>
                <a:path w="694" h="614" extrusionOk="0">
                  <a:moveTo>
                    <a:pt x="349" y="1"/>
                  </a:moveTo>
                  <a:cubicBezTo>
                    <a:pt x="259" y="1"/>
                    <a:pt x="170" y="42"/>
                    <a:pt x="108" y="117"/>
                  </a:cubicBezTo>
                  <a:cubicBezTo>
                    <a:pt x="0" y="252"/>
                    <a:pt x="22" y="438"/>
                    <a:pt x="158" y="545"/>
                  </a:cubicBezTo>
                  <a:cubicBezTo>
                    <a:pt x="215" y="591"/>
                    <a:pt x="282" y="613"/>
                    <a:pt x="349" y="613"/>
                  </a:cubicBezTo>
                  <a:cubicBezTo>
                    <a:pt x="437" y="613"/>
                    <a:pt x="525" y="573"/>
                    <a:pt x="586" y="495"/>
                  </a:cubicBezTo>
                  <a:cubicBezTo>
                    <a:pt x="693" y="359"/>
                    <a:pt x="672" y="174"/>
                    <a:pt x="536" y="67"/>
                  </a:cubicBezTo>
                  <a:cubicBezTo>
                    <a:pt x="479" y="22"/>
                    <a:pt x="414" y="1"/>
                    <a:pt x="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14"/>
          <p:cNvSpPr/>
          <p:nvPr/>
        </p:nvSpPr>
        <p:spPr>
          <a:xfrm rot="-2884325" flipH="1">
            <a:off x="1524637" y="3456045"/>
            <a:ext cx="144451" cy="145180"/>
          </a:xfrm>
          <a:custGeom>
            <a:avLst/>
            <a:gdLst/>
            <a:ahLst/>
            <a:cxnLst/>
            <a:rect l="l" t="t" r="r" b="b"/>
            <a:pathLst>
              <a:path w="6142" h="6173" extrusionOk="0">
                <a:moveTo>
                  <a:pt x="2009" y="0"/>
                </a:moveTo>
                <a:cubicBezTo>
                  <a:pt x="1957" y="0"/>
                  <a:pt x="1906" y="11"/>
                  <a:pt x="1857" y="31"/>
                </a:cubicBezTo>
                <a:cubicBezTo>
                  <a:pt x="1729" y="88"/>
                  <a:pt x="1650" y="209"/>
                  <a:pt x="1650" y="345"/>
                </a:cubicBezTo>
                <a:lnTo>
                  <a:pt x="1615" y="2080"/>
                </a:lnTo>
                <a:lnTo>
                  <a:pt x="172" y="3023"/>
                </a:lnTo>
                <a:cubicBezTo>
                  <a:pt x="65" y="3094"/>
                  <a:pt x="1" y="3230"/>
                  <a:pt x="15" y="3366"/>
                </a:cubicBezTo>
                <a:cubicBezTo>
                  <a:pt x="29" y="3508"/>
                  <a:pt x="115" y="3623"/>
                  <a:pt x="244" y="3666"/>
                </a:cubicBezTo>
                <a:lnTo>
                  <a:pt x="1886" y="4237"/>
                </a:lnTo>
                <a:lnTo>
                  <a:pt x="2343" y="5908"/>
                </a:lnTo>
                <a:cubicBezTo>
                  <a:pt x="2379" y="6043"/>
                  <a:pt x="2486" y="6136"/>
                  <a:pt x="2614" y="6165"/>
                </a:cubicBezTo>
                <a:cubicBezTo>
                  <a:pt x="2638" y="6170"/>
                  <a:pt x="2661" y="6172"/>
                  <a:pt x="2684" y="6172"/>
                </a:cubicBezTo>
                <a:cubicBezTo>
                  <a:pt x="2795" y="6172"/>
                  <a:pt x="2899" y="6118"/>
                  <a:pt x="2964" y="6029"/>
                </a:cubicBezTo>
                <a:lnTo>
                  <a:pt x="4021" y="4658"/>
                </a:lnTo>
                <a:lnTo>
                  <a:pt x="4685" y="4687"/>
                </a:lnTo>
                <a:lnTo>
                  <a:pt x="5385" y="4722"/>
                </a:lnTo>
                <a:lnTo>
                  <a:pt x="5749" y="4737"/>
                </a:lnTo>
                <a:cubicBezTo>
                  <a:pt x="5758" y="4738"/>
                  <a:pt x="5768" y="4738"/>
                  <a:pt x="5777" y="4738"/>
                </a:cubicBezTo>
                <a:cubicBezTo>
                  <a:pt x="5839" y="4738"/>
                  <a:pt x="5900" y="4718"/>
                  <a:pt x="5956" y="4687"/>
                </a:cubicBezTo>
                <a:cubicBezTo>
                  <a:pt x="6006" y="4658"/>
                  <a:pt x="6049" y="4615"/>
                  <a:pt x="6078" y="4551"/>
                </a:cubicBezTo>
                <a:cubicBezTo>
                  <a:pt x="6142" y="4437"/>
                  <a:pt x="6142" y="4294"/>
                  <a:pt x="6063" y="4173"/>
                </a:cubicBezTo>
                <a:lnTo>
                  <a:pt x="5071" y="2744"/>
                </a:lnTo>
                <a:lnTo>
                  <a:pt x="5685" y="1131"/>
                </a:lnTo>
                <a:cubicBezTo>
                  <a:pt x="5742" y="1009"/>
                  <a:pt x="5706" y="866"/>
                  <a:pt x="5614" y="766"/>
                </a:cubicBezTo>
                <a:cubicBezTo>
                  <a:pt x="5550" y="692"/>
                  <a:pt x="5454" y="653"/>
                  <a:pt x="5353" y="653"/>
                </a:cubicBezTo>
                <a:cubicBezTo>
                  <a:pt x="5319" y="653"/>
                  <a:pt x="5284" y="657"/>
                  <a:pt x="5249" y="666"/>
                </a:cubicBezTo>
                <a:lnTo>
                  <a:pt x="3586" y="1166"/>
                </a:lnTo>
                <a:lnTo>
                  <a:pt x="2229" y="81"/>
                </a:lnTo>
                <a:cubicBezTo>
                  <a:pt x="2164" y="25"/>
                  <a:pt x="2087" y="0"/>
                  <a:pt x="20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4"/>
          <p:cNvSpPr/>
          <p:nvPr/>
        </p:nvSpPr>
        <p:spPr>
          <a:xfrm rot="1506311" flipH="1">
            <a:off x="5923351" y="964417"/>
            <a:ext cx="108355" cy="108880"/>
          </a:xfrm>
          <a:custGeom>
            <a:avLst/>
            <a:gdLst/>
            <a:ahLst/>
            <a:cxnLst/>
            <a:rect l="l" t="t" r="r" b="b"/>
            <a:pathLst>
              <a:path w="6142" h="6173" extrusionOk="0">
                <a:moveTo>
                  <a:pt x="2009" y="0"/>
                </a:moveTo>
                <a:cubicBezTo>
                  <a:pt x="1957" y="0"/>
                  <a:pt x="1906" y="11"/>
                  <a:pt x="1857" y="31"/>
                </a:cubicBezTo>
                <a:cubicBezTo>
                  <a:pt x="1729" y="88"/>
                  <a:pt x="1650" y="209"/>
                  <a:pt x="1650" y="345"/>
                </a:cubicBezTo>
                <a:lnTo>
                  <a:pt x="1615" y="2080"/>
                </a:lnTo>
                <a:lnTo>
                  <a:pt x="172" y="3023"/>
                </a:lnTo>
                <a:cubicBezTo>
                  <a:pt x="65" y="3094"/>
                  <a:pt x="1" y="3230"/>
                  <a:pt x="15" y="3366"/>
                </a:cubicBezTo>
                <a:cubicBezTo>
                  <a:pt x="29" y="3508"/>
                  <a:pt x="115" y="3623"/>
                  <a:pt x="244" y="3666"/>
                </a:cubicBezTo>
                <a:lnTo>
                  <a:pt x="1886" y="4237"/>
                </a:lnTo>
                <a:lnTo>
                  <a:pt x="2343" y="5908"/>
                </a:lnTo>
                <a:cubicBezTo>
                  <a:pt x="2379" y="6043"/>
                  <a:pt x="2486" y="6136"/>
                  <a:pt x="2614" y="6165"/>
                </a:cubicBezTo>
                <a:cubicBezTo>
                  <a:pt x="2638" y="6170"/>
                  <a:pt x="2661" y="6172"/>
                  <a:pt x="2684" y="6172"/>
                </a:cubicBezTo>
                <a:cubicBezTo>
                  <a:pt x="2795" y="6172"/>
                  <a:pt x="2899" y="6118"/>
                  <a:pt x="2964" y="6029"/>
                </a:cubicBezTo>
                <a:lnTo>
                  <a:pt x="4021" y="4658"/>
                </a:lnTo>
                <a:lnTo>
                  <a:pt x="4685" y="4687"/>
                </a:lnTo>
                <a:lnTo>
                  <a:pt x="5385" y="4722"/>
                </a:lnTo>
                <a:lnTo>
                  <a:pt x="5749" y="4737"/>
                </a:lnTo>
                <a:cubicBezTo>
                  <a:pt x="5758" y="4738"/>
                  <a:pt x="5768" y="4738"/>
                  <a:pt x="5777" y="4738"/>
                </a:cubicBezTo>
                <a:cubicBezTo>
                  <a:pt x="5839" y="4738"/>
                  <a:pt x="5900" y="4718"/>
                  <a:pt x="5956" y="4687"/>
                </a:cubicBezTo>
                <a:cubicBezTo>
                  <a:pt x="6006" y="4658"/>
                  <a:pt x="6049" y="4615"/>
                  <a:pt x="6078" y="4551"/>
                </a:cubicBezTo>
                <a:cubicBezTo>
                  <a:pt x="6142" y="4437"/>
                  <a:pt x="6142" y="4294"/>
                  <a:pt x="6063" y="4173"/>
                </a:cubicBezTo>
                <a:lnTo>
                  <a:pt x="5071" y="2744"/>
                </a:lnTo>
                <a:lnTo>
                  <a:pt x="5685" y="1131"/>
                </a:lnTo>
                <a:cubicBezTo>
                  <a:pt x="5742" y="1009"/>
                  <a:pt x="5706" y="866"/>
                  <a:pt x="5614" y="766"/>
                </a:cubicBezTo>
                <a:cubicBezTo>
                  <a:pt x="5550" y="692"/>
                  <a:pt x="5454" y="653"/>
                  <a:pt x="5353" y="653"/>
                </a:cubicBezTo>
                <a:cubicBezTo>
                  <a:pt x="5319" y="653"/>
                  <a:pt x="5284" y="657"/>
                  <a:pt x="5249" y="666"/>
                </a:cubicBezTo>
                <a:lnTo>
                  <a:pt x="3586" y="1166"/>
                </a:lnTo>
                <a:lnTo>
                  <a:pt x="2229" y="81"/>
                </a:lnTo>
                <a:cubicBezTo>
                  <a:pt x="2164" y="25"/>
                  <a:pt x="2087" y="0"/>
                  <a:pt x="2009" y="0"/>
                </a:cubicBezTo>
                <a:close/>
              </a:path>
            </a:pathLst>
          </a:custGeom>
          <a:solidFill>
            <a:srgbClr val="F6FAFF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14"/>
          <p:cNvGrpSpPr/>
          <p:nvPr/>
        </p:nvGrpSpPr>
        <p:grpSpPr>
          <a:xfrm>
            <a:off x="7400350" y="390425"/>
            <a:ext cx="1092600" cy="1053250"/>
            <a:chOff x="2437675" y="2369450"/>
            <a:chExt cx="1092600" cy="1053250"/>
          </a:xfrm>
        </p:grpSpPr>
        <p:sp>
          <p:nvSpPr>
            <p:cNvPr id="494" name="Google Shape;494;p14"/>
            <p:cNvSpPr/>
            <p:nvPr/>
          </p:nvSpPr>
          <p:spPr>
            <a:xfrm>
              <a:off x="2556750" y="3229525"/>
              <a:ext cx="19125" cy="17875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408" y="0"/>
                  </a:moveTo>
                  <a:cubicBezTo>
                    <a:pt x="287" y="0"/>
                    <a:pt x="158" y="71"/>
                    <a:pt x="94" y="186"/>
                  </a:cubicBezTo>
                  <a:cubicBezTo>
                    <a:pt x="1" y="364"/>
                    <a:pt x="58" y="578"/>
                    <a:pt x="237" y="664"/>
                  </a:cubicBezTo>
                  <a:cubicBezTo>
                    <a:pt x="294" y="693"/>
                    <a:pt x="344" y="714"/>
                    <a:pt x="408" y="714"/>
                  </a:cubicBezTo>
                  <a:cubicBezTo>
                    <a:pt x="536" y="714"/>
                    <a:pt x="658" y="650"/>
                    <a:pt x="722" y="521"/>
                  </a:cubicBezTo>
                  <a:cubicBezTo>
                    <a:pt x="751" y="471"/>
                    <a:pt x="765" y="414"/>
                    <a:pt x="765" y="357"/>
                  </a:cubicBezTo>
                  <a:cubicBezTo>
                    <a:pt x="765" y="229"/>
                    <a:pt x="694" y="107"/>
                    <a:pt x="579" y="43"/>
                  </a:cubicBezTo>
                  <a:cubicBezTo>
                    <a:pt x="522" y="14"/>
                    <a:pt x="472" y="0"/>
                    <a:pt x="40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2542300" y="3256300"/>
              <a:ext cx="19125" cy="17875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408" y="0"/>
                  </a:moveTo>
                  <a:cubicBezTo>
                    <a:pt x="279" y="0"/>
                    <a:pt x="158" y="72"/>
                    <a:pt x="93" y="186"/>
                  </a:cubicBezTo>
                  <a:cubicBezTo>
                    <a:pt x="1" y="357"/>
                    <a:pt x="65" y="564"/>
                    <a:pt x="236" y="664"/>
                  </a:cubicBezTo>
                  <a:cubicBezTo>
                    <a:pt x="293" y="693"/>
                    <a:pt x="350" y="714"/>
                    <a:pt x="408" y="714"/>
                  </a:cubicBezTo>
                  <a:cubicBezTo>
                    <a:pt x="529" y="714"/>
                    <a:pt x="657" y="650"/>
                    <a:pt x="722" y="521"/>
                  </a:cubicBezTo>
                  <a:cubicBezTo>
                    <a:pt x="743" y="471"/>
                    <a:pt x="765" y="414"/>
                    <a:pt x="765" y="357"/>
                  </a:cubicBezTo>
                  <a:cubicBezTo>
                    <a:pt x="765" y="229"/>
                    <a:pt x="693" y="107"/>
                    <a:pt x="579" y="43"/>
                  </a:cubicBezTo>
                  <a:cubicBezTo>
                    <a:pt x="522" y="14"/>
                    <a:pt x="472" y="0"/>
                    <a:pt x="40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2657100" y="3043325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0" y="0"/>
                  </a:moveTo>
                  <a:cubicBezTo>
                    <a:pt x="279" y="0"/>
                    <a:pt x="150" y="72"/>
                    <a:pt x="93" y="186"/>
                  </a:cubicBezTo>
                  <a:cubicBezTo>
                    <a:pt x="0" y="357"/>
                    <a:pt x="64" y="571"/>
                    <a:pt x="229" y="671"/>
                  </a:cubicBezTo>
                  <a:cubicBezTo>
                    <a:pt x="286" y="693"/>
                    <a:pt x="343" y="714"/>
                    <a:pt x="400" y="714"/>
                  </a:cubicBezTo>
                  <a:cubicBezTo>
                    <a:pt x="529" y="714"/>
                    <a:pt x="650" y="643"/>
                    <a:pt x="714" y="529"/>
                  </a:cubicBezTo>
                  <a:cubicBezTo>
                    <a:pt x="743" y="471"/>
                    <a:pt x="757" y="421"/>
                    <a:pt x="757" y="357"/>
                  </a:cubicBezTo>
                  <a:cubicBezTo>
                    <a:pt x="757" y="229"/>
                    <a:pt x="686" y="107"/>
                    <a:pt x="571" y="43"/>
                  </a:cubicBezTo>
                  <a:cubicBezTo>
                    <a:pt x="521" y="22"/>
                    <a:pt x="464" y="0"/>
                    <a:pt x="40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2599600" y="3149725"/>
              <a:ext cx="19125" cy="17875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408" y="0"/>
                  </a:moveTo>
                  <a:cubicBezTo>
                    <a:pt x="279" y="0"/>
                    <a:pt x="158" y="72"/>
                    <a:pt x="94" y="186"/>
                  </a:cubicBezTo>
                  <a:cubicBezTo>
                    <a:pt x="1" y="357"/>
                    <a:pt x="72" y="571"/>
                    <a:pt x="236" y="671"/>
                  </a:cubicBezTo>
                  <a:cubicBezTo>
                    <a:pt x="294" y="700"/>
                    <a:pt x="344" y="714"/>
                    <a:pt x="408" y="714"/>
                  </a:cubicBezTo>
                  <a:cubicBezTo>
                    <a:pt x="536" y="714"/>
                    <a:pt x="658" y="643"/>
                    <a:pt x="722" y="529"/>
                  </a:cubicBezTo>
                  <a:cubicBezTo>
                    <a:pt x="743" y="479"/>
                    <a:pt x="765" y="421"/>
                    <a:pt x="765" y="357"/>
                  </a:cubicBezTo>
                  <a:cubicBezTo>
                    <a:pt x="765" y="236"/>
                    <a:pt x="693" y="107"/>
                    <a:pt x="579" y="50"/>
                  </a:cubicBezTo>
                  <a:cubicBezTo>
                    <a:pt x="522" y="22"/>
                    <a:pt x="472" y="0"/>
                    <a:pt x="40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2628350" y="3096325"/>
              <a:ext cx="18950" cy="17900"/>
            </a:xfrm>
            <a:custGeom>
              <a:avLst/>
              <a:gdLst/>
              <a:ahLst/>
              <a:cxnLst/>
              <a:rect l="l" t="t" r="r" b="b"/>
              <a:pathLst>
                <a:path w="758" h="716" extrusionOk="0">
                  <a:moveTo>
                    <a:pt x="400" y="1"/>
                  </a:moveTo>
                  <a:cubicBezTo>
                    <a:pt x="272" y="1"/>
                    <a:pt x="150" y="72"/>
                    <a:pt x="86" y="194"/>
                  </a:cubicBezTo>
                  <a:cubicBezTo>
                    <a:pt x="0" y="358"/>
                    <a:pt x="65" y="572"/>
                    <a:pt x="229" y="672"/>
                  </a:cubicBezTo>
                  <a:cubicBezTo>
                    <a:pt x="286" y="701"/>
                    <a:pt x="336" y="715"/>
                    <a:pt x="400" y="715"/>
                  </a:cubicBezTo>
                  <a:cubicBezTo>
                    <a:pt x="536" y="715"/>
                    <a:pt x="650" y="658"/>
                    <a:pt x="715" y="529"/>
                  </a:cubicBezTo>
                  <a:cubicBezTo>
                    <a:pt x="736" y="479"/>
                    <a:pt x="757" y="422"/>
                    <a:pt x="757" y="358"/>
                  </a:cubicBezTo>
                  <a:cubicBezTo>
                    <a:pt x="757" y="237"/>
                    <a:pt x="686" y="115"/>
                    <a:pt x="572" y="51"/>
                  </a:cubicBezTo>
                  <a:cubicBezTo>
                    <a:pt x="515" y="22"/>
                    <a:pt x="465" y="1"/>
                    <a:pt x="40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2614075" y="3123125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0" y="0"/>
                  </a:moveTo>
                  <a:cubicBezTo>
                    <a:pt x="279" y="0"/>
                    <a:pt x="150" y="72"/>
                    <a:pt x="86" y="193"/>
                  </a:cubicBezTo>
                  <a:cubicBezTo>
                    <a:pt x="0" y="357"/>
                    <a:pt x="64" y="579"/>
                    <a:pt x="229" y="671"/>
                  </a:cubicBezTo>
                  <a:cubicBezTo>
                    <a:pt x="286" y="700"/>
                    <a:pt x="336" y="714"/>
                    <a:pt x="400" y="714"/>
                  </a:cubicBezTo>
                  <a:cubicBezTo>
                    <a:pt x="529" y="714"/>
                    <a:pt x="650" y="657"/>
                    <a:pt x="714" y="529"/>
                  </a:cubicBezTo>
                  <a:cubicBezTo>
                    <a:pt x="743" y="479"/>
                    <a:pt x="757" y="421"/>
                    <a:pt x="757" y="357"/>
                  </a:cubicBezTo>
                  <a:cubicBezTo>
                    <a:pt x="757" y="236"/>
                    <a:pt x="686" y="114"/>
                    <a:pt x="571" y="50"/>
                  </a:cubicBezTo>
                  <a:cubicBezTo>
                    <a:pt x="514" y="22"/>
                    <a:pt x="464" y="0"/>
                    <a:pt x="40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2642625" y="3069925"/>
              <a:ext cx="19125" cy="17875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408" y="0"/>
                  </a:moveTo>
                  <a:cubicBezTo>
                    <a:pt x="286" y="0"/>
                    <a:pt x="158" y="72"/>
                    <a:pt x="101" y="186"/>
                  </a:cubicBezTo>
                  <a:cubicBezTo>
                    <a:pt x="1" y="364"/>
                    <a:pt x="65" y="579"/>
                    <a:pt x="243" y="671"/>
                  </a:cubicBezTo>
                  <a:cubicBezTo>
                    <a:pt x="293" y="693"/>
                    <a:pt x="351" y="714"/>
                    <a:pt x="408" y="714"/>
                  </a:cubicBezTo>
                  <a:cubicBezTo>
                    <a:pt x="536" y="714"/>
                    <a:pt x="658" y="650"/>
                    <a:pt x="722" y="529"/>
                  </a:cubicBezTo>
                  <a:cubicBezTo>
                    <a:pt x="750" y="471"/>
                    <a:pt x="765" y="421"/>
                    <a:pt x="765" y="357"/>
                  </a:cubicBezTo>
                  <a:cubicBezTo>
                    <a:pt x="765" y="229"/>
                    <a:pt x="693" y="107"/>
                    <a:pt x="579" y="43"/>
                  </a:cubicBezTo>
                  <a:cubicBezTo>
                    <a:pt x="529" y="14"/>
                    <a:pt x="472" y="0"/>
                    <a:pt x="40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2571050" y="3202925"/>
              <a:ext cx="19125" cy="17875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407" y="0"/>
                  </a:moveTo>
                  <a:cubicBezTo>
                    <a:pt x="279" y="0"/>
                    <a:pt x="157" y="71"/>
                    <a:pt x="93" y="186"/>
                  </a:cubicBezTo>
                  <a:cubicBezTo>
                    <a:pt x="0" y="364"/>
                    <a:pt x="57" y="578"/>
                    <a:pt x="236" y="671"/>
                  </a:cubicBezTo>
                  <a:cubicBezTo>
                    <a:pt x="293" y="693"/>
                    <a:pt x="343" y="714"/>
                    <a:pt x="407" y="714"/>
                  </a:cubicBezTo>
                  <a:cubicBezTo>
                    <a:pt x="536" y="714"/>
                    <a:pt x="657" y="650"/>
                    <a:pt x="721" y="529"/>
                  </a:cubicBezTo>
                  <a:cubicBezTo>
                    <a:pt x="750" y="471"/>
                    <a:pt x="764" y="421"/>
                    <a:pt x="764" y="357"/>
                  </a:cubicBezTo>
                  <a:cubicBezTo>
                    <a:pt x="764" y="229"/>
                    <a:pt x="693" y="107"/>
                    <a:pt x="579" y="43"/>
                  </a:cubicBezTo>
                  <a:cubicBezTo>
                    <a:pt x="521" y="14"/>
                    <a:pt x="472" y="0"/>
                    <a:pt x="407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2585325" y="3176325"/>
              <a:ext cx="19125" cy="17875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408" y="0"/>
                  </a:moveTo>
                  <a:cubicBezTo>
                    <a:pt x="286" y="0"/>
                    <a:pt x="158" y="71"/>
                    <a:pt x="93" y="186"/>
                  </a:cubicBezTo>
                  <a:cubicBezTo>
                    <a:pt x="0" y="364"/>
                    <a:pt x="65" y="579"/>
                    <a:pt x="236" y="671"/>
                  </a:cubicBezTo>
                  <a:cubicBezTo>
                    <a:pt x="293" y="700"/>
                    <a:pt x="343" y="714"/>
                    <a:pt x="408" y="714"/>
                  </a:cubicBezTo>
                  <a:cubicBezTo>
                    <a:pt x="536" y="714"/>
                    <a:pt x="657" y="650"/>
                    <a:pt x="722" y="529"/>
                  </a:cubicBezTo>
                  <a:cubicBezTo>
                    <a:pt x="750" y="471"/>
                    <a:pt x="765" y="421"/>
                    <a:pt x="765" y="357"/>
                  </a:cubicBezTo>
                  <a:cubicBezTo>
                    <a:pt x="765" y="236"/>
                    <a:pt x="693" y="107"/>
                    <a:pt x="579" y="43"/>
                  </a:cubicBezTo>
                  <a:cubicBezTo>
                    <a:pt x="522" y="22"/>
                    <a:pt x="472" y="0"/>
                    <a:pt x="40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3188725" y="2846575"/>
              <a:ext cx="18775" cy="17875"/>
            </a:xfrm>
            <a:custGeom>
              <a:avLst/>
              <a:gdLst/>
              <a:ahLst/>
              <a:cxnLst/>
              <a:rect l="l" t="t" r="r" b="b"/>
              <a:pathLst>
                <a:path w="751" h="715" extrusionOk="0">
                  <a:moveTo>
                    <a:pt x="393" y="1"/>
                  </a:moveTo>
                  <a:cubicBezTo>
                    <a:pt x="351" y="1"/>
                    <a:pt x="329" y="8"/>
                    <a:pt x="293" y="15"/>
                  </a:cubicBezTo>
                  <a:cubicBezTo>
                    <a:pt x="108" y="72"/>
                    <a:pt x="1" y="265"/>
                    <a:pt x="51" y="451"/>
                  </a:cubicBezTo>
                  <a:cubicBezTo>
                    <a:pt x="94" y="608"/>
                    <a:pt x="236" y="715"/>
                    <a:pt x="393" y="715"/>
                  </a:cubicBezTo>
                  <a:cubicBezTo>
                    <a:pt x="415" y="715"/>
                    <a:pt x="451" y="701"/>
                    <a:pt x="486" y="694"/>
                  </a:cubicBezTo>
                  <a:cubicBezTo>
                    <a:pt x="651" y="651"/>
                    <a:pt x="750" y="508"/>
                    <a:pt x="750" y="358"/>
                  </a:cubicBezTo>
                  <a:cubicBezTo>
                    <a:pt x="750" y="322"/>
                    <a:pt x="736" y="294"/>
                    <a:pt x="729" y="258"/>
                  </a:cubicBezTo>
                  <a:cubicBezTo>
                    <a:pt x="686" y="108"/>
                    <a:pt x="543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3104825" y="2870325"/>
              <a:ext cx="18775" cy="17875"/>
            </a:xfrm>
            <a:custGeom>
              <a:avLst/>
              <a:gdLst/>
              <a:ahLst/>
              <a:cxnLst/>
              <a:rect l="l" t="t" r="r" b="b"/>
              <a:pathLst>
                <a:path w="751" h="715" extrusionOk="0">
                  <a:moveTo>
                    <a:pt x="393" y="1"/>
                  </a:moveTo>
                  <a:cubicBezTo>
                    <a:pt x="350" y="1"/>
                    <a:pt x="329" y="15"/>
                    <a:pt x="293" y="22"/>
                  </a:cubicBezTo>
                  <a:cubicBezTo>
                    <a:pt x="108" y="72"/>
                    <a:pt x="0" y="272"/>
                    <a:pt x="50" y="458"/>
                  </a:cubicBezTo>
                  <a:cubicBezTo>
                    <a:pt x="93" y="608"/>
                    <a:pt x="236" y="715"/>
                    <a:pt x="393" y="715"/>
                  </a:cubicBezTo>
                  <a:cubicBezTo>
                    <a:pt x="429" y="715"/>
                    <a:pt x="465" y="708"/>
                    <a:pt x="486" y="700"/>
                  </a:cubicBezTo>
                  <a:cubicBezTo>
                    <a:pt x="643" y="658"/>
                    <a:pt x="750" y="515"/>
                    <a:pt x="750" y="358"/>
                  </a:cubicBezTo>
                  <a:cubicBezTo>
                    <a:pt x="750" y="322"/>
                    <a:pt x="736" y="301"/>
                    <a:pt x="729" y="265"/>
                  </a:cubicBezTo>
                  <a:cubicBezTo>
                    <a:pt x="686" y="108"/>
                    <a:pt x="543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797775" y="2958350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393" y="0"/>
                  </a:moveTo>
                  <a:cubicBezTo>
                    <a:pt x="357" y="0"/>
                    <a:pt x="329" y="7"/>
                    <a:pt x="293" y="14"/>
                  </a:cubicBezTo>
                  <a:cubicBezTo>
                    <a:pt x="107" y="72"/>
                    <a:pt x="0" y="264"/>
                    <a:pt x="50" y="457"/>
                  </a:cubicBezTo>
                  <a:cubicBezTo>
                    <a:pt x="93" y="607"/>
                    <a:pt x="236" y="714"/>
                    <a:pt x="393" y="714"/>
                  </a:cubicBezTo>
                  <a:cubicBezTo>
                    <a:pt x="414" y="714"/>
                    <a:pt x="450" y="707"/>
                    <a:pt x="486" y="693"/>
                  </a:cubicBezTo>
                  <a:cubicBezTo>
                    <a:pt x="643" y="650"/>
                    <a:pt x="750" y="507"/>
                    <a:pt x="750" y="357"/>
                  </a:cubicBezTo>
                  <a:cubicBezTo>
                    <a:pt x="750" y="329"/>
                    <a:pt x="736" y="293"/>
                    <a:pt x="729" y="257"/>
                  </a:cubicBezTo>
                  <a:cubicBezTo>
                    <a:pt x="686" y="107"/>
                    <a:pt x="543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741900" y="2974225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393" y="1"/>
                  </a:moveTo>
                  <a:cubicBezTo>
                    <a:pt x="357" y="1"/>
                    <a:pt x="329" y="8"/>
                    <a:pt x="293" y="15"/>
                  </a:cubicBezTo>
                  <a:cubicBezTo>
                    <a:pt x="107" y="65"/>
                    <a:pt x="0" y="265"/>
                    <a:pt x="57" y="451"/>
                  </a:cubicBezTo>
                  <a:cubicBezTo>
                    <a:pt x="100" y="608"/>
                    <a:pt x="243" y="715"/>
                    <a:pt x="393" y="715"/>
                  </a:cubicBezTo>
                  <a:cubicBezTo>
                    <a:pt x="421" y="715"/>
                    <a:pt x="457" y="700"/>
                    <a:pt x="493" y="693"/>
                  </a:cubicBezTo>
                  <a:cubicBezTo>
                    <a:pt x="643" y="650"/>
                    <a:pt x="750" y="508"/>
                    <a:pt x="750" y="358"/>
                  </a:cubicBezTo>
                  <a:cubicBezTo>
                    <a:pt x="743" y="329"/>
                    <a:pt x="743" y="293"/>
                    <a:pt x="736" y="258"/>
                  </a:cubicBezTo>
                  <a:cubicBezTo>
                    <a:pt x="686" y="108"/>
                    <a:pt x="543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769750" y="2966375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393" y="0"/>
                  </a:moveTo>
                  <a:cubicBezTo>
                    <a:pt x="357" y="0"/>
                    <a:pt x="336" y="8"/>
                    <a:pt x="300" y="15"/>
                  </a:cubicBezTo>
                  <a:cubicBezTo>
                    <a:pt x="107" y="72"/>
                    <a:pt x="0" y="265"/>
                    <a:pt x="57" y="457"/>
                  </a:cubicBezTo>
                  <a:cubicBezTo>
                    <a:pt x="100" y="607"/>
                    <a:pt x="243" y="715"/>
                    <a:pt x="393" y="715"/>
                  </a:cubicBezTo>
                  <a:cubicBezTo>
                    <a:pt x="428" y="715"/>
                    <a:pt x="457" y="707"/>
                    <a:pt x="493" y="707"/>
                  </a:cubicBezTo>
                  <a:cubicBezTo>
                    <a:pt x="643" y="657"/>
                    <a:pt x="750" y="515"/>
                    <a:pt x="750" y="365"/>
                  </a:cubicBezTo>
                  <a:cubicBezTo>
                    <a:pt x="743" y="322"/>
                    <a:pt x="743" y="286"/>
                    <a:pt x="736" y="258"/>
                  </a:cubicBezTo>
                  <a:cubicBezTo>
                    <a:pt x="693" y="108"/>
                    <a:pt x="550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881325" y="2934425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393" y="0"/>
                  </a:moveTo>
                  <a:cubicBezTo>
                    <a:pt x="357" y="0"/>
                    <a:pt x="336" y="7"/>
                    <a:pt x="300" y="22"/>
                  </a:cubicBezTo>
                  <a:cubicBezTo>
                    <a:pt x="107" y="72"/>
                    <a:pt x="0" y="272"/>
                    <a:pt x="57" y="457"/>
                  </a:cubicBezTo>
                  <a:cubicBezTo>
                    <a:pt x="100" y="607"/>
                    <a:pt x="243" y="714"/>
                    <a:pt x="393" y="714"/>
                  </a:cubicBezTo>
                  <a:cubicBezTo>
                    <a:pt x="429" y="714"/>
                    <a:pt x="457" y="707"/>
                    <a:pt x="493" y="707"/>
                  </a:cubicBezTo>
                  <a:cubicBezTo>
                    <a:pt x="643" y="664"/>
                    <a:pt x="750" y="522"/>
                    <a:pt x="750" y="364"/>
                  </a:cubicBezTo>
                  <a:cubicBezTo>
                    <a:pt x="750" y="329"/>
                    <a:pt x="743" y="307"/>
                    <a:pt x="736" y="272"/>
                  </a:cubicBezTo>
                  <a:cubicBezTo>
                    <a:pt x="700" y="100"/>
                    <a:pt x="557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3021100" y="2894250"/>
              <a:ext cx="18775" cy="17875"/>
            </a:xfrm>
            <a:custGeom>
              <a:avLst/>
              <a:gdLst/>
              <a:ahLst/>
              <a:cxnLst/>
              <a:rect l="l" t="t" r="r" b="b"/>
              <a:pathLst>
                <a:path w="751" h="715" extrusionOk="0">
                  <a:moveTo>
                    <a:pt x="393" y="1"/>
                  </a:moveTo>
                  <a:cubicBezTo>
                    <a:pt x="357" y="1"/>
                    <a:pt x="329" y="8"/>
                    <a:pt x="293" y="22"/>
                  </a:cubicBezTo>
                  <a:cubicBezTo>
                    <a:pt x="108" y="72"/>
                    <a:pt x="0" y="272"/>
                    <a:pt x="50" y="458"/>
                  </a:cubicBezTo>
                  <a:cubicBezTo>
                    <a:pt x="100" y="615"/>
                    <a:pt x="243" y="715"/>
                    <a:pt x="393" y="715"/>
                  </a:cubicBezTo>
                  <a:cubicBezTo>
                    <a:pt x="422" y="715"/>
                    <a:pt x="457" y="707"/>
                    <a:pt x="486" y="700"/>
                  </a:cubicBezTo>
                  <a:cubicBezTo>
                    <a:pt x="643" y="650"/>
                    <a:pt x="750" y="508"/>
                    <a:pt x="750" y="358"/>
                  </a:cubicBezTo>
                  <a:cubicBezTo>
                    <a:pt x="750" y="322"/>
                    <a:pt x="743" y="293"/>
                    <a:pt x="729" y="258"/>
                  </a:cubicBezTo>
                  <a:cubicBezTo>
                    <a:pt x="686" y="108"/>
                    <a:pt x="543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993250" y="2902275"/>
              <a:ext cx="18775" cy="17875"/>
            </a:xfrm>
            <a:custGeom>
              <a:avLst/>
              <a:gdLst/>
              <a:ahLst/>
              <a:cxnLst/>
              <a:rect l="l" t="t" r="r" b="b"/>
              <a:pathLst>
                <a:path w="751" h="715" extrusionOk="0">
                  <a:moveTo>
                    <a:pt x="393" y="1"/>
                  </a:moveTo>
                  <a:cubicBezTo>
                    <a:pt x="350" y="1"/>
                    <a:pt x="329" y="8"/>
                    <a:pt x="293" y="22"/>
                  </a:cubicBezTo>
                  <a:cubicBezTo>
                    <a:pt x="108" y="72"/>
                    <a:pt x="0" y="272"/>
                    <a:pt x="50" y="458"/>
                  </a:cubicBezTo>
                  <a:cubicBezTo>
                    <a:pt x="93" y="615"/>
                    <a:pt x="236" y="715"/>
                    <a:pt x="393" y="715"/>
                  </a:cubicBezTo>
                  <a:cubicBezTo>
                    <a:pt x="429" y="715"/>
                    <a:pt x="450" y="708"/>
                    <a:pt x="486" y="694"/>
                  </a:cubicBezTo>
                  <a:cubicBezTo>
                    <a:pt x="643" y="651"/>
                    <a:pt x="750" y="508"/>
                    <a:pt x="750" y="358"/>
                  </a:cubicBezTo>
                  <a:cubicBezTo>
                    <a:pt x="750" y="322"/>
                    <a:pt x="736" y="294"/>
                    <a:pt x="729" y="258"/>
                  </a:cubicBezTo>
                  <a:cubicBezTo>
                    <a:pt x="686" y="108"/>
                    <a:pt x="543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965225" y="2910325"/>
              <a:ext cx="18575" cy="17875"/>
            </a:xfrm>
            <a:custGeom>
              <a:avLst/>
              <a:gdLst/>
              <a:ahLst/>
              <a:cxnLst/>
              <a:rect l="l" t="t" r="r" b="b"/>
              <a:pathLst>
                <a:path w="743" h="715" extrusionOk="0">
                  <a:moveTo>
                    <a:pt x="393" y="0"/>
                  </a:moveTo>
                  <a:cubicBezTo>
                    <a:pt x="372" y="0"/>
                    <a:pt x="336" y="7"/>
                    <a:pt x="300" y="22"/>
                  </a:cubicBezTo>
                  <a:cubicBezTo>
                    <a:pt x="107" y="72"/>
                    <a:pt x="0" y="272"/>
                    <a:pt x="50" y="457"/>
                  </a:cubicBezTo>
                  <a:cubicBezTo>
                    <a:pt x="93" y="607"/>
                    <a:pt x="236" y="714"/>
                    <a:pt x="386" y="714"/>
                  </a:cubicBezTo>
                  <a:cubicBezTo>
                    <a:pt x="414" y="714"/>
                    <a:pt x="450" y="707"/>
                    <a:pt x="486" y="700"/>
                  </a:cubicBezTo>
                  <a:cubicBezTo>
                    <a:pt x="636" y="650"/>
                    <a:pt x="743" y="507"/>
                    <a:pt x="743" y="357"/>
                  </a:cubicBezTo>
                  <a:cubicBezTo>
                    <a:pt x="743" y="329"/>
                    <a:pt x="736" y="293"/>
                    <a:pt x="729" y="257"/>
                  </a:cubicBezTo>
                  <a:cubicBezTo>
                    <a:pt x="693" y="107"/>
                    <a:pt x="550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937375" y="2918350"/>
              <a:ext cx="18775" cy="17875"/>
            </a:xfrm>
            <a:custGeom>
              <a:avLst/>
              <a:gdLst/>
              <a:ahLst/>
              <a:cxnLst/>
              <a:rect l="l" t="t" r="r" b="b"/>
              <a:pathLst>
                <a:path w="751" h="715" extrusionOk="0">
                  <a:moveTo>
                    <a:pt x="393" y="1"/>
                  </a:moveTo>
                  <a:cubicBezTo>
                    <a:pt x="357" y="1"/>
                    <a:pt x="329" y="8"/>
                    <a:pt x="293" y="22"/>
                  </a:cubicBezTo>
                  <a:cubicBezTo>
                    <a:pt x="107" y="72"/>
                    <a:pt x="0" y="272"/>
                    <a:pt x="57" y="458"/>
                  </a:cubicBezTo>
                  <a:cubicBezTo>
                    <a:pt x="100" y="608"/>
                    <a:pt x="243" y="715"/>
                    <a:pt x="393" y="715"/>
                  </a:cubicBezTo>
                  <a:cubicBezTo>
                    <a:pt x="429" y="715"/>
                    <a:pt x="457" y="707"/>
                    <a:pt x="493" y="700"/>
                  </a:cubicBezTo>
                  <a:cubicBezTo>
                    <a:pt x="643" y="650"/>
                    <a:pt x="750" y="508"/>
                    <a:pt x="750" y="358"/>
                  </a:cubicBezTo>
                  <a:cubicBezTo>
                    <a:pt x="750" y="322"/>
                    <a:pt x="743" y="293"/>
                    <a:pt x="736" y="258"/>
                  </a:cubicBezTo>
                  <a:cubicBezTo>
                    <a:pt x="686" y="101"/>
                    <a:pt x="543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909525" y="2926375"/>
              <a:ext cx="18775" cy="17875"/>
            </a:xfrm>
            <a:custGeom>
              <a:avLst/>
              <a:gdLst/>
              <a:ahLst/>
              <a:cxnLst/>
              <a:rect l="l" t="t" r="r" b="b"/>
              <a:pathLst>
                <a:path w="751" h="715" extrusionOk="0">
                  <a:moveTo>
                    <a:pt x="393" y="1"/>
                  </a:moveTo>
                  <a:cubicBezTo>
                    <a:pt x="357" y="1"/>
                    <a:pt x="329" y="8"/>
                    <a:pt x="293" y="22"/>
                  </a:cubicBezTo>
                  <a:cubicBezTo>
                    <a:pt x="107" y="72"/>
                    <a:pt x="0" y="272"/>
                    <a:pt x="50" y="458"/>
                  </a:cubicBezTo>
                  <a:cubicBezTo>
                    <a:pt x="100" y="608"/>
                    <a:pt x="243" y="715"/>
                    <a:pt x="393" y="715"/>
                  </a:cubicBezTo>
                  <a:cubicBezTo>
                    <a:pt x="422" y="715"/>
                    <a:pt x="457" y="708"/>
                    <a:pt x="486" y="701"/>
                  </a:cubicBezTo>
                  <a:cubicBezTo>
                    <a:pt x="643" y="651"/>
                    <a:pt x="750" y="508"/>
                    <a:pt x="750" y="358"/>
                  </a:cubicBezTo>
                  <a:cubicBezTo>
                    <a:pt x="750" y="322"/>
                    <a:pt x="743" y="294"/>
                    <a:pt x="729" y="258"/>
                  </a:cubicBezTo>
                  <a:cubicBezTo>
                    <a:pt x="686" y="101"/>
                    <a:pt x="543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160700" y="2854625"/>
              <a:ext cx="18775" cy="17875"/>
            </a:xfrm>
            <a:custGeom>
              <a:avLst/>
              <a:gdLst/>
              <a:ahLst/>
              <a:cxnLst/>
              <a:rect l="l" t="t" r="r" b="b"/>
              <a:pathLst>
                <a:path w="751" h="715" extrusionOk="0">
                  <a:moveTo>
                    <a:pt x="393" y="0"/>
                  </a:moveTo>
                  <a:cubicBezTo>
                    <a:pt x="358" y="0"/>
                    <a:pt x="336" y="7"/>
                    <a:pt x="300" y="15"/>
                  </a:cubicBezTo>
                  <a:cubicBezTo>
                    <a:pt x="108" y="72"/>
                    <a:pt x="1" y="264"/>
                    <a:pt x="58" y="450"/>
                  </a:cubicBezTo>
                  <a:cubicBezTo>
                    <a:pt x="101" y="607"/>
                    <a:pt x="243" y="714"/>
                    <a:pt x="393" y="714"/>
                  </a:cubicBezTo>
                  <a:cubicBezTo>
                    <a:pt x="429" y="714"/>
                    <a:pt x="458" y="700"/>
                    <a:pt x="493" y="693"/>
                  </a:cubicBezTo>
                  <a:cubicBezTo>
                    <a:pt x="643" y="650"/>
                    <a:pt x="750" y="507"/>
                    <a:pt x="750" y="357"/>
                  </a:cubicBezTo>
                  <a:cubicBezTo>
                    <a:pt x="750" y="322"/>
                    <a:pt x="743" y="293"/>
                    <a:pt x="736" y="257"/>
                  </a:cubicBezTo>
                  <a:cubicBezTo>
                    <a:pt x="693" y="93"/>
                    <a:pt x="550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048950" y="2886225"/>
              <a:ext cx="18775" cy="17875"/>
            </a:xfrm>
            <a:custGeom>
              <a:avLst/>
              <a:gdLst/>
              <a:ahLst/>
              <a:cxnLst/>
              <a:rect l="l" t="t" r="r" b="b"/>
              <a:pathLst>
                <a:path w="751" h="715" extrusionOk="0">
                  <a:moveTo>
                    <a:pt x="393" y="0"/>
                  </a:moveTo>
                  <a:cubicBezTo>
                    <a:pt x="357" y="0"/>
                    <a:pt x="329" y="7"/>
                    <a:pt x="293" y="22"/>
                  </a:cubicBezTo>
                  <a:cubicBezTo>
                    <a:pt x="107" y="72"/>
                    <a:pt x="0" y="272"/>
                    <a:pt x="58" y="457"/>
                  </a:cubicBezTo>
                  <a:cubicBezTo>
                    <a:pt x="100" y="614"/>
                    <a:pt x="243" y="714"/>
                    <a:pt x="393" y="714"/>
                  </a:cubicBezTo>
                  <a:cubicBezTo>
                    <a:pt x="429" y="714"/>
                    <a:pt x="457" y="707"/>
                    <a:pt x="493" y="700"/>
                  </a:cubicBezTo>
                  <a:cubicBezTo>
                    <a:pt x="643" y="650"/>
                    <a:pt x="750" y="507"/>
                    <a:pt x="750" y="357"/>
                  </a:cubicBezTo>
                  <a:cubicBezTo>
                    <a:pt x="750" y="322"/>
                    <a:pt x="743" y="293"/>
                    <a:pt x="736" y="257"/>
                  </a:cubicBezTo>
                  <a:cubicBezTo>
                    <a:pt x="686" y="107"/>
                    <a:pt x="543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3077150" y="2878350"/>
              <a:ext cx="18600" cy="17900"/>
            </a:xfrm>
            <a:custGeom>
              <a:avLst/>
              <a:gdLst/>
              <a:ahLst/>
              <a:cxnLst/>
              <a:rect l="l" t="t" r="r" b="b"/>
              <a:pathLst>
                <a:path w="744" h="716" extrusionOk="0">
                  <a:moveTo>
                    <a:pt x="386" y="1"/>
                  </a:moveTo>
                  <a:cubicBezTo>
                    <a:pt x="351" y="1"/>
                    <a:pt x="329" y="15"/>
                    <a:pt x="293" y="22"/>
                  </a:cubicBezTo>
                  <a:cubicBezTo>
                    <a:pt x="108" y="72"/>
                    <a:pt x="1" y="272"/>
                    <a:pt x="51" y="458"/>
                  </a:cubicBezTo>
                  <a:cubicBezTo>
                    <a:pt x="86" y="608"/>
                    <a:pt x="229" y="715"/>
                    <a:pt x="386" y="715"/>
                  </a:cubicBezTo>
                  <a:cubicBezTo>
                    <a:pt x="415" y="715"/>
                    <a:pt x="451" y="708"/>
                    <a:pt x="486" y="701"/>
                  </a:cubicBezTo>
                  <a:cubicBezTo>
                    <a:pt x="636" y="658"/>
                    <a:pt x="743" y="508"/>
                    <a:pt x="743" y="358"/>
                  </a:cubicBezTo>
                  <a:cubicBezTo>
                    <a:pt x="743" y="337"/>
                    <a:pt x="736" y="301"/>
                    <a:pt x="729" y="265"/>
                  </a:cubicBezTo>
                  <a:cubicBezTo>
                    <a:pt x="686" y="108"/>
                    <a:pt x="543" y="1"/>
                    <a:pt x="38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3132850" y="2862300"/>
              <a:ext cx="18775" cy="17875"/>
            </a:xfrm>
            <a:custGeom>
              <a:avLst/>
              <a:gdLst/>
              <a:ahLst/>
              <a:cxnLst/>
              <a:rect l="l" t="t" r="r" b="b"/>
              <a:pathLst>
                <a:path w="751" h="715" extrusionOk="0">
                  <a:moveTo>
                    <a:pt x="393" y="0"/>
                  </a:moveTo>
                  <a:cubicBezTo>
                    <a:pt x="365" y="0"/>
                    <a:pt x="329" y="15"/>
                    <a:pt x="293" y="22"/>
                  </a:cubicBezTo>
                  <a:cubicBezTo>
                    <a:pt x="108" y="72"/>
                    <a:pt x="1" y="272"/>
                    <a:pt x="58" y="457"/>
                  </a:cubicBezTo>
                  <a:cubicBezTo>
                    <a:pt x="93" y="622"/>
                    <a:pt x="236" y="714"/>
                    <a:pt x="393" y="714"/>
                  </a:cubicBezTo>
                  <a:cubicBezTo>
                    <a:pt x="422" y="714"/>
                    <a:pt x="458" y="707"/>
                    <a:pt x="493" y="700"/>
                  </a:cubicBezTo>
                  <a:cubicBezTo>
                    <a:pt x="643" y="657"/>
                    <a:pt x="750" y="514"/>
                    <a:pt x="750" y="357"/>
                  </a:cubicBezTo>
                  <a:cubicBezTo>
                    <a:pt x="750" y="322"/>
                    <a:pt x="743" y="300"/>
                    <a:pt x="729" y="265"/>
                  </a:cubicBezTo>
                  <a:cubicBezTo>
                    <a:pt x="686" y="107"/>
                    <a:pt x="543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853475" y="2942275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393" y="0"/>
                  </a:moveTo>
                  <a:cubicBezTo>
                    <a:pt x="364" y="0"/>
                    <a:pt x="329" y="8"/>
                    <a:pt x="293" y="15"/>
                  </a:cubicBezTo>
                  <a:cubicBezTo>
                    <a:pt x="107" y="72"/>
                    <a:pt x="0" y="265"/>
                    <a:pt x="43" y="457"/>
                  </a:cubicBezTo>
                  <a:cubicBezTo>
                    <a:pt x="100" y="607"/>
                    <a:pt x="243" y="715"/>
                    <a:pt x="393" y="715"/>
                  </a:cubicBezTo>
                  <a:cubicBezTo>
                    <a:pt x="421" y="715"/>
                    <a:pt x="457" y="707"/>
                    <a:pt x="493" y="693"/>
                  </a:cubicBezTo>
                  <a:cubicBezTo>
                    <a:pt x="643" y="650"/>
                    <a:pt x="750" y="507"/>
                    <a:pt x="750" y="357"/>
                  </a:cubicBezTo>
                  <a:cubicBezTo>
                    <a:pt x="750" y="322"/>
                    <a:pt x="743" y="293"/>
                    <a:pt x="736" y="257"/>
                  </a:cubicBezTo>
                  <a:cubicBezTo>
                    <a:pt x="686" y="108"/>
                    <a:pt x="543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825625" y="2950300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393" y="1"/>
                  </a:moveTo>
                  <a:cubicBezTo>
                    <a:pt x="357" y="1"/>
                    <a:pt x="329" y="8"/>
                    <a:pt x="293" y="15"/>
                  </a:cubicBezTo>
                  <a:cubicBezTo>
                    <a:pt x="107" y="72"/>
                    <a:pt x="0" y="265"/>
                    <a:pt x="50" y="458"/>
                  </a:cubicBezTo>
                  <a:cubicBezTo>
                    <a:pt x="93" y="608"/>
                    <a:pt x="243" y="715"/>
                    <a:pt x="393" y="715"/>
                  </a:cubicBezTo>
                  <a:cubicBezTo>
                    <a:pt x="429" y="715"/>
                    <a:pt x="457" y="708"/>
                    <a:pt x="493" y="693"/>
                  </a:cubicBezTo>
                  <a:cubicBezTo>
                    <a:pt x="643" y="651"/>
                    <a:pt x="750" y="508"/>
                    <a:pt x="750" y="358"/>
                  </a:cubicBezTo>
                  <a:cubicBezTo>
                    <a:pt x="750" y="322"/>
                    <a:pt x="743" y="294"/>
                    <a:pt x="728" y="258"/>
                  </a:cubicBezTo>
                  <a:cubicBezTo>
                    <a:pt x="686" y="108"/>
                    <a:pt x="543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3341900" y="2896925"/>
              <a:ext cx="18775" cy="17725"/>
            </a:xfrm>
            <a:custGeom>
              <a:avLst/>
              <a:gdLst/>
              <a:ahLst/>
              <a:cxnLst/>
              <a:rect l="l" t="t" r="r" b="b"/>
              <a:pathLst>
                <a:path w="751" h="709" extrusionOk="0">
                  <a:moveTo>
                    <a:pt x="408" y="1"/>
                  </a:moveTo>
                  <a:cubicBezTo>
                    <a:pt x="286" y="1"/>
                    <a:pt x="179" y="58"/>
                    <a:pt x="108" y="151"/>
                  </a:cubicBezTo>
                  <a:cubicBezTo>
                    <a:pt x="1" y="315"/>
                    <a:pt x="36" y="536"/>
                    <a:pt x="201" y="643"/>
                  </a:cubicBezTo>
                  <a:cubicBezTo>
                    <a:pt x="265" y="686"/>
                    <a:pt x="336" y="708"/>
                    <a:pt x="393" y="708"/>
                  </a:cubicBezTo>
                  <a:cubicBezTo>
                    <a:pt x="400" y="708"/>
                    <a:pt x="407" y="708"/>
                    <a:pt x="414" y="708"/>
                  </a:cubicBezTo>
                  <a:cubicBezTo>
                    <a:pt x="527" y="708"/>
                    <a:pt x="633" y="652"/>
                    <a:pt x="693" y="565"/>
                  </a:cubicBezTo>
                  <a:cubicBezTo>
                    <a:pt x="736" y="500"/>
                    <a:pt x="750" y="429"/>
                    <a:pt x="750" y="358"/>
                  </a:cubicBezTo>
                  <a:cubicBezTo>
                    <a:pt x="750" y="243"/>
                    <a:pt x="700" y="136"/>
                    <a:pt x="600" y="65"/>
                  </a:cubicBezTo>
                  <a:cubicBezTo>
                    <a:pt x="536" y="22"/>
                    <a:pt x="465" y="1"/>
                    <a:pt x="408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3317450" y="2880675"/>
              <a:ext cx="18950" cy="17700"/>
            </a:xfrm>
            <a:custGeom>
              <a:avLst/>
              <a:gdLst/>
              <a:ahLst/>
              <a:cxnLst/>
              <a:rect l="l" t="t" r="r" b="b"/>
              <a:pathLst>
                <a:path w="758" h="708" extrusionOk="0">
                  <a:moveTo>
                    <a:pt x="400" y="1"/>
                  </a:moveTo>
                  <a:cubicBezTo>
                    <a:pt x="286" y="1"/>
                    <a:pt x="179" y="51"/>
                    <a:pt x="107" y="151"/>
                  </a:cubicBezTo>
                  <a:cubicBezTo>
                    <a:pt x="0" y="308"/>
                    <a:pt x="36" y="536"/>
                    <a:pt x="207" y="643"/>
                  </a:cubicBezTo>
                  <a:cubicBezTo>
                    <a:pt x="264" y="679"/>
                    <a:pt x="329" y="708"/>
                    <a:pt x="400" y="708"/>
                  </a:cubicBezTo>
                  <a:cubicBezTo>
                    <a:pt x="514" y="708"/>
                    <a:pt x="622" y="651"/>
                    <a:pt x="693" y="551"/>
                  </a:cubicBezTo>
                  <a:cubicBezTo>
                    <a:pt x="743" y="486"/>
                    <a:pt x="757" y="415"/>
                    <a:pt x="757" y="358"/>
                  </a:cubicBezTo>
                  <a:cubicBezTo>
                    <a:pt x="757" y="236"/>
                    <a:pt x="707" y="129"/>
                    <a:pt x="607" y="58"/>
                  </a:cubicBezTo>
                  <a:cubicBezTo>
                    <a:pt x="543" y="15"/>
                    <a:pt x="472" y="1"/>
                    <a:pt x="40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3294425" y="2863900"/>
              <a:ext cx="17700" cy="17875"/>
            </a:xfrm>
            <a:custGeom>
              <a:avLst/>
              <a:gdLst/>
              <a:ahLst/>
              <a:cxnLst/>
              <a:rect l="l" t="t" r="r" b="b"/>
              <a:pathLst>
                <a:path w="708" h="715" extrusionOk="0">
                  <a:moveTo>
                    <a:pt x="350" y="1"/>
                  </a:moveTo>
                  <a:cubicBezTo>
                    <a:pt x="314" y="1"/>
                    <a:pt x="279" y="8"/>
                    <a:pt x="236" y="22"/>
                  </a:cubicBezTo>
                  <a:cubicBezTo>
                    <a:pt x="250" y="201"/>
                    <a:pt x="150" y="358"/>
                    <a:pt x="0" y="436"/>
                  </a:cubicBezTo>
                  <a:cubicBezTo>
                    <a:pt x="22" y="522"/>
                    <a:pt x="72" y="600"/>
                    <a:pt x="143" y="650"/>
                  </a:cubicBezTo>
                  <a:cubicBezTo>
                    <a:pt x="207" y="700"/>
                    <a:pt x="279" y="715"/>
                    <a:pt x="350" y="715"/>
                  </a:cubicBezTo>
                  <a:cubicBezTo>
                    <a:pt x="457" y="715"/>
                    <a:pt x="571" y="665"/>
                    <a:pt x="643" y="565"/>
                  </a:cubicBezTo>
                  <a:cubicBezTo>
                    <a:pt x="686" y="500"/>
                    <a:pt x="707" y="429"/>
                    <a:pt x="707" y="365"/>
                  </a:cubicBezTo>
                  <a:cubicBezTo>
                    <a:pt x="707" y="243"/>
                    <a:pt x="650" y="129"/>
                    <a:pt x="543" y="65"/>
                  </a:cubicBezTo>
                  <a:cubicBezTo>
                    <a:pt x="486" y="22"/>
                    <a:pt x="414" y="1"/>
                    <a:pt x="35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3440625" y="318935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58" y="0"/>
                    <a:pt x="0" y="157"/>
                    <a:pt x="0" y="357"/>
                  </a:cubicBezTo>
                  <a:cubicBezTo>
                    <a:pt x="0" y="550"/>
                    <a:pt x="158" y="714"/>
                    <a:pt x="358" y="714"/>
                  </a:cubicBezTo>
                  <a:cubicBezTo>
                    <a:pt x="550" y="714"/>
                    <a:pt x="715" y="550"/>
                    <a:pt x="715" y="357"/>
                  </a:cubicBezTo>
                  <a:cubicBezTo>
                    <a:pt x="715" y="157"/>
                    <a:pt x="550" y="0"/>
                    <a:pt x="35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3440625" y="313275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1"/>
                  </a:moveTo>
                  <a:cubicBezTo>
                    <a:pt x="158" y="1"/>
                    <a:pt x="0" y="165"/>
                    <a:pt x="0" y="358"/>
                  </a:cubicBezTo>
                  <a:cubicBezTo>
                    <a:pt x="0" y="558"/>
                    <a:pt x="158" y="715"/>
                    <a:pt x="358" y="715"/>
                  </a:cubicBezTo>
                  <a:cubicBezTo>
                    <a:pt x="550" y="715"/>
                    <a:pt x="715" y="558"/>
                    <a:pt x="715" y="358"/>
                  </a:cubicBezTo>
                  <a:cubicBezTo>
                    <a:pt x="715" y="165"/>
                    <a:pt x="550" y="1"/>
                    <a:pt x="358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440625" y="316095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58" y="1"/>
                    <a:pt x="0" y="158"/>
                    <a:pt x="0" y="358"/>
                  </a:cubicBezTo>
                  <a:cubicBezTo>
                    <a:pt x="0" y="551"/>
                    <a:pt x="158" y="715"/>
                    <a:pt x="358" y="715"/>
                  </a:cubicBezTo>
                  <a:cubicBezTo>
                    <a:pt x="550" y="715"/>
                    <a:pt x="715" y="551"/>
                    <a:pt x="715" y="358"/>
                  </a:cubicBezTo>
                  <a:cubicBezTo>
                    <a:pt x="715" y="158"/>
                    <a:pt x="550" y="1"/>
                    <a:pt x="358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3440625" y="31047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1"/>
                  </a:moveTo>
                  <a:cubicBezTo>
                    <a:pt x="158" y="1"/>
                    <a:pt x="0" y="158"/>
                    <a:pt x="0" y="358"/>
                  </a:cubicBezTo>
                  <a:cubicBezTo>
                    <a:pt x="0" y="543"/>
                    <a:pt x="158" y="715"/>
                    <a:pt x="358" y="715"/>
                  </a:cubicBezTo>
                  <a:cubicBezTo>
                    <a:pt x="550" y="715"/>
                    <a:pt x="715" y="550"/>
                    <a:pt x="715" y="358"/>
                  </a:cubicBezTo>
                  <a:cubicBezTo>
                    <a:pt x="715" y="158"/>
                    <a:pt x="550" y="1"/>
                    <a:pt x="358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3440625" y="307635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58" y="0"/>
                    <a:pt x="0" y="157"/>
                    <a:pt x="0" y="357"/>
                  </a:cubicBezTo>
                  <a:cubicBezTo>
                    <a:pt x="0" y="557"/>
                    <a:pt x="158" y="714"/>
                    <a:pt x="358" y="714"/>
                  </a:cubicBezTo>
                  <a:cubicBezTo>
                    <a:pt x="550" y="714"/>
                    <a:pt x="715" y="557"/>
                    <a:pt x="715" y="357"/>
                  </a:cubicBezTo>
                  <a:cubicBezTo>
                    <a:pt x="715" y="157"/>
                    <a:pt x="550" y="0"/>
                    <a:pt x="35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3440625" y="32173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58" y="0"/>
                    <a:pt x="0" y="158"/>
                    <a:pt x="0" y="358"/>
                  </a:cubicBezTo>
                  <a:cubicBezTo>
                    <a:pt x="0" y="557"/>
                    <a:pt x="158" y="715"/>
                    <a:pt x="358" y="715"/>
                  </a:cubicBezTo>
                  <a:cubicBezTo>
                    <a:pt x="550" y="715"/>
                    <a:pt x="715" y="557"/>
                    <a:pt x="715" y="358"/>
                  </a:cubicBezTo>
                  <a:cubicBezTo>
                    <a:pt x="715" y="158"/>
                    <a:pt x="550" y="0"/>
                    <a:pt x="35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2614425" y="3305025"/>
              <a:ext cx="18775" cy="17700"/>
            </a:xfrm>
            <a:custGeom>
              <a:avLst/>
              <a:gdLst/>
              <a:ahLst/>
              <a:cxnLst/>
              <a:rect l="l" t="t" r="r" b="b"/>
              <a:pathLst>
                <a:path w="751" h="708" extrusionOk="0">
                  <a:moveTo>
                    <a:pt x="393" y="1"/>
                  </a:moveTo>
                  <a:cubicBezTo>
                    <a:pt x="372" y="1"/>
                    <a:pt x="329" y="1"/>
                    <a:pt x="307" y="8"/>
                  </a:cubicBezTo>
                  <a:cubicBezTo>
                    <a:pt x="122" y="65"/>
                    <a:pt x="0" y="258"/>
                    <a:pt x="58" y="451"/>
                  </a:cubicBezTo>
                  <a:cubicBezTo>
                    <a:pt x="100" y="608"/>
                    <a:pt x="243" y="708"/>
                    <a:pt x="393" y="708"/>
                  </a:cubicBezTo>
                  <a:cubicBezTo>
                    <a:pt x="422" y="708"/>
                    <a:pt x="457" y="700"/>
                    <a:pt x="493" y="693"/>
                  </a:cubicBezTo>
                  <a:cubicBezTo>
                    <a:pt x="650" y="643"/>
                    <a:pt x="750" y="515"/>
                    <a:pt x="750" y="351"/>
                  </a:cubicBezTo>
                  <a:cubicBezTo>
                    <a:pt x="750" y="322"/>
                    <a:pt x="750" y="286"/>
                    <a:pt x="743" y="251"/>
                  </a:cubicBezTo>
                  <a:cubicBezTo>
                    <a:pt x="700" y="101"/>
                    <a:pt x="557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2729400" y="3273800"/>
              <a:ext cx="18750" cy="17500"/>
            </a:xfrm>
            <a:custGeom>
              <a:avLst/>
              <a:gdLst/>
              <a:ahLst/>
              <a:cxnLst/>
              <a:rect l="l" t="t" r="r" b="b"/>
              <a:pathLst>
                <a:path w="750" h="700" extrusionOk="0">
                  <a:moveTo>
                    <a:pt x="400" y="0"/>
                  </a:moveTo>
                  <a:cubicBezTo>
                    <a:pt x="379" y="0"/>
                    <a:pt x="343" y="0"/>
                    <a:pt x="307" y="7"/>
                  </a:cubicBezTo>
                  <a:cubicBezTo>
                    <a:pt x="114" y="64"/>
                    <a:pt x="0" y="257"/>
                    <a:pt x="57" y="436"/>
                  </a:cubicBezTo>
                  <a:cubicBezTo>
                    <a:pt x="100" y="600"/>
                    <a:pt x="243" y="700"/>
                    <a:pt x="393" y="700"/>
                  </a:cubicBezTo>
                  <a:cubicBezTo>
                    <a:pt x="421" y="700"/>
                    <a:pt x="457" y="700"/>
                    <a:pt x="493" y="693"/>
                  </a:cubicBezTo>
                  <a:cubicBezTo>
                    <a:pt x="643" y="643"/>
                    <a:pt x="750" y="500"/>
                    <a:pt x="750" y="350"/>
                  </a:cubicBezTo>
                  <a:cubicBezTo>
                    <a:pt x="750" y="321"/>
                    <a:pt x="750" y="286"/>
                    <a:pt x="743" y="264"/>
                  </a:cubicBezTo>
                  <a:cubicBezTo>
                    <a:pt x="700" y="107"/>
                    <a:pt x="550" y="0"/>
                    <a:pt x="40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2758125" y="3265925"/>
              <a:ext cx="18600" cy="17700"/>
            </a:xfrm>
            <a:custGeom>
              <a:avLst/>
              <a:gdLst/>
              <a:ahLst/>
              <a:cxnLst/>
              <a:rect l="l" t="t" r="r" b="b"/>
              <a:pathLst>
                <a:path w="744" h="708" extrusionOk="0">
                  <a:moveTo>
                    <a:pt x="394" y="1"/>
                  </a:moveTo>
                  <a:cubicBezTo>
                    <a:pt x="372" y="1"/>
                    <a:pt x="336" y="1"/>
                    <a:pt x="308" y="15"/>
                  </a:cubicBezTo>
                  <a:cubicBezTo>
                    <a:pt x="122" y="65"/>
                    <a:pt x="1" y="265"/>
                    <a:pt x="58" y="451"/>
                  </a:cubicBezTo>
                  <a:cubicBezTo>
                    <a:pt x="101" y="608"/>
                    <a:pt x="244" y="708"/>
                    <a:pt x="394" y="708"/>
                  </a:cubicBezTo>
                  <a:cubicBezTo>
                    <a:pt x="422" y="708"/>
                    <a:pt x="458" y="701"/>
                    <a:pt x="486" y="701"/>
                  </a:cubicBezTo>
                  <a:cubicBezTo>
                    <a:pt x="644" y="658"/>
                    <a:pt x="744" y="515"/>
                    <a:pt x="744" y="365"/>
                  </a:cubicBezTo>
                  <a:cubicBezTo>
                    <a:pt x="744" y="336"/>
                    <a:pt x="744" y="301"/>
                    <a:pt x="736" y="272"/>
                  </a:cubicBezTo>
                  <a:cubicBezTo>
                    <a:pt x="701" y="115"/>
                    <a:pt x="558" y="1"/>
                    <a:pt x="394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2700825" y="3281650"/>
              <a:ext cx="18775" cy="17700"/>
            </a:xfrm>
            <a:custGeom>
              <a:avLst/>
              <a:gdLst/>
              <a:ahLst/>
              <a:cxnLst/>
              <a:rect l="l" t="t" r="r" b="b"/>
              <a:pathLst>
                <a:path w="751" h="708" extrusionOk="0">
                  <a:moveTo>
                    <a:pt x="393" y="0"/>
                  </a:moveTo>
                  <a:cubicBezTo>
                    <a:pt x="365" y="0"/>
                    <a:pt x="329" y="0"/>
                    <a:pt x="308" y="7"/>
                  </a:cubicBezTo>
                  <a:cubicBezTo>
                    <a:pt x="115" y="64"/>
                    <a:pt x="1" y="257"/>
                    <a:pt x="58" y="443"/>
                  </a:cubicBezTo>
                  <a:cubicBezTo>
                    <a:pt x="101" y="607"/>
                    <a:pt x="243" y="707"/>
                    <a:pt x="393" y="707"/>
                  </a:cubicBezTo>
                  <a:cubicBezTo>
                    <a:pt x="422" y="707"/>
                    <a:pt x="458" y="700"/>
                    <a:pt x="493" y="700"/>
                  </a:cubicBezTo>
                  <a:cubicBezTo>
                    <a:pt x="650" y="650"/>
                    <a:pt x="750" y="507"/>
                    <a:pt x="750" y="357"/>
                  </a:cubicBezTo>
                  <a:cubicBezTo>
                    <a:pt x="750" y="329"/>
                    <a:pt x="750" y="293"/>
                    <a:pt x="743" y="257"/>
                  </a:cubicBezTo>
                  <a:cubicBezTo>
                    <a:pt x="686" y="107"/>
                    <a:pt x="543" y="0"/>
                    <a:pt x="3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3053950" y="325700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1"/>
                  </a:moveTo>
                  <a:cubicBezTo>
                    <a:pt x="165" y="1"/>
                    <a:pt x="7" y="158"/>
                    <a:pt x="7" y="344"/>
                  </a:cubicBezTo>
                  <a:cubicBezTo>
                    <a:pt x="0" y="536"/>
                    <a:pt x="150" y="708"/>
                    <a:pt x="343" y="715"/>
                  </a:cubicBezTo>
                  <a:lnTo>
                    <a:pt x="365" y="715"/>
                  </a:lnTo>
                  <a:cubicBezTo>
                    <a:pt x="550" y="715"/>
                    <a:pt x="714" y="565"/>
                    <a:pt x="714" y="379"/>
                  </a:cubicBezTo>
                  <a:lnTo>
                    <a:pt x="714" y="358"/>
                  </a:lnTo>
                  <a:cubicBezTo>
                    <a:pt x="714" y="172"/>
                    <a:pt x="572" y="22"/>
                    <a:pt x="372" y="15"/>
                  </a:cubicBezTo>
                  <a:lnTo>
                    <a:pt x="357" y="15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2586750" y="3312700"/>
              <a:ext cx="17875" cy="17700"/>
            </a:xfrm>
            <a:custGeom>
              <a:avLst/>
              <a:gdLst/>
              <a:ahLst/>
              <a:cxnLst/>
              <a:rect l="l" t="t" r="r" b="b"/>
              <a:pathLst>
                <a:path w="715" h="708" extrusionOk="0">
                  <a:moveTo>
                    <a:pt x="358" y="1"/>
                  </a:moveTo>
                  <a:cubicBezTo>
                    <a:pt x="336" y="1"/>
                    <a:pt x="301" y="8"/>
                    <a:pt x="272" y="8"/>
                  </a:cubicBezTo>
                  <a:cubicBezTo>
                    <a:pt x="172" y="36"/>
                    <a:pt x="101" y="94"/>
                    <a:pt x="58" y="179"/>
                  </a:cubicBezTo>
                  <a:lnTo>
                    <a:pt x="22" y="272"/>
                  </a:lnTo>
                  <a:cubicBezTo>
                    <a:pt x="1" y="329"/>
                    <a:pt x="1" y="386"/>
                    <a:pt x="22" y="443"/>
                  </a:cubicBezTo>
                  <a:cubicBezTo>
                    <a:pt x="65" y="608"/>
                    <a:pt x="208" y="708"/>
                    <a:pt x="358" y="708"/>
                  </a:cubicBezTo>
                  <a:cubicBezTo>
                    <a:pt x="386" y="708"/>
                    <a:pt x="422" y="693"/>
                    <a:pt x="458" y="693"/>
                  </a:cubicBezTo>
                  <a:cubicBezTo>
                    <a:pt x="615" y="651"/>
                    <a:pt x="715" y="508"/>
                    <a:pt x="715" y="358"/>
                  </a:cubicBezTo>
                  <a:cubicBezTo>
                    <a:pt x="715" y="329"/>
                    <a:pt x="715" y="293"/>
                    <a:pt x="708" y="258"/>
                  </a:cubicBezTo>
                  <a:cubicBezTo>
                    <a:pt x="658" y="108"/>
                    <a:pt x="515" y="1"/>
                    <a:pt x="358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2672075" y="3289500"/>
              <a:ext cx="18775" cy="17700"/>
            </a:xfrm>
            <a:custGeom>
              <a:avLst/>
              <a:gdLst/>
              <a:ahLst/>
              <a:cxnLst/>
              <a:rect l="l" t="t" r="r" b="b"/>
              <a:pathLst>
                <a:path w="751" h="708" extrusionOk="0">
                  <a:moveTo>
                    <a:pt x="394" y="0"/>
                  </a:moveTo>
                  <a:cubicBezTo>
                    <a:pt x="365" y="0"/>
                    <a:pt x="329" y="8"/>
                    <a:pt x="301" y="8"/>
                  </a:cubicBezTo>
                  <a:cubicBezTo>
                    <a:pt x="115" y="58"/>
                    <a:pt x="1" y="257"/>
                    <a:pt x="51" y="443"/>
                  </a:cubicBezTo>
                  <a:cubicBezTo>
                    <a:pt x="101" y="607"/>
                    <a:pt x="237" y="707"/>
                    <a:pt x="394" y="707"/>
                  </a:cubicBezTo>
                  <a:cubicBezTo>
                    <a:pt x="415" y="707"/>
                    <a:pt x="458" y="693"/>
                    <a:pt x="487" y="693"/>
                  </a:cubicBezTo>
                  <a:cubicBezTo>
                    <a:pt x="651" y="650"/>
                    <a:pt x="751" y="507"/>
                    <a:pt x="751" y="357"/>
                  </a:cubicBezTo>
                  <a:cubicBezTo>
                    <a:pt x="751" y="329"/>
                    <a:pt x="751" y="293"/>
                    <a:pt x="744" y="257"/>
                  </a:cubicBezTo>
                  <a:cubicBezTo>
                    <a:pt x="694" y="100"/>
                    <a:pt x="544" y="0"/>
                    <a:pt x="394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2642975" y="3297175"/>
              <a:ext cx="18775" cy="17525"/>
            </a:xfrm>
            <a:custGeom>
              <a:avLst/>
              <a:gdLst/>
              <a:ahLst/>
              <a:cxnLst/>
              <a:rect l="l" t="t" r="r" b="b"/>
              <a:pathLst>
                <a:path w="751" h="701" extrusionOk="0">
                  <a:moveTo>
                    <a:pt x="408" y="0"/>
                  </a:moveTo>
                  <a:cubicBezTo>
                    <a:pt x="379" y="0"/>
                    <a:pt x="344" y="0"/>
                    <a:pt x="308" y="15"/>
                  </a:cubicBezTo>
                  <a:cubicBezTo>
                    <a:pt x="122" y="65"/>
                    <a:pt x="1" y="250"/>
                    <a:pt x="58" y="443"/>
                  </a:cubicBezTo>
                  <a:cubicBezTo>
                    <a:pt x="101" y="600"/>
                    <a:pt x="244" y="700"/>
                    <a:pt x="394" y="700"/>
                  </a:cubicBezTo>
                  <a:cubicBezTo>
                    <a:pt x="422" y="700"/>
                    <a:pt x="458" y="700"/>
                    <a:pt x="494" y="693"/>
                  </a:cubicBezTo>
                  <a:cubicBezTo>
                    <a:pt x="658" y="650"/>
                    <a:pt x="751" y="507"/>
                    <a:pt x="751" y="350"/>
                  </a:cubicBezTo>
                  <a:cubicBezTo>
                    <a:pt x="751" y="329"/>
                    <a:pt x="751" y="293"/>
                    <a:pt x="744" y="258"/>
                  </a:cubicBezTo>
                  <a:cubicBezTo>
                    <a:pt x="708" y="100"/>
                    <a:pt x="565" y="0"/>
                    <a:pt x="40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3143200" y="3261125"/>
              <a:ext cx="18050" cy="17675"/>
            </a:xfrm>
            <a:custGeom>
              <a:avLst/>
              <a:gdLst/>
              <a:ahLst/>
              <a:cxnLst/>
              <a:rect l="l" t="t" r="r" b="b"/>
              <a:pathLst>
                <a:path w="722" h="707" extrusionOk="0">
                  <a:moveTo>
                    <a:pt x="365" y="0"/>
                  </a:moveTo>
                  <a:cubicBezTo>
                    <a:pt x="179" y="0"/>
                    <a:pt x="15" y="143"/>
                    <a:pt x="8" y="336"/>
                  </a:cubicBezTo>
                  <a:cubicBezTo>
                    <a:pt x="1" y="536"/>
                    <a:pt x="151" y="700"/>
                    <a:pt x="344" y="707"/>
                  </a:cubicBezTo>
                  <a:lnTo>
                    <a:pt x="365" y="707"/>
                  </a:lnTo>
                  <a:cubicBezTo>
                    <a:pt x="551" y="707"/>
                    <a:pt x="715" y="550"/>
                    <a:pt x="722" y="364"/>
                  </a:cubicBezTo>
                  <a:lnTo>
                    <a:pt x="722" y="350"/>
                  </a:lnTo>
                  <a:cubicBezTo>
                    <a:pt x="722" y="164"/>
                    <a:pt x="579" y="0"/>
                    <a:pt x="379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3261925" y="3265925"/>
              <a:ext cx="18050" cy="17875"/>
            </a:xfrm>
            <a:custGeom>
              <a:avLst/>
              <a:gdLst/>
              <a:ahLst/>
              <a:cxnLst/>
              <a:rect l="l" t="t" r="r" b="b"/>
              <a:pathLst>
                <a:path w="722" h="715" extrusionOk="0">
                  <a:moveTo>
                    <a:pt x="365" y="1"/>
                  </a:moveTo>
                  <a:cubicBezTo>
                    <a:pt x="179" y="1"/>
                    <a:pt x="15" y="158"/>
                    <a:pt x="8" y="344"/>
                  </a:cubicBezTo>
                  <a:cubicBezTo>
                    <a:pt x="0" y="536"/>
                    <a:pt x="150" y="708"/>
                    <a:pt x="343" y="715"/>
                  </a:cubicBezTo>
                  <a:lnTo>
                    <a:pt x="365" y="715"/>
                  </a:lnTo>
                  <a:cubicBezTo>
                    <a:pt x="550" y="715"/>
                    <a:pt x="715" y="565"/>
                    <a:pt x="722" y="379"/>
                  </a:cubicBezTo>
                  <a:lnTo>
                    <a:pt x="722" y="358"/>
                  </a:lnTo>
                  <a:cubicBezTo>
                    <a:pt x="722" y="172"/>
                    <a:pt x="572" y="15"/>
                    <a:pt x="37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3083750" y="3258425"/>
              <a:ext cx="18075" cy="17875"/>
            </a:xfrm>
            <a:custGeom>
              <a:avLst/>
              <a:gdLst/>
              <a:ahLst/>
              <a:cxnLst/>
              <a:rect l="l" t="t" r="r" b="b"/>
              <a:pathLst>
                <a:path w="723" h="715" extrusionOk="0">
                  <a:moveTo>
                    <a:pt x="358" y="1"/>
                  </a:moveTo>
                  <a:cubicBezTo>
                    <a:pt x="172" y="1"/>
                    <a:pt x="8" y="144"/>
                    <a:pt x="8" y="344"/>
                  </a:cubicBezTo>
                  <a:cubicBezTo>
                    <a:pt x="1" y="536"/>
                    <a:pt x="151" y="708"/>
                    <a:pt x="351" y="715"/>
                  </a:cubicBezTo>
                  <a:lnTo>
                    <a:pt x="365" y="715"/>
                  </a:lnTo>
                  <a:cubicBezTo>
                    <a:pt x="551" y="715"/>
                    <a:pt x="715" y="565"/>
                    <a:pt x="722" y="379"/>
                  </a:cubicBezTo>
                  <a:lnTo>
                    <a:pt x="722" y="358"/>
                  </a:lnTo>
                  <a:cubicBezTo>
                    <a:pt x="715" y="172"/>
                    <a:pt x="565" y="8"/>
                    <a:pt x="37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3202475" y="3263250"/>
              <a:ext cx="18050" cy="17875"/>
            </a:xfrm>
            <a:custGeom>
              <a:avLst/>
              <a:gdLst/>
              <a:ahLst/>
              <a:cxnLst/>
              <a:rect l="l" t="t" r="r" b="b"/>
              <a:pathLst>
                <a:path w="722" h="715" extrusionOk="0">
                  <a:moveTo>
                    <a:pt x="365" y="1"/>
                  </a:moveTo>
                  <a:cubicBezTo>
                    <a:pt x="179" y="15"/>
                    <a:pt x="22" y="165"/>
                    <a:pt x="8" y="351"/>
                  </a:cubicBezTo>
                  <a:cubicBezTo>
                    <a:pt x="1" y="551"/>
                    <a:pt x="151" y="708"/>
                    <a:pt x="350" y="715"/>
                  </a:cubicBezTo>
                  <a:lnTo>
                    <a:pt x="365" y="715"/>
                  </a:lnTo>
                  <a:cubicBezTo>
                    <a:pt x="558" y="715"/>
                    <a:pt x="715" y="565"/>
                    <a:pt x="722" y="379"/>
                  </a:cubicBezTo>
                  <a:lnTo>
                    <a:pt x="722" y="358"/>
                  </a:lnTo>
                  <a:cubicBezTo>
                    <a:pt x="722" y="172"/>
                    <a:pt x="579" y="15"/>
                    <a:pt x="38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3231925" y="3264850"/>
              <a:ext cx="18075" cy="17900"/>
            </a:xfrm>
            <a:custGeom>
              <a:avLst/>
              <a:gdLst/>
              <a:ahLst/>
              <a:cxnLst/>
              <a:rect l="l" t="t" r="r" b="b"/>
              <a:pathLst>
                <a:path w="723" h="716" extrusionOk="0">
                  <a:moveTo>
                    <a:pt x="365" y="1"/>
                  </a:moveTo>
                  <a:cubicBezTo>
                    <a:pt x="179" y="1"/>
                    <a:pt x="22" y="158"/>
                    <a:pt x="8" y="344"/>
                  </a:cubicBezTo>
                  <a:cubicBezTo>
                    <a:pt x="1" y="537"/>
                    <a:pt x="151" y="708"/>
                    <a:pt x="351" y="715"/>
                  </a:cubicBezTo>
                  <a:lnTo>
                    <a:pt x="379" y="715"/>
                  </a:lnTo>
                  <a:lnTo>
                    <a:pt x="379" y="708"/>
                  </a:lnTo>
                  <a:cubicBezTo>
                    <a:pt x="565" y="708"/>
                    <a:pt x="722" y="558"/>
                    <a:pt x="722" y="372"/>
                  </a:cubicBezTo>
                  <a:lnTo>
                    <a:pt x="722" y="351"/>
                  </a:lnTo>
                  <a:cubicBezTo>
                    <a:pt x="722" y="165"/>
                    <a:pt x="572" y="15"/>
                    <a:pt x="38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3113225" y="3259875"/>
              <a:ext cx="17875" cy="17500"/>
            </a:xfrm>
            <a:custGeom>
              <a:avLst/>
              <a:gdLst/>
              <a:ahLst/>
              <a:cxnLst/>
              <a:rect l="l" t="t" r="r" b="b"/>
              <a:pathLst>
                <a:path w="715" h="700" extrusionOk="0">
                  <a:moveTo>
                    <a:pt x="357" y="0"/>
                  </a:moveTo>
                  <a:cubicBezTo>
                    <a:pt x="171" y="0"/>
                    <a:pt x="7" y="136"/>
                    <a:pt x="7" y="336"/>
                  </a:cubicBezTo>
                  <a:cubicBezTo>
                    <a:pt x="0" y="536"/>
                    <a:pt x="150" y="700"/>
                    <a:pt x="350" y="700"/>
                  </a:cubicBezTo>
                  <a:lnTo>
                    <a:pt x="364" y="700"/>
                  </a:lnTo>
                  <a:cubicBezTo>
                    <a:pt x="550" y="700"/>
                    <a:pt x="714" y="550"/>
                    <a:pt x="714" y="364"/>
                  </a:cubicBezTo>
                  <a:lnTo>
                    <a:pt x="714" y="343"/>
                  </a:lnTo>
                  <a:cubicBezTo>
                    <a:pt x="714" y="157"/>
                    <a:pt x="571" y="0"/>
                    <a:pt x="379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3172675" y="3262175"/>
              <a:ext cx="18050" cy="1770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364" y="1"/>
                  </a:moveTo>
                  <a:cubicBezTo>
                    <a:pt x="179" y="1"/>
                    <a:pt x="14" y="158"/>
                    <a:pt x="7" y="344"/>
                  </a:cubicBezTo>
                  <a:cubicBezTo>
                    <a:pt x="0" y="536"/>
                    <a:pt x="150" y="701"/>
                    <a:pt x="343" y="708"/>
                  </a:cubicBezTo>
                  <a:lnTo>
                    <a:pt x="364" y="708"/>
                  </a:lnTo>
                  <a:cubicBezTo>
                    <a:pt x="550" y="708"/>
                    <a:pt x="714" y="558"/>
                    <a:pt x="721" y="372"/>
                  </a:cubicBezTo>
                  <a:lnTo>
                    <a:pt x="721" y="351"/>
                  </a:lnTo>
                  <a:cubicBezTo>
                    <a:pt x="721" y="172"/>
                    <a:pt x="578" y="15"/>
                    <a:pt x="378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3351375" y="3270050"/>
              <a:ext cx="18050" cy="17675"/>
            </a:xfrm>
            <a:custGeom>
              <a:avLst/>
              <a:gdLst/>
              <a:ahLst/>
              <a:cxnLst/>
              <a:rect l="l" t="t" r="r" b="b"/>
              <a:pathLst>
                <a:path w="722" h="707" extrusionOk="0">
                  <a:moveTo>
                    <a:pt x="357" y="0"/>
                  </a:moveTo>
                  <a:cubicBezTo>
                    <a:pt x="171" y="0"/>
                    <a:pt x="14" y="143"/>
                    <a:pt x="7" y="343"/>
                  </a:cubicBezTo>
                  <a:cubicBezTo>
                    <a:pt x="0" y="536"/>
                    <a:pt x="150" y="707"/>
                    <a:pt x="343" y="707"/>
                  </a:cubicBezTo>
                  <a:lnTo>
                    <a:pt x="364" y="707"/>
                  </a:lnTo>
                  <a:cubicBezTo>
                    <a:pt x="550" y="707"/>
                    <a:pt x="714" y="564"/>
                    <a:pt x="721" y="364"/>
                  </a:cubicBezTo>
                  <a:lnTo>
                    <a:pt x="721" y="350"/>
                  </a:lnTo>
                  <a:cubicBezTo>
                    <a:pt x="714" y="171"/>
                    <a:pt x="564" y="7"/>
                    <a:pt x="37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2786875" y="3258425"/>
              <a:ext cx="18775" cy="17700"/>
            </a:xfrm>
            <a:custGeom>
              <a:avLst/>
              <a:gdLst/>
              <a:ahLst/>
              <a:cxnLst/>
              <a:rect l="l" t="t" r="r" b="b"/>
              <a:pathLst>
                <a:path w="751" h="708" extrusionOk="0">
                  <a:moveTo>
                    <a:pt x="393" y="1"/>
                  </a:moveTo>
                  <a:cubicBezTo>
                    <a:pt x="372" y="1"/>
                    <a:pt x="336" y="1"/>
                    <a:pt x="308" y="8"/>
                  </a:cubicBezTo>
                  <a:cubicBezTo>
                    <a:pt x="122" y="65"/>
                    <a:pt x="1" y="258"/>
                    <a:pt x="58" y="451"/>
                  </a:cubicBezTo>
                  <a:cubicBezTo>
                    <a:pt x="101" y="608"/>
                    <a:pt x="243" y="708"/>
                    <a:pt x="393" y="708"/>
                  </a:cubicBezTo>
                  <a:cubicBezTo>
                    <a:pt x="422" y="708"/>
                    <a:pt x="458" y="701"/>
                    <a:pt x="493" y="686"/>
                  </a:cubicBezTo>
                  <a:cubicBezTo>
                    <a:pt x="643" y="644"/>
                    <a:pt x="750" y="501"/>
                    <a:pt x="750" y="351"/>
                  </a:cubicBezTo>
                  <a:cubicBezTo>
                    <a:pt x="750" y="322"/>
                    <a:pt x="750" y="287"/>
                    <a:pt x="743" y="258"/>
                  </a:cubicBezTo>
                  <a:cubicBezTo>
                    <a:pt x="700" y="101"/>
                    <a:pt x="558" y="1"/>
                    <a:pt x="39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3291550" y="3267550"/>
              <a:ext cx="18075" cy="17875"/>
            </a:xfrm>
            <a:custGeom>
              <a:avLst/>
              <a:gdLst/>
              <a:ahLst/>
              <a:cxnLst/>
              <a:rect l="l" t="t" r="r" b="b"/>
              <a:pathLst>
                <a:path w="723" h="715" extrusionOk="0">
                  <a:moveTo>
                    <a:pt x="365" y="0"/>
                  </a:moveTo>
                  <a:cubicBezTo>
                    <a:pt x="179" y="0"/>
                    <a:pt x="15" y="143"/>
                    <a:pt x="8" y="343"/>
                  </a:cubicBezTo>
                  <a:cubicBezTo>
                    <a:pt x="1" y="536"/>
                    <a:pt x="151" y="707"/>
                    <a:pt x="344" y="714"/>
                  </a:cubicBezTo>
                  <a:lnTo>
                    <a:pt x="365" y="714"/>
                  </a:lnTo>
                  <a:cubicBezTo>
                    <a:pt x="551" y="714"/>
                    <a:pt x="715" y="564"/>
                    <a:pt x="722" y="379"/>
                  </a:cubicBezTo>
                  <a:lnTo>
                    <a:pt x="722" y="357"/>
                  </a:lnTo>
                  <a:cubicBezTo>
                    <a:pt x="722" y="164"/>
                    <a:pt x="572" y="14"/>
                    <a:pt x="38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3321375" y="3268800"/>
              <a:ext cx="18225" cy="17875"/>
            </a:xfrm>
            <a:custGeom>
              <a:avLst/>
              <a:gdLst/>
              <a:ahLst/>
              <a:cxnLst/>
              <a:rect l="l" t="t" r="r" b="b"/>
              <a:pathLst>
                <a:path w="729" h="715" extrusionOk="0">
                  <a:moveTo>
                    <a:pt x="357" y="0"/>
                  </a:moveTo>
                  <a:cubicBezTo>
                    <a:pt x="172" y="0"/>
                    <a:pt x="22" y="136"/>
                    <a:pt x="15" y="336"/>
                  </a:cubicBezTo>
                  <a:cubicBezTo>
                    <a:pt x="0" y="536"/>
                    <a:pt x="157" y="700"/>
                    <a:pt x="350" y="714"/>
                  </a:cubicBezTo>
                  <a:lnTo>
                    <a:pt x="372" y="714"/>
                  </a:lnTo>
                  <a:cubicBezTo>
                    <a:pt x="557" y="714"/>
                    <a:pt x="714" y="557"/>
                    <a:pt x="729" y="371"/>
                  </a:cubicBezTo>
                  <a:lnTo>
                    <a:pt x="729" y="357"/>
                  </a:lnTo>
                  <a:cubicBezTo>
                    <a:pt x="714" y="164"/>
                    <a:pt x="572" y="7"/>
                    <a:pt x="379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2905050" y="3250575"/>
              <a:ext cx="18075" cy="17700"/>
            </a:xfrm>
            <a:custGeom>
              <a:avLst/>
              <a:gdLst/>
              <a:ahLst/>
              <a:cxnLst/>
              <a:rect l="l" t="t" r="r" b="b"/>
              <a:pathLst>
                <a:path w="723" h="708" extrusionOk="0">
                  <a:moveTo>
                    <a:pt x="365" y="1"/>
                  </a:moveTo>
                  <a:cubicBezTo>
                    <a:pt x="301" y="1"/>
                    <a:pt x="244" y="22"/>
                    <a:pt x="186" y="51"/>
                  </a:cubicBezTo>
                  <a:cubicBezTo>
                    <a:pt x="158" y="94"/>
                    <a:pt x="136" y="136"/>
                    <a:pt x="87" y="172"/>
                  </a:cubicBezTo>
                  <a:lnTo>
                    <a:pt x="44" y="208"/>
                  </a:lnTo>
                  <a:cubicBezTo>
                    <a:pt x="29" y="251"/>
                    <a:pt x="15" y="301"/>
                    <a:pt x="8" y="343"/>
                  </a:cubicBezTo>
                  <a:cubicBezTo>
                    <a:pt x="1" y="536"/>
                    <a:pt x="151" y="708"/>
                    <a:pt x="351" y="708"/>
                  </a:cubicBezTo>
                  <a:lnTo>
                    <a:pt x="365" y="708"/>
                  </a:lnTo>
                  <a:cubicBezTo>
                    <a:pt x="551" y="708"/>
                    <a:pt x="715" y="558"/>
                    <a:pt x="722" y="372"/>
                  </a:cubicBezTo>
                  <a:lnTo>
                    <a:pt x="722" y="351"/>
                  </a:lnTo>
                  <a:cubicBezTo>
                    <a:pt x="722" y="172"/>
                    <a:pt x="579" y="15"/>
                    <a:pt x="38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2934875" y="3252000"/>
              <a:ext cx="18050" cy="17525"/>
            </a:xfrm>
            <a:custGeom>
              <a:avLst/>
              <a:gdLst/>
              <a:ahLst/>
              <a:cxnLst/>
              <a:rect l="l" t="t" r="r" b="b"/>
              <a:pathLst>
                <a:path w="722" h="701" extrusionOk="0">
                  <a:moveTo>
                    <a:pt x="357" y="1"/>
                  </a:moveTo>
                  <a:cubicBezTo>
                    <a:pt x="172" y="1"/>
                    <a:pt x="22" y="144"/>
                    <a:pt x="7" y="336"/>
                  </a:cubicBezTo>
                  <a:cubicBezTo>
                    <a:pt x="0" y="536"/>
                    <a:pt x="150" y="701"/>
                    <a:pt x="350" y="701"/>
                  </a:cubicBezTo>
                  <a:lnTo>
                    <a:pt x="365" y="701"/>
                  </a:lnTo>
                  <a:cubicBezTo>
                    <a:pt x="557" y="701"/>
                    <a:pt x="714" y="551"/>
                    <a:pt x="722" y="365"/>
                  </a:cubicBezTo>
                  <a:lnTo>
                    <a:pt x="722" y="344"/>
                  </a:lnTo>
                  <a:cubicBezTo>
                    <a:pt x="722" y="172"/>
                    <a:pt x="572" y="8"/>
                    <a:pt x="37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2964675" y="3253250"/>
              <a:ext cx="18075" cy="17700"/>
            </a:xfrm>
            <a:custGeom>
              <a:avLst/>
              <a:gdLst/>
              <a:ahLst/>
              <a:cxnLst/>
              <a:rect l="l" t="t" r="r" b="b"/>
              <a:pathLst>
                <a:path w="723" h="708" extrusionOk="0">
                  <a:moveTo>
                    <a:pt x="365" y="1"/>
                  </a:moveTo>
                  <a:cubicBezTo>
                    <a:pt x="179" y="1"/>
                    <a:pt x="15" y="158"/>
                    <a:pt x="8" y="344"/>
                  </a:cubicBezTo>
                  <a:cubicBezTo>
                    <a:pt x="1" y="536"/>
                    <a:pt x="151" y="701"/>
                    <a:pt x="344" y="708"/>
                  </a:cubicBezTo>
                  <a:lnTo>
                    <a:pt x="365" y="708"/>
                  </a:lnTo>
                  <a:cubicBezTo>
                    <a:pt x="551" y="708"/>
                    <a:pt x="715" y="558"/>
                    <a:pt x="722" y="372"/>
                  </a:cubicBezTo>
                  <a:lnTo>
                    <a:pt x="722" y="351"/>
                  </a:lnTo>
                  <a:cubicBezTo>
                    <a:pt x="722" y="172"/>
                    <a:pt x="572" y="15"/>
                    <a:pt x="37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3024125" y="32559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1"/>
                  </a:moveTo>
                  <a:cubicBezTo>
                    <a:pt x="172" y="1"/>
                    <a:pt x="8" y="158"/>
                    <a:pt x="8" y="344"/>
                  </a:cubicBezTo>
                  <a:cubicBezTo>
                    <a:pt x="1" y="536"/>
                    <a:pt x="151" y="708"/>
                    <a:pt x="351" y="715"/>
                  </a:cubicBezTo>
                  <a:lnTo>
                    <a:pt x="365" y="715"/>
                  </a:lnTo>
                  <a:cubicBezTo>
                    <a:pt x="558" y="708"/>
                    <a:pt x="708" y="558"/>
                    <a:pt x="715" y="372"/>
                  </a:cubicBezTo>
                  <a:lnTo>
                    <a:pt x="715" y="351"/>
                  </a:lnTo>
                  <a:cubicBezTo>
                    <a:pt x="715" y="165"/>
                    <a:pt x="572" y="15"/>
                    <a:pt x="37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2994325" y="3254675"/>
              <a:ext cx="18050" cy="17525"/>
            </a:xfrm>
            <a:custGeom>
              <a:avLst/>
              <a:gdLst/>
              <a:ahLst/>
              <a:cxnLst/>
              <a:rect l="l" t="t" r="r" b="b"/>
              <a:pathLst>
                <a:path w="722" h="701" extrusionOk="0">
                  <a:moveTo>
                    <a:pt x="364" y="1"/>
                  </a:moveTo>
                  <a:cubicBezTo>
                    <a:pt x="179" y="1"/>
                    <a:pt x="15" y="151"/>
                    <a:pt x="7" y="337"/>
                  </a:cubicBezTo>
                  <a:cubicBezTo>
                    <a:pt x="0" y="536"/>
                    <a:pt x="150" y="694"/>
                    <a:pt x="350" y="701"/>
                  </a:cubicBezTo>
                  <a:lnTo>
                    <a:pt x="364" y="701"/>
                  </a:lnTo>
                  <a:cubicBezTo>
                    <a:pt x="550" y="701"/>
                    <a:pt x="714" y="551"/>
                    <a:pt x="721" y="365"/>
                  </a:cubicBezTo>
                  <a:lnTo>
                    <a:pt x="721" y="344"/>
                  </a:lnTo>
                  <a:cubicBezTo>
                    <a:pt x="721" y="158"/>
                    <a:pt x="572" y="8"/>
                    <a:pt x="38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3196950" y="2753750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0" y="1"/>
                  </a:moveTo>
                  <a:cubicBezTo>
                    <a:pt x="336" y="1"/>
                    <a:pt x="279" y="15"/>
                    <a:pt x="214" y="51"/>
                  </a:cubicBezTo>
                  <a:cubicBezTo>
                    <a:pt x="43" y="158"/>
                    <a:pt x="0" y="372"/>
                    <a:pt x="100" y="543"/>
                  </a:cubicBezTo>
                  <a:cubicBezTo>
                    <a:pt x="157" y="650"/>
                    <a:pt x="279" y="715"/>
                    <a:pt x="400" y="715"/>
                  </a:cubicBezTo>
                  <a:cubicBezTo>
                    <a:pt x="464" y="715"/>
                    <a:pt x="529" y="693"/>
                    <a:pt x="586" y="658"/>
                  </a:cubicBezTo>
                  <a:cubicBezTo>
                    <a:pt x="693" y="593"/>
                    <a:pt x="757" y="479"/>
                    <a:pt x="757" y="358"/>
                  </a:cubicBezTo>
                  <a:cubicBezTo>
                    <a:pt x="757" y="293"/>
                    <a:pt x="743" y="229"/>
                    <a:pt x="707" y="165"/>
                  </a:cubicBezTo>
                  <a:cubicBezTo>
                    <a:pt x="643" y="58"/>
                    <a:pt x="529" y="1"/>
                    <a:pt x="40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3165525" y="2702350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0" y="0"/>
                  </a:moveTo>
                  <a:cubicBezTo>
                    <a:pt x="336" y="0"/>
                    <a:pt x="265" y="22"/>
                    <a:pt x="215" y="57"/>
                  </a:cubicBezTo>
                  <a:cubicBezTo>
                    <a:pt x="50" y="164"/>
                    <a:pt x="0" y="386"/>
                    <a:pt x="93" y="543"/>
                  </a:cubicBezTo>
                  <a:cubicBezTo>
                    <a:pt x="157" y="650"/>
                    <a:pt x="272" y="714"/>
                    <a:pt x="400" y="714"/>
                  </a:cubicBezTo>
                  <a:cubicBezTo>
                    <a:pt x="465" y="714"/>
                    <a:pt x="522" y="700"/>
                    <a:pt x="586" y="664"/>
                  </a:cubicBezTo>
                  <a:cubicBezTo>
                    <a:pt x="693" y="600"/>
                    <a:pt x="757" y="486"/>
                    <a:pt x="757" y="357"/>
                  </a:cubicBezTo>
                  <a:cubicBezTo>
                    <a:pt x="757" y="293"/>
                    <a:pt x="736" y="221"/>
                    <a:pt x="700" y="171"/>
                  </a:cubicBezTo>
                  <a:cubicBezTo>
                    <a:pt x="643" y="64"/>
                    <a:pt x="522" y="0"/>
                    <a:pt x="40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3149450" y="2677000"/>
              <a:ext cx="19125" cy="17875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408" y="0"/>
                  </a:moveTo>
                  <a:cubicBezTo>
                    <a:pt x="343" y="0"/>
                    <a:pt x="286" y="14"/>
                    <a:pt x="222" y="50"/>
                  </a:cubicBezTo>
                  <a:cubicBezTo>
                    <a:pt x="51" y="157"/>
                    <a:pt x="1" y="371"/>
                    <a:pt x="108" y="543"/>
                  </a:cubicBezTo>
                  <a:cubicBezTo>
                    <a:pt x="165" y="650"/>
                    <a:pt x="293" y="714"/>
                    <a:pt x="408" y="714"/>
                  </a:cubicBezTo>
                  <a:cubicBezTo>
                    <a:pt x="472" y="714"/>
                    <a:pt x="536" y="693"/>
                    <a:pt x="593" y="657"/>
                  </a:cubicBezTo>
                  <a:cubicBezTo>
                    <a:pt x="701" y="586"/>
                    <a:pt x="765" y="471"/>
                    <a:pt x="765" y="357"/>
                  </a:cubicBezTo>
                  <a:cubicBezTo>
                    <a:pt x="765" y="293"/>
                    <a:pt x="750" y="229"/>
                    <a:pt x="715" y="164"/>
                  </a:cubicBezTo>
                  <a:cubicBezTo>
                    <a:pt x="651" y="57"/>
                    <a:pt x="529" y="0"/>
                    <a:pt x="40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3133925" y="2651275"/>
              <a:ext cx="19125" cy="17875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407" y="1"/>
                  </a:moveTo>
                  <a:cubicBezTo>
                    <a:pt x="343" y="1"/>
                    <a:pt x="279" y="15"/>
                    <a:pt x="215" y="51"/>
                  </a:cubicBezTo>
                  <a:cubicBezTo>
                    <a:pt x="43" y="158"/>
                    <a:pt x="0" y="372"/>
                    <a:pt x="100" y="544"/>
                  </a:cubicBezTo>
                  <a:cubicBezTo>
                    <a:pt x="172" y="651"/>
                    <a:pt x="286" y="715"/>
                    <a:pt x="407" y="715"/>
                  </a:cubicBezTo>
                  <a:cubicBezTo>
                    <a:pt x="465" y="715"/>
                    <a:pt x="529" y="693"/>
                    <a:pt x="593" y="658"/>
                  </a:cubicBezTo>
                  <a:cubicBezTo>
                    <a:pt x="700" y="586"/>
                    <a:pt x="765" y="472"/>
                    <a:pt x="765" y="358"/>
                  </a:cubicBezTo>
                  <a:cubicBezTo>
                    <a:pt x="765" y="294"/>
                    <a:pt x="743" y="229"/>
                    <a:pt x="707" y="172"/>
                  </a:cubicBezTo>
                  <a:cubicBezTo>
                    <a:pt x="636" y="65"/>
                    <a:pt x="522" y="1"/>
                    <a:pt x="407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3212825" y="2779275"/>
              <a:ext cx="18775" cy="17875"/>
            </a:xfrm>
            <a:custGeom>
              <a:avLst/>
              <a:gdLst/>
              <a:ahLst/>
              <a:cxnLst/>
              <a:rect l="l" t="t" r="r" b="b"/>
              <a:pathLst>
                <a:path w="751" h="715" extrusionOk="0">
                  <a:moveTo>
                    <a:pt x="401" y="1"/>
                  </a:moveTo>
                  <a:cubicBezTo>
                    <a:pt x="336" y="1"/>
                    <a:pt x="265" y="22"/>
                    <a:pt x="215" y="58"/>
                  </a:cubicBezTo>
                  <a:cubicBezTo>
                    <a:pt x="51" y="165"/>
                    <a:pt x="1" y="379"/>
                    <a:pt x="94" y="551"/>
                  </a:cubicBezTo>
                  <a:cubicBezTo>
                    <a:pt x="158" y="658"/>
                    <a:pt x="272" y="715"/>
                    <a:pt x="401" y="715"/>
                  </a:cubicBezTo>
                  <a:cubicBezTo>
                    <a:pt x="465" y="715"/>
                    <a:pt x="522" y="701"/>
                    <a:pt x="586" y="665"/>
                  </a:cubicBezTo>
                  <a:cubicBezTo>
                    <a:pt x="622" y="643"/>
                    <a:pt x="651" y="622"/>
                    <a:pt x="679" y="593"/>
                  </a:cubicBezTo>
                  <a:lnTo>
                    <a:pt x="715" y="394"/>
                  </a:lnTo>
                  <a:cubicBezTo>
                    <a:pt x="722" y="358"/>
                    <a:pt x="729" y="322"/>
                    <a:pt x="751" y="286"/>
                  </a:cubicBezTo>
                  <a:cubicBezTo>
                    <a:pt x="736" y="251"/>
                    <a:pt x="722" y="208"/>
                    <a:pt x="701" y="172"/>
                  </a:cubicBezTo>
                  <a:cubicBezTo>
                    <a:pt x="643" y="65"/>
                    <a:pt x="522" y="1"/>
                    <a:pt x="401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3181225" y="2728225"/>
              <a:ext cx="19125" cy="17875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408" y="1"/>
                  </a:moveTo>
                  <a:cubicBezTo>
                    <a:pt x="344" y="1"/>
                    <a:pt x="279" y="22"/>
                    <a:pt x="215" y="58"/>
                  </a:cubicBezTo>
                  <a:cubicBezTo>
                    <a:pt x="51" y="150"/>
                    <a:pt x="1" y="379"/>
                    <a:pt x="101" y="543"/>
                  </a:cubicBezTo>
                  <a:cubicBezTo>
                    <a:pt x="172" y="650"/>
                    <a:pt x="286" y="715"/>
                    <a:pt x="408" y="715"/>
                  </a:cubicBezTo>
                  <a:cubicBezTo>
                    <a:pt x="465" y="715"/>
                    <a:pt x="529" y="700"/>
                    <a:pt x="593" y="665"/>
                  </a:cubicBezTo>
                  <a:cubicBezTo>
                    <a:pt x="701" y="593"/>
                    <a:pt x="765" y="472"/>
                    <a:pt x="765" y="358"/>
                  </a:cubicBezTo>
                  <a:cubicBezTo>
                    <a:pt x="765" y="293"/>
                    <a:pt x="743" y="236"/>
                    <a:pt x="708" y="172"/>
                  </a:cubicBezTo>
                  <a:cubicBezTo>
                    <a:pt x="636" y="58"/>
                    <a:pt x="522" y="1"/>
                    <a:pt x="408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3289600" y="2457950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0" y="0"/>
                  </a:moveTo>
                  <a:cubicBezTo>
                    <a:pt x="329" y="0"/>
                    <a:pt x="250" y="22"/>
                    <a:pt x="186" y="72"/>
                  </a:cubicBezTo>
                  <a:cubicBezTo>
                    <a:pt x="36" y="186"/>
                    <a:pt x="0" y="414"/>
                    <a:pt x="115" y="572"/>
                  </a:cubicBezTo>
                  <a:cubicBezTo>
                    <a:pt x="186" y="671"/>
                    <a:pt x="293" y="714"/>
                    <a:pt x="400" y="714"/>
                  </a:cubicBezTo>
                  <a:cubicBezTo>
                    <a:pt x="472" y="714"/>
                    <a:pt x="550" y="693"/>
                    <a:pt x="614" y="643"/>
                  </a:cubicBezTo>
                  <a:cubicBezTo>
                    <a:pt x="700" y="572"/>
                    <a:pt x="757" y="464"/>
                    <a:pt x="757" y="357"/>
                  </a:cubicBezTo>
                  <a:cubicBezTo>
                    <a:pt x="757" y="286"/>
                    <a:pt x="736" y="207"/>
                    <a:pt x="686" y="143"/>
                  </a:cubicBezTo>
                  <a:cubicBezTo>
                    <a:pt x="614" y="57"/>
                    <a:pt x="507" y="0"/>
                    <a:pt x="40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3219250" y="2511325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1" y="0"/>
                  </a:moveTo>
                  <a:cubicBezTo>
                    <a:pt x="329" y="0"/>
                    <a:pt x="251" y="22"/>
                    <a:pt x="186" y="72"/>
                  </a:cubicBezTo>
                  <a:cubicBezTo>
                    <a:pt x="36" y="186"/>
                    <a:pt x="1" y="407"/>
                    <a:pt x="115" y="572"/>
                  </a:cubicBezTo>
                  <a:cubicBezTo>
                    <a:pt x="194" y="664"/>
                    <a:pt x="301" y="714"/>
                    <a:pt x="401" y="714"/>
                  </a:cubicBezTo>
                  <a:cubicBezTo>
                    <a:pt x="472" y="714"/>
                    <a:pt x="551" y="686"/>
                    <a:pt x="615" y="643"/>
                  </a:cubicBezTo>
                  <a:cubicBezTo>
                    <a:pt x="708" y="572"/>
                    <a:pt x="758" y="465"/>
                    <a:pt x="758" y="357"/>
                  </a:cubicBezTo>
                  <a:cubicBezTo>
                    <a:pt x="758" y="286"/>
                    <a:pt x="743" y="207"/>
                    <a:pt x="686" y="143"/>
                  </a:cubicBezTo>
                  <a:cubicBezTo>
                    <a:pt x="615" y="57"/>
                    <a:pt x="508" y="0"/>
                    <a:pt x="40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3242650" y="2493475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0" y="0"/>
                  </a:moveTo>
                  <a:cubicBezTo>
                    <a:pt x="329" y="0"/>
                    <a:pt x="250" y="22"/>
                    <a:pt x="186" y="72"/>
                  </a:cubicBezTo>
                  <a:cubicBezTo>
                    <a:pt x="36" y="186"/>
                    <a:pt x="0" y="407"/>
                    <a:pt x="114" y="572"/>
                  </a:cubicBezTo>
                  <a:cubicBezTo>
                    <a:pt x="186" y="672"/>
                    <a:pt x="293" y="714"/>
                    <a:pt x="400" y="714"/>
                  </a:cubicBezTo>
                  <a:cubicBezTo>
                    <a:pt x="472" y="714"/>
                    <a:pt x="557" y="686"/>
                    <a:pt x="614" y="643"/>
                  </a:cubicBezTo>
                  <a:cubicBezTo>
                    <a:pt x="707" y="572"/>
                    <a:pt x="757" y="464"/>
                    <a:pt x="757" y="357"/>
                  </a:cubicBezTo>
                  <a:cubicBezTo>
                    <a:pt x="757" y="286"/>
                    <a:pt x="743" y="207"/>
                    <a:pt x="686" y="143"/>
                  </a:cubicBezTo>
                  <a:cubicBezTo>
                    <a:pt x="614" y="57"/>
                    <a:pt x="507" y="0"/>
                    <a:pt x="40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3196050" y="2529000"/>
              <a:ext cx="18950" cy="17875"/>
            </a:xfrm>
            <a:custGeom>
              <a:avLst/>
              <a:gdLst/>
              <a:ahLst/>
              <a:cxnLst/>
              <a:rect l="l" t="t" r="r" b="b"/>
              <a:pathLst>
                <a:path w="758" h="715" extrusionOk="0">
                  <a:moveTo>
                    <a:pt x="400" y="0"/>
                  </a:moveTo>
                  <a:cubicBezTo>
                    <a:pt x="329" y="0"/>
                    <a:pt x="250" y="22"/>
                    <a:pt x="186" y="72"/>
                  </a:cubicBezTo>
                  <a:cubicBezTo>
                    <a:pt x="36" y="186"/>
                    <a:pt x="0" y="407"/>
                    <a:pt x="115" y="572"/>
                  </a:cubicBezTo>
                  <a:cubicBezTo>
                    <a:pt x="186" y="672"/>
                    <a:pt x="293" y="714"/>
                    <a:pt x="400" y="714"/>
                  </a:cubicBezTo>
                  <a:cubicBezTo>
                    <a:pt x="472" y="714"/>
                    <a:pt x="550" y="686"/>
                    <a:pt x="615" y="643"/>
                  </a:cubicBezTo>
                  <a:cubicBezTo>
                    <a:pt x="707" y="572"/>
                    <a:pt x="757" y="464"/>
                    <a:pt x="757" y="357"/>
                  </a:cubicBezTo>
                  <a:cubicBezTo>
                    <a:pt x="757" y="286"/>
                    <a:pt x="743" y="200"/>
                    <a:pt x="686" y="143"/>
                  </a:cubicBezTo>
                  <a:cubicBezTo>
                    <a:pt x="615" y="50"/>
                    <a:pt x="507" y="0"/>
                    <a:pt x="40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3266025" y="2475800"/>
              <a:ext cx="19125" cy="17875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408" y="0"/>
                  </a:moveTo>
                  <a:cubicBezTo>
                    <a:pt x="336" y="0"/>
                    <a:pt x="251" y="29"/>
                    <a:pt x="194" y="72"/>
                  </a:cubicBezTo>
                  <a:cubicBezTo>
                    <a:pt x="36" y="186"/>
                    <a:pt x="1" y="415"/>
                    <a:pt x="122" y="572"/>
                  </a:cubicBezTo>
                  <a:cubicBezTo>
                    <a:pt x="194" y="664"/>
                    <a:pt x="301" y="714"/>
                    <a:pt x="408" y="714"/>
                  </a:cubicBezTo>
                  <a:cubicBezTo>
                    <a:pt x="479" y="714"/>
                    <a:pt x="558" y="693"/>
                    <a:pt x="622" y="643"/>
                  </a:cubicBezTo>
                  <a:cubicBezTo>
                    <a:pt x="708" y="572"/>
                    <a:pt x="765" y="464"/>
                    <a:pt x="765" y="357"/>
                  </a:cubicBezTo>
                  <a:cubicBezTo>
                    <a:pt x="765" y="286"/>
                    <a:pt x="743" y="207"/>
                    <a:pt x="693" y="143"/>
                  </a:cubicBezTo>
                  <a:cubicBezTo>
                    <a:pt x="622" y="57"/>
                    <a:pt x="515" y="0"/>
                    <a:pt x="40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3172675" y="2546850"/>
              <a:ext cx="18925" cy="17875"/>
            </a:xfrm>
            <a:custGeom>
              <a:avLst/>
              <a:gdLst/>
              <a:ahLst/>
              <a:cxnLst/>
              <a:rect l="l" t="t" r="r" b="b"/>
              <a:pathLst>
                <a:path w="757" h="715" extrusionOk="0">
                  <a:moveTo>
                    <a:pt x="400" y="0"/>
                  </a:moveTo>
                  <a:cubicBezTo>
                    <a:pt x="328" y="0"/>
                    <a:pt x="250" y="15"/>
                    <a:pt x="186" y="72"/>
                  </a:cubicBezTo>
                  <a:cubicBezTo>
                    <a:pt x="36" y="186"/>
                    <a:pt x="0" y="407"/>
                    <a:pt x="121" y="572"/>
                  </a:cubicBezTo>
                  <a:cubicBezTo>
                    <a:pt x="186" y="657"/>
                    <a:pt x="293" y="714"/>
                    <a:pt x="400" y="714"/>
                  </a:cubicBezTo>
                  <a:cubicBezTo>
                    <a:pt x="471" y="714"/>
                    <a:pt x="550" y="686"/>
                    <a:pt x="614" y="643"/>
                  </a:cubicBezTo>
                  <a:cubicBezTo>
                    <a:pt x="700" y="572"/>
                    <a:pt x="757" y="465"/>
                    <a:pt x="757" y="357"/>
                  </a:cubicBezTo>
                  <a:cubicBezTo>
                    <a:pt x="757" y="286"/>
                    <a:pt x="728" y="200"/>
                    <a:pt x="686" y="143"/>
                  </a:cubicBezTo>
                  <a:cubicBezTo>
                    <a:pt x="614" y="50"/>
                    <a:pt x="507" y="0"/>
                    <a:pt x="40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3149100" y="2564525"/>
              <a:ext cx="19125" cy="17875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407" y="0"/>
                  </a:moveTo>
                  <a:cubicBezTo>
                    <a:pt x="336" y="0"/>
                    <a:pt x="250" y="15"/>
                    <a:pt x="186" y="72"/>
                  </a:cubicBezTo>
                  <a:cubicBezTo>
                    <a:pt x="36" y="186"/>
                    <a:pt x="0" y="407"/>
                    <a:pt x="122" y="572"/>
                  </a:cubicBezTo>
                  <a:cubicBezTo>
                    <a:pt x="186" y="664"/>
                    <a:pt x="300" y="714"/>
                    <a:pt x="407" y="714"/>
                  </a:cubicBezTo>
                  <a:cubicBezTo>
                    <a:pt x="479" y="714"/>
                    <a:pt x="557" y="686"/>
                    <a:pt x="622" y="643"/>
                  </a:cubicBezTo>
                  <a:cubicBezTo>
                    <a:pt x="707" y="572"/>
                    <a:pt x="764" y="464"/>
                    <a:pt x="764" y="357"/>
                  </a:cubicBezTo>
                  <a:cubicBezTo>
                    <a:pt x="764" y="286"/>
                    <a:pt x="743" y="200"/>
                    <a:pt x="693" y="143"/>
                  </a:cubicBezTo>
                  <a:cubicBezTo>
                    <a:pt x="622" y="50"/>
                    <a:pt x="515" y="0"/>
                    <a:pt x="407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3312800" y="2440275"/>
              <a:ext cx="18950" cy="17900"/>
            </a:xfrm>
            <a:custGeom>
              <a:avLst/>
              <a:gdLst/>
              <a:ahLst/>
              <a:cxnLst/>
              <a:rect l="l" t="t" r="r" b="b"/>
              <a:pathLst>
                <a:path w="758" h="716" extrusionOk="0">
                  <a:moveTo>
                    <a:pt x="401" y="0"/>
                  </a:moveTo>
                  <a:cubicBezTo>
                    <a:pt x="329" y="0"/>
                    <a:pt x="251" y="22"/>
                    <a:pt x="186" y="72"/>
                  </a:cubicBezTo>
                  <a:cubicBezTo>
                    <a:pt x="29" y="193"/>
                    <a:pt x="1" y="414"/>
                    <a:pt x="115" y="572"/>
                  </a:cubicBezTo>
                  <a:cubicBezTo>
                    <a:pt x="186" y="664"/>
                    <a:pt x="293" y="714"/>
                    <a:pt x="401" y="714"/>
                  </a:cubicBezTo>
                  <a:cubicBezTo>
                    <a:pt x="409" y="715"/>
                    <a:pt x="417" y="715"/>
                    <a:pt x="425" y="715"/>
                  </a:cubicBezTo>
                  <a:cubicBezTo>
                    <a:pt x="494" y="715"/>
                    <a:pt x="557" y="689"/>
                    <a:pt x="615" y="650"/>
                  </a:cubicBezTo>
                  <a:cubicBezTo>
                    <a:pt x="700" y="579"/>
                    <a:pt x="758" y="472"/>
                    <a:pt x="758" y="357"/>
                  </a:cubicBezTo>
                  <a:cubicBezTo>
                    <a:pt x="758" y="293"/>
                    <a:pt x="729" y="207"/>
                    <a:pt x="686" y="150"/>
                  </a:cubicBezTo>
                  <a:cubicBezTo>
                    <a:pt x="615" y="57"/>
                    <a:pt x="508" y="0"/>
                    <a:pt x="40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3390650" y="2458300"/>
              <a:ext cx="18925" cy="17525"/>
            </a:xfrm>
            <a:custGeom>
              <a:avLst/>
              <a:gdLst/>
              <a:ahLst/>
              <a:cxnLst/>
              <a:rect l="l" t="t" r="r" b="b"/>
              <a:pathLst>
                <a:path w="757" h="701" extrusionOk="0">
                  <a:moveTo>
                    <a:pt x="400" y="1"/>
                  </a:moveTo>
                  <a:cubicBezTo>
                    <a:pt x="336" y="1"/>
                    <a:pt x="279" y="15"/>
                    <a:pt x="221" y="43"/>
                  </a:cubicBezTo>
                  <a:cubicBezTo>
                    <a:pt x="50" y="143"/>
                    <a:pt x="0" y="358"/>
                    <a:pt x="100" y="522"/>
                  </a:cubicBezTo>
                  <a:cubicBezTo>
                    <a:pt x="157" y="643"/>
                    <a:pt x="286" y="700"/>
                    <a:pt x="400" y="700"/>
                  </a:cubicBezTo>
                  <a:cubicBezTo>
                    <a:pt x="464" y="700"/>
                    <a:pt x="528" y="686"/>
                    <a:pt x="578" y="657"/>
                  </a:cubicBezTo>
                  <a:cubicBezTo>
                    <a:pt x="693" y="593"/>
                    <a:pt x="757" y="472"/>
                    <a:pt x="757" y="358"/>
                  </a:cubicBezTo>
                  <a:cubicBezTo>
                    <a:pt x="757" y="293"/>
                    <a:pt x="743" y="229"/>
                    <a:pt x="707" y="179"/>
                  </a:cubicBezTo>
                  <a:cubicBezTo>
                    <a:pt x="643" y="58"/>
                    <a:pt x="528" y="1"/>
                    <a:pt x="40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3421700" y="2511500"/>
              <a:ext cx="18950" cy="17700"/>
            </a:xfrm>
            <a:custGeom>
              <a:avLst/>
              <a:gdLst/>
              <a:ahLst/>
              <a:cxnLst/>
              <a:rect l="l" t="t" r="r" b="b"/>
              <a:pathLst>
                <a:path w="758" h="708" extrusionOk="0">
                  <a:moveTo>
                    <a:pt x="400" y="1"/>
                  </a:moveTo>
                  <a:cubicBezTo>
                    <a:pt x="336" y="1"/>
                    <a:pt x="272" y="22"/>
                    <a:pt x="222" y="58"/>
                  </a:cubicBezTo>
                  <a:cubicBezTo>
                    <a:pt x="51" y="143"/>
                    <a:pt x="1" y="358"/>
                    <a:pt x="93" y="529"/>
                  </a:cubicBezTo>
                  <a:cubicBezTo>
                    <a:pt x="158" y="643"/>
                    <a:pt x="286" y="707"/>
                    <a:pt x="400" y="707"/>
                  </a:cubicBezTo>
                  <a:cubicBezTo>
                    <a:pt x="465" y="707"/>
                    <a:pt x="522" y="693"/>
                    <a:pt x="579" y="665"/>
                  </a:cubicBezTo>
                  <a:cubicBezTo>
                    <a:pt x="693" y="600"/>
                    <a:pt x="757" y="479"/>
                    <a:pt x="757" y="358"/>
                  </a:cubicBezTo>
                  <a:cubicBezTo>
                    <a:pt x="757" y="300"/>
                    <a:pt x="736" y="236"/>
                    <a:pt x="700" y="179"/>
                  </a:cubicBezTo>
                  <a:cubicBezTo>
                    <a:pt x="643" y="65"/>
                    <a:pt x="515" y="1"/>
                    <a:pt x="40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3406000" y="2485075"/>
              <a:ext cx="18950" cy="17525"/>
            </a:xfrm>
            <a:custGeom>
              <a:avLst/>
              <a:gdLst/>
              <a:ahLst/>
              <a:cxnLst/>
              <a:rect l="l" t="t" r="r" b="b"/>
              <a:pathLst>
                <a:path w="758" h="701" extrusionOk="0">
                  <a:moveTo>
                    <a:pt x="414" y="1"/>
                  </a:moveTo>
                  <a:cubicBezTo>
                    <a:pt x="350" y="1"/>
                    <a:pt x="286" y="15"/>
                    <a:pt x="236" y="51"/>
                  </a:cubicBezTo>
                  <a:cubicBezTo>
                    <a:pt x="64" y="129"/>
                    <a:pt x="0" y="358"/>
                    <a:pt x="100" y="522"/>
                  </a:cubicBezTo>
                  <a:cubicBezTo>
                    <a:pt x="164" y="643"/>
                    <a:pt x="286" y="700"/>
                    <a:pt x="400" y="700"/>
                  </a:cubicBezTo>
                  <a:cubicBezTo>
                    <a:pt x="464" y="700"/>
                    <a:pt x="529" y="686"/>
                    <a:pt x="579" y="658"/>
                  </a:cubicBezTo>
                  <a:cubicBezTo>
                    <a:pt x="700" y="593"/>
                    <a:pt x="757" y="472"/>
                    <a:pt x="757" y="358"/>
                  </a:cubicBezTo>
                  <a:cubicBezTo>
                    <a:pt x="757" y="293"/>
                    <a:pt x="743" y="229"/>
                    <a:pt x="714" y="179"/>
                  </a:cubicBezTo>
                  <a:cubicBezTo>
                    <a:pt x="650" y="58"/>
                    <a:pt x="529" y="1"/>
                    <a:pt x="414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3437050" y="2538100"/>
              <a:ext cx="18950" cy="17700"/>
            </a:xfrm>
            <a:custGeom>
              <a:avLst/>
              <a:gdLst/>
              <a:ahLst/>
              <a:cxnLst/>
              <a:rect l="l" t="t" r="r" b="b"/>
              <a:pathLst>
                <a:path w="758" h="708" extrusionOk="0">
                  <a:moveTo>
                    <a:pt x="408" y="0"/>
                  </a:moveTo>
                  <a:cubicBezTo>
                    <a:pt x="351" y="0"/>
                    <a:pt x="286" y="22"/>
                    <a:pt x="229" y="58"/>
                  </a:cubicBezTo>
                  <a:cubicBezTo>
                    <a:pt x="65" y="143"/>
                    <a:pt x="1" y="358"/>
                    <a:pt x="101" y="529"/>
                  </a:cubicBezTo>
                  <a:cubicBezTo>
                    <a:pt x="158" y="643"/>
                    <a:pt x="286" y="707"/>
                    <a:pt x="401" y="707"/>
                  </a:cubicBezTo>
                  <a:cubicBezTo>
                    <a:pt x="465" y="707"/>
                    <a:pt x="529" y="686"/>
                    <a:pt x="579" y="665"/>
                  </a:cubicBezTo>
                  <a:cubicBezTo>
                    <a:pt x="693" y="600"/>
                    <a:pt x="758" y="472"/>
                    <a:pt x="758" y="358"/>
                  </a:cubicBezTo>
                  <a:cubicBezTo>
                    <a:pt x="758" y="293"/>
                    <a:pt x="743" y="236"/>
                    <a:pt x="715" y="179"/>
                  </a:cubicBezTo>
                  <a:cubicBezTo>
                    <a:pt x="651" y="65"/>
                    <a:pt x="529" y="0"/>
                    <a:pt x="40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3452575" y="2564875"/>
              <a:ext cx="19125" cy="17700"/>
            </a:xfrm>
            <a:custGeom>
              <a:avLst/>
              <a:gdLst/>
              <a:ahLst/>
              <a:cxnLst/>
              <a:rect l="l" t="t" r="r" b="b"/>
              <a:pathLst>
                <a:path w="765" h="708" extrusionOk="0">
                  <a:moveTo>
                    <a:pt x="408" y="1"/>
                  </a:moveTo>
                  <a:cubicBezTo>
                    <a:pt x="344" y="1"/>
                    <a:pt x="279" y="22"/>
                    <a:pt x="229" y="58"/>
                  </a:cubicBezTo>
                  <a:cubicBezTo>
                    <a:pt x="58" y="136"/>
                    <a:pt x="1" y="351"/>
                    <a:pt x="101" y="529"/>
                  </a:cubicBezTo>
                  <a:cubicBezTo>
                    <a:pt x="165" y="643"/>
                    <a:pt x="287" y="708"/>
                    <a:pt x="408" y="708"/>
                  </a:cubicBezTo>
                  <a:cubicBezTo>
                    <a:pt x="465" y="708"/>
                    <a:pt x="529" y="686"/>
                    <a:pt x="586" y="665"/>
                  </a:cubicBezTo>
                  <a:cubicBezTo>
                    <a:pt x="701" y="600"/>
                    <a:pt x="765" y="472"/>
                    <a:pt x="765" y="358"/>
                  </a:cubicBezTo>
                  <a:cubicBezTo>
                    <a:pt x="765" y="293"/>
                    <a:pt x="744" y="236"/>
                    <a:pt x="708" y="179"/>
                  </a:cubicBezTo>
                  <a:cubicBezTo>
                    <a:pt x="644" y="65"/>
                    <a:pt x="522" y="1"/>
                    <a:pt x="408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3468125" y="2591475"/>
              <a:ext cx="18950" cy="17700"/>
            </a:xfrm>
            <a:custGeom>
              <a:avLst/>
              <a:gdLst/>
              <a:ahLst/>
              <a:cxnLst/>
              <a:rect l="l" t="t" r="r" b="b"/>
              <a:pathLst>
                <a:path w="758" h="708" extrusionOk="0">
                  <a:moveTo>
                    <a:pt x="407" y="1"/>
                  </a:moveTo>
                  <a:cubicBezTo>
                    <a:pt x="343" y="1"/>
                    <a:pt x="286" y="15"/>
                    <a:pt x="229" y="51"/>
                  </a:cubicBezTo>
                  <a:cubicBezTo>
                    <a:pt x="57" y="136"/>
                    <a:pt x="0" y="358"/>
                    <a:pt x="93" y="529"/>
                  </a:cubicBezTo>
                  <a:cubicBezTo>
                    <a:pt x="157" y="643"/>
                    <a:pt x="286" y="708"/>
                    <a:pt x="400" y="708"/>
                  </a:cubicBezTo>
                  <a:cubicBezTo>
                    <a:pt x="464" y="708"/>
                    <a:pt x="521" y="686"/>
                    <a:pt x="579" y="658"/>
                  </a:cubicBezTo>
                  <a:cubicBezTo>
                    <a:pt x="693" y="600"/>
                    <a:pt x="757" y="472"/>
                    <a:pt x="757" y="358"/>
                  </a:cubicBezTo>
                  <a:cubicBezTo>
                    <a:pt x="757" y="293"/>
                    <a:pt x="736" y="229"/>
                    <a:pt x="714" y="179"/>
                  </a:cubicBezTo>
                  <a:cubicBezTo>
                    <a:pt x="650" y="65"/>
                    <a:pt x="521" y="1"/>
                    <a:pt x="407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3371725" y="2891450"/>
              <a:ext cx="154800" cy="153375"/>
            </a:xfrm>
            <a:custGeom>
              <a:avLst/>
              <a:gdLst/>
              <a:ahLst/>
              <a:cxnLst/>
              <a:rect l="l" t="t" r="r" b="b"/>
              <a:pathLst>
                <a:path w="6192" h="6135" extrusionOk="0">
                  <a:moveTo>
                    <a:pt x="4334" y="1"/>
                  </a:moveTo>
                  <a:cubicBezTo>
                    <a:pt x="4258" y="1"/>
                    <a:pt x="4182" y="25"/>
                    <a:pt x="4120" y="70"/>
                  </a:cubicBezTo>
                  <a:lnTo>
                    <a:pt x="2714" y="1077"/>
                  </a:lnTo>
                  <a:lnTo>
                    <a:pt x="1078" y="491"/>
                  </a:lnTo>
                  <a:cubicBezTo>
                    <a:pt x="1037" y="475"/>
                    <a:pt x="994" y="467"/>
                    <a:pt x="952" y="467"/>
                  </a:cubicBezTo>
                  <a:cubicBezTo>
                    <a:pt x="863" y="467"/>
                    <a:pt x="777" y="502"/>
                    <a:pt x="714" y="570"/>
                  </a:cubicBezTo>
                  <a:cubicBezTo>
                    <a:pt x="614" y="655"/>
                    <a:pt x="579" y="798"/>
                    <a:pt x="621" y="934"/>
                  </a:cubicBezTo>
                  <a:lnTo>
                    <a:pt x="871" y="1712"/>
                  </a:lnTo>
                  <a:lnTo>
                    <a:pt x="1050" y="2255"/>
                  </a:lnTo>
                  <a:lnTo>
                    <a:pt x="1157" y="2583"/>
                  </a:lnTo>
                  <a:lnTo>
                    <a:pt x="93" y="3961"/>
                  </a:lnTo>
                  <a:cubicBezTo>
                    <a:pt x="14" y="4069"/>
                    <a:pt x="0" y="4211"/>
                    <a:pt x="57" y="4333"/>
                  </a:cubicBezTo>
                  <a:cubicBezTo>
                    <a:pt x="122" y="4461"/>
                    <a:pt x="236" y="4533"/>
                    <a:pt x="371" y="4533"/>
                  </a:cubicBezTo>
                  <a:lnTo>
                    <a:pt x="2107" y="4540"/>
                  </a:lnTo>
                  <a:lnTo>
                    <a:pt x="2756" y="5497"/>
                  </a:lnTo>
                  <a:lnTo>
                    <a:pt x="2985" y="5847"/>
                  </a:lnTo>
                  <a:lnTo>
                    <a:pt x="3078" y="5975"/>
                  </a:lnTo>
                  <a:cubicBezTo>
                    <a:pt x="3143" y="6072"/>
                    <a:pt x="3254" y="6134"/>
                    <a:pt x="3376" y="6134"/>
                  </a:cubicBezTo>
                  <a:cubicBezTo>
                    <a:pt x="3388" y="6134"/>
                    <a:pt x="3401" y="6134"/>
                    <a:pt x="3413" y="6132"/>
                  </a:cubicBezTo>
                  <a:cubicBezTo>
                    <a:pt x="3549" y="6111"/>
                    <a:pt x="3663" y="6025"/>
                    <a:pt x="3699" y="5889"/>
                  </a:cubicBezTo>
                  <a:lnTo>
                    <a:pt x="4242" y="4247"/>
                  </a:lnTo>
                  <a:lnTo>
                    <a:pt x="5906" y="3754"/>
                  </a:lnTo>
                  <a:cubicBezTo>
                    <a:pt x="5977" y="3733"/>
                    <a:pt x="6027" y="3690"/>
                    <a:pt x="6077" y="3640"/>
                  </a:cubicBezTo>
                  <a:cubicBezTo>
                    <a:pt x="6120" y="3597"/>
                    <a:pt x="6134" y="3540"/>
                    <a:pt x="6156" y="3476"/>
                  </a:cubicBezTo>
                  <a:cubicBezTo>
                    <a:pt x="6191" y="3333"/>
                    <a:pt x="6141" y="3190"/>
                    <a:pt x="6034" y="3119"/>
                  </a:cubicBezTo>
                  <a:lnTo>
                    <a:pt x="4627" y="2098"/>
                  </a:lnTo>
                  <a:lnTo>
                    <a:pt x="4685" y="362"/>
                  </a:lnTo>
                  <a:cubicBezTo>
                    <a:pt x="4685" y="227"/>
                    <a:pt x="4613" y="105"/>
                    <a:pt x="4499" y="41"/>
                  </a:cubicBezTo>
                  <a:cubicBezTo>
                    <a:pt x="4447" y="14"/>
                    <a:pt x="4390" y="1"/>
                    <a:pt x="4334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2437675" y="3268375"/>
              <a:ext cx="153375" cy="154325"/>
            </a:xfrm>
            <a:custGeom>
              <a:avLst/>
              <a:gdLst/>
              <a:ahLst/>
              <a:cxnLst/>
              <a:rect l="l" t="t" r="r" b="b"/>
              <a:pathLst>
                <a:path w="6135" h="6173" extrusionOk="0">
                  <a:moveTo>
                    <a:pt x="2025" y="0"/>
                  </a:moveTo>
                  <a:cubicBezTo>
                    <a:pt x="1972" y="0"/>
                    <a:pt x="1917" y="11"/>
                    <a:pt x="1865" y="31"/>
                  </a:cubicBezTo>
                  <a:cubicBezTo>
                    <a:pt x="1743" y="88"/>
                    <a:pt x="1665" y="210"/>
                    <a:pt x="1665" y="346"/>
                  </a:cubicBezTo>
                  <a:lnTo>
                    <a:pt x="1629" y="2074"/>
                  </a:lnTo>
                  <a:lnTo>
                    <a:pt x="179" y="3031"/>
                  </a:lnTo>
                  <a:cubicBezTo>
                    <a:pt x="65" y="3102"/>
                    <a:pt x="1" y="3238"/>
                    <a:pt x="22" y="3373"/>
                  </a:cubicBezTo>
                  <a:cubicBezTo>
                    <a:pt x="37" y="3502"/>
                    <a:pt x="129" y="3623"/>
                    <a:pt x="251" y="3666"/>
                  </a:cubicBezTo>
                  <a:lnTo>
                    <a:pt x="1886" y="4237"/>
                  </a:lnTo>
                  <a:lnTo>
                    <a:pt x="2343" y="5915"/>
                  </a:lnTo>
                  <a:cubicBezTo>
                    <a:pt x="2379" y="6051"/>
                    <a:pt x="2486" y="6137"/>
                    <a:pt x="2622" y="6165"/>
                  </a:cubicBezTo>
                  <a:cubicBezTo>
                    <a:pt x="2644" y="6170"/>
                    <a:pt x="2666" y="6173"/>
                    <a:pt x="2689" y="6173"/>
                  </a:cubicBezTo>
                  <a:cubicBezTo>
                    <a:pt x="2795" y="6173"/>
                    <a:pt x="2899" y="6118"/>
                    <a:pt x="2964" y="6030"/>
                  </a:cubicBezTo>
                  <a:lnTo>
                    <a:pt x="4007" y="4644"/>
                  </a:lnTo>
                  <a:lnTo>
                    <a:pt x="5742" y="4730"/>
                  </a:lnTo>
                  <a:cubicBezTo>
                    <a:pt x="5814" y="4730"/>
                    <a:pt x="5885" y="4709"/>
                    <a:pt x="5949" y="4673"/>
                  </a:cubicBezTo>
                  <a:cubicBezTo>
                    <a:pt x="5999" y="4644"/>
                    <a:pt x="6042" y="4601"/>
                    <a:pt x="6071" y="4537"/>
                  </a:cubicBezTo>
                  <a:cubicBezTo>
                    <a:pt x="6135" y="4423"/>
                    <a:pt x="6128" y="4280"/>
                    <a:pt x="6056" y="4166"/>
                  </a:cubicBezTo>
                  <a:lnTo>
                    <a:pt x="5121" y="2788"/>
                  </a:lnTo>
                  <a:lnTo>
                    <a:pt x="5092" y="2745"/>
                  </a:lnTo>
                  <a:lnTo>
                    <a:pt x="5321" y="2124"/>
                  </a:lnTo>
                  <a:lnTo>
                    <a:pt x="5699" y="1124"/>
                  </a:lnTo>
                  <a:cubicBezTo>
                    <a:pt x="5742" y="995"/>
                    <a:pt x="5714" y="853"/>
                    <a:pt x="5628" y="753"/>
                  </a:cubicBezTo>
                  <a:cubicBezTo>
                    <a:pt x="5559" y="684"/>
                    <a:pt x="5462" y="646"/>
                    <a:pt x="5364" y="646"/>
                  </a:cubicBezTo>
                  <a:cubicBezTo>
                    <a:pt x="5331" y="646"/>
                    <a:pt x="5297" y="651"/>
                    <a:pt x="5264" y="660"/>
                  </a:cubicBezTo>
                  <a:lnTo>
                    <a:pt x="4378" y="924"/>
                  </a:lnTo>
                  <a:lnTo>
                    <a:pt x="3729" y="1124"/>
                  </a:lnTo>
                  <a:lnTo>
                    <a:pt x="3600" y="1160"/>
                  </a:lnTo>
                  <a:lnTo>
                    <a:pt x="2243" y="74"/>
                  </a:lnTo>
                  <a:cubicBezTo>
                    <a:pt x="2180" y="23"/>
                    <a:pt x="2103" y="0"/>
                    <a:pt x="2025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2812575" y="3210925"/>
              <a:ext cx="88400" cy="86375"/>
            </a:xfrm>
            <a:custGeom>
              <a:avLst/>
              <a:gdLst/>
              <a:ahLst/>
              <a:cxnLst/>
              <a:rect l="l" t="t" r="r" b="b"/>
              <a:pathLst>
                <a:path w="3536" h="3455" extrusionOk="0">
                  <a:moveTo>
                    <a:pt x="1861" y="1"/>
                  </a:moveTo>
                  <a:cubicBezTo>
                    <a:pt x="1793" y="1"/>
                    <a:pt x="1719" y="36"/>
                    <a:pt x="1686" y="101"/>
                  </a:cubicBezTo>
                  <a:lnTo>
                    <a:pt x="1179" y="937"/>
                  </a:lnTo>
                  <a:lnTo>
                    <a:pt x="201" y="994"/>
                  </a:lnTo>
                  <a:cubicBezTo>
                    <a:pt x="129" y="994"/>
                    <a:pt x="58" y="1044"/>
                    <a:pt x="29" y="1115"/>
                  </a:cubicBezTo>
                  <a:cubicBezTo>
                    <a:pt x="1" y="1187"/>
                    <a:pt x="8" y="1265"/>
                    <a:pt x="58" y="1322"/>
                  </a:cubicBezTo>
                  <a:lnTo>
                    <a:pt x="344" y="1651"/>
                  </a:lnTo>
                  <a:lnTo>
                    <a:pt x="701" y="2072"/>
                  </a:lnTo>
                  <a:lnTo>
                    <a:pt x="644" y="2286"/>
                  </a:lnTo>
                  <a:lnTo>
                    <a:pt x="451" y="3015"/>
                  </a:lnTo>
                  <a:cubicBezTo>
                    <a:pt x="436" y="3065"/>
                    <a:pt x="436" y="3101"/>
                    <a:pt x="458" y="3136"/>
                  </a:cubicBezTo>
                  <a:cubicBezTo>
                    <a:pt x="465" y="3158"/>
                    <a:pt x="486" y="3193"/>
                    <a:pt x="508" y="3222"/>
                  </a:cubicBezTo>
                  <a:cubicBezTo>
                    <a:pt x="548" y="3258"/>
                    <a:pt x="594" y="3274"/>
                    <a:pt x="640" y="3274"/>
                  </a:cubicBezTo>
                  <a:cubicBezTo>
                    <a:pt x="668" y="3274"/>
                    <a:pt x="695" y="3268"/>
                    <a:pt x="722" y="3258"/>
                  </a:cubicBezTo>
                  <a:lnTo>
                    <a:pt x="1629" y="2886"/>
                  </a:lnTo>
                  <a:lnTo>
                    <a:pt x="2450" y="3422"/>
                  </a:lnTo>
                  <a:cubicBezTo>
                    <a:pt x="2480" y="3444"/>
                    <a:pt x="2518" y="3455"/>
                    <a:pt x="2557" y="3455"/>
                  </a:cubicBezTo>
                  <a:cubicBezTo>
                    <a:pt x="2593" y="3455"/>
                    <a:pt x="2630" y="3446"/>
                    <a:pt x="2664" y="3429"/>
                  </a:cubicBezTo>
                  <a:cubicBezTo>
                    <a:pt x="2722" y="3393"/>
                    <a:pt x="2771" y="3322"/>
                    <a:pt x="2757" y="3243"/>
                  </a:cubicBezTo>
                  <a:lnTo>
                    <a:pt x="2679" y="2265"/>
                  </a:lnTo>
                  <a:lnTo>
                    <a:pt x="2722" y="2229"/>
                  </a:lnTo>
                  <a:lnTo>
                    <a:pt x="3236" y="1822"/>
                  </a:lnTo>
                  <a:lnTo>
                    <a:pt x="3450" y="1651"/>
                  </a:lnTo>
                  <a:cubicBezTo>
                    <a:pt x="3507" y="1601"/>
                    <a:pt x="3536" y="1530"/>
                    <a:pt x="3521" y="1444"/>
                  </a:cubicBezTo>
                  <a:cubicBezTo>
                    <a:pt x="3486" y="1351"/>
                    <a:pt x="3421" y="1287"/>
                    <a:pt x="3350" y="1280"/>
                  </a:cubicBezTo>
                  <a:lnTo>
                    <a:pt x="2393" y="1044"/>
                  </a:lnTo>
                  <a:lnTo>
                    <a:pt x="2043" y="123"/>
                  </a:lnTo>
                  <a:cubicBezTo>
                    <a:pt x="2022" y="51"/>
                    <a:pt x="1957" y="1"/>
                    <a:pt x="1879" y="1"/>
                  </a:cubicBezTo>
                  <a:cubicBezTo>
                    <a:pt x="1873" y="1"/>
                    <a:pt x="1867" y="1"/>
                    <a:pt x="1861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3317275" y="2369450"/>
              <a:ext cx="85875" cy="88400"/>
            </a:xfrm>
            <a:custGeom>
              <a:avLst/>
              <a:gdLst/>
              <a:ahLst/>
              <a:cxnLst/>
              <a:rect l="l" t="t" r="r" b="b"/>
              <a:pathLst>
                <a:path w="3435" h="3536" extrusionOk="0">
                  <a:moveTo>
                    <a:pt x="1414" y="0"/>
                  </a:moveTo>
                  <a:cubicBezTo>
                    <a:pt x="1397" y="0"/>
                    <a:pt x="1380" y="2"/>
                    <a:pt x="1364" y="6"/>
                  </a:cubicBezTo>
                  <a:cubicBezTo>
                    <a:pt x="1293" y="27"/>
                    <a:pt x="1228" y="84"/>
                    <a:pt x="1221" y="155"/>
                  </a:cubicBezTo>
                  <a:lnTo>
                    <a:pt x="1036" y="1119"/>
                  </a:lnTo>
                  <a:lnTo>
                    <a:pt x="129" y="1512"/>
                  </a:lnTo>
                  <a:cubicBezTo>
                    <a:pt x="57" y="1541"/>
                    <a:pt x="14" y="1612"/>
                    <a:pt x="7" y="1684"/>
                  </a:cubicBezTo>
                  <a:cubicBezTo>
                    <a:pt x="0" y="1755"/>
                    <a:pt x="43" y="1834"/>
                    <a:pt x="107" y="1869"/>
                  </a:cubicBezTo>
                  <a:lnTo>
                    <a:pt x="843" y="2283"/>
                  </a:lnTo>
                  <a:lnTo>
                    <a:pt x="964" y="2348"/>
                  </a:lnTo>
                  <a:lnTo>
                    <a:pt x="1007" y="2776"/>
                  </a:lnTo>
                  <a:lnTo>
                    <a:pt x="1057" y="3319"/>
                  </a:lnTo>
                  <a:cubicBezTo>
                    <a:pt x="1071" y="3426"/>
                    <a:pt x="1121" y="3490"/>
                    <a:pt x="1193" y="3526"/>
                  </a:cubicBezTo>
                  <a:cubicBezTo>
                    <a:pt x="1214" y="3532"/>
                    <a:pt x="1236" y="3536"/>
                    <a:pt x="1258" y="3536"/>
                  </a:cubicBezTo>
                  <a:cubicBezTo>
                    <a:pt x="1309" y="3536"/>
                    <a:pt x="1360" y="3518"/>
                    <a:pt x="1400" y="3483"/>
                  </a:cubicBezTo>
                  <a:lnTo>
                    <a:pt x="2121" y="2812"/>
                  </a:lnTo>
                  <a:lnTo>
                    <a:pt x="2364" y="2862"/>
                  </a:lnTo>
                  <a:lnTo>
                    <a:pt x="3021" y="3005"/>
                  </a:lnTo>
                  <a:lnTo>
                    <a:pt x="3078" y="3019"/>
                  </a:lnTo>
                  <a:cubicBezTo>
                    <a:pt x="3094" y="3022"/>
                    <a:pt x="3108" y="3023"/>
                    <a:pt x="3122" y="3023"/>
                  </a:cubicBezTo>
                  <a:cubicBezTo>
                    <a:pt x="3147" y="3023"/>
                    <a:pt x="3169" y="3018"/>
                    <a:pt x="3192" y="3005"/>
                  </a:cubicBezTo>
                  <a:cubicBezTo>
                    <a:pt x="3228" y="2998"/>
                    <a:pt x="3256" y="2969"/>
                    <a:pt x="3271" y="2948"/>
                  </a:cubicBezTo>
                  <a:cubicBezTo>
                    <a:pt x="3328" y="2883"/>
                    <a:pt x="3335" y="2805"/>
                    <a:pt x="3299" y="2733"/>
                  </a:cubicBezTo>
                  <a:lnTo>
                    <a:pt x="2892" y="1841"/>
                  </a:lnTo>
                  <a:lnTo>
                    <a:pt x="3392" y="991"/>
                  </a:lnTo>
                  <a:cubicBezTo>
                    <a:pt x="3435" y="927"/>
                    <a:pt x="3428" y="841"/>
                    <a:pt x="3378" y="777"/>
                  </a:cubicBezTo>
                  <a:cubicBezTo>
                    <a:pt x="3339" y="718"/>
                    <a:pt x="3275" y="683"/>
                    <a:pt x="3210" y="683"/>
                  </a:cubicBezTo>
                  <a:cubicBezTo>
                    <a:pt x="3204" y="683"/>
                    <a:pt x="3198" y="683"/>
                    <a:pt x="3192" y="684"/>
                  </a:cubicBezTo>
                  <a:lnTo>
                    <a:pt x="2221" y="805"/>
                  </a:lnTo>
                  <a:lnTo>
                    <a:pt x="1571" y="70"/>
                  </a:lnTo>
                  <a:cubicBezTo>
                    <a:pt x="1527" y="20"/>
                    <a:pt x="1470" y="0"/>
                    <a:pt x="1414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3207300" y="2791250"/>
              <a:ext cx="85525" cy="88175"/>
            </a:xfrm>
            <a:custGeom>
              <a:avLst/>
              <a:gdLst/>
              <a:ahLst/>
              <a:cxnLst/>
              <a:rect l="l" t="t" r="r" b="b"/>
              <a:pathLst>
                <a:path w="3421" h="3527" extrusionOk="0">
                  <a:moveTo>
                    <a:pt x="1416" y="0"/>
                  </a:moveTo>
                  <a:cubicBezTo>
                    <a:pt x="1399" y="0"/>
                    <a:pt x="1382" y="3"/>
                    <a:pt x="1364" y="7"/>
                  </a:cubicBezTo>
                  <a:cubicBezTo>
                    <a:pt x="1293" y="22"/>
                    <a:pt x="1236" y="86"/>
                    <a:pt x="1221" y="157"/>
                  </a:cubicBezTo>
                  <a:lnTo>
                    <a:pt x="1136" y="557"/>
                  </a:lnTo>
                  <a:lnTo>
                    <a:pt x="1029" y="1121"/>
                  </a:lnTo>
                  <a:lnTo>
                    <a:pt x="993" y="1143"/>
                  </a:lnTo>
                  <a:lnTo>
                    <a:pt x="129" y="1514"/>
                  </a:lnTo>
                  <a:cubicBezTo>
                    <a:pt x="57" y="1543"/>
                    <a:pt x="15" y="1614"/>
                    <a:pt x="0" y="1693"/>
                  </a:cubicBezTo>
                  <a:cubicBezTo>
                    <a:pt x="0" y="1764"/>
                    <a:pt x="36" y="1843"/>
                    <a:pt x="107" y="1878"/>
                  </a:cubicBezTo>
                  <a:lnTo>
                    <a:pt x="457" y="2078"/>
                  </a:lnTo>
                  <a:lnTo>
                    <a:pt x="972" y="2364"/>
                  </a:lnTo>
                  <a:lnTo>
                    <a:pt x="986" y="2535"/>
                  </a:lnTo>
                  <a:lnTo>
                    <a:pt x="1057" y="3342"/>
                  </a:lnTo>
                  <a:cubicBezTo>
                    <a:pt x="1064" y="3414"/>
                    <a:pt x="1107" y="3485"/>
                    <a:pt x="1186" y="3514"/>
                  </a:cubicBezTo>
                  <a:cubicBezTo>
                    <a:pt x="1208" y="3522"/>
                    <a:pt x="1230" y="3526"/>
                    <a:pt x="1252" y="3526"/>
                  </a:cubicBezTo>
                  <a:cubicBezTo>
                    <a:pt x="1303" y="3526"/>
                    <a:pt x="1351" y="3505"/>
                    <a:pt x="1386" y="3471"/>
                  </a:cubicBezTo>
                  <a:lnTo>
                    <a:pt x="2107" y="2799"/>
                  </a:lnTo>
                  <a:lnTo>
                    <a:pt x="3064" y="3014"/>
                  </a:lnTo>
                  <a:cubicBezTo>
                    <a:pt x="3084" y="3017"/>
                    <a:pt x="3103" y="3018"/>
                    <a:pt x="3119" y="3018"/>
                  </a:cubicBezTo>
                  <a:cubicBezTo>
                    <a:pt x="3142" y="3018"/>
                    <a:pt x="3161" y="3015"/>
                    <a:pt x="3178" y="3007"/>
                  </a:cubicBezTo>
                  <a:cubicBezTo>
                    <a:pt x="3207" y="2999"/>
                    <a:pt x="3242" y="2971"/>
                    <a:pt x="3264" y="2942"/>
                  </a:cubicBezTo>
                  <a:cubicBezTo>
                    <a:pt x="3307" y="2878"/>
                    <a:pt x="3328" y="2799"/>
                    <a:pt x="3292" y="2728"/>
                  </a:cubicBezTo>
                  <a:lnTo>
                    <a:pt x="3207" y="2535"/>
                  </a:lnTo>
                  <a:cubicBezTo>
                    <a:pt x="3199" y="2471"/>
                    <a:pt x="3171" y="2414"/>
                    <a:pt x="3128" y="2364"/>
                  </a:cubicBezTo>
                  <a:lnTo>
                    <a:pt x="2885" y="1835"/>
                  </a:lnTo>
                  <a:lnTo>
                    <a:pt x="3385" y="1000"/>
                  </a:lnTo>
                  <a:cubicBezTo>
                    <a:pt x="3421" y="936"/>
                    <a:pt x="3421" y="843"/>
                    <a:pt x="3378" y="786"/>
                  </a:cubicBezTo>
                  <a:cubicBezTo>
                    <a:pt x="3339" y="727"/>
                    <a:pt x="3276" y="692"/>
                    <a:pt x="3210" y="692"/>
                  </a:cubicBezTo>
                  <a:cubicBezTo>
                    <a:pt x="3204" y="692"/>
                    <a:pt x="3198" y="692"/>
                    <a:pt x="3192" y="693"/>
                  </a:cubicBezTo>
                  <a:lnTo>
                    <a:pt x="2221" y="807"/>
                  </a:lnTo>
                  <a:lnTo>
                    <a:pt x="1564" y="72"/>
                  </a:lnTo>
                  <a:cubicBezTo>
                    <a:pt x="1525" y="27"/>
                    <a:pt x="1474" y="0"/>
                    <a:pt x="141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3083925" y="2572550"/>
              <a:ext cx="63225" cy="60900"/>
            </a:xfrm>
            <a:custGeom>
              <a:avLst/>
              <a:gdLst/>
              <a:ahLst/>
              <a:cxnLst/>
              <a:rect l="l" t="t" r="r" b="b"/>
              <a:pathLst>
                <a:path w="2529" h="2436" extrusionOk="0">
                  <a:moveTo>
                    <a:pt x="1208" y="1"/>
                  </a:moveTo>
                  <a:cubicBezTo>
                    <a:pt x="1158" y="8"/>
                    <a:pt x="1108" y="36"/>
                    <a:pt x="1079" y="86"/>
                  </a:cubicBezTo>
                  <a:lnTo>
                    <a:pt x="815" y="736"/>
                  </a:lnTo>
                  <a:lnTo>
                    <a:pt x="130" y="879"/>
                  </a:lnTo>
                  <a:cubicBezTo>
                    <a:pt x="72" y="893"/>
                    <a:pt x="30" y="936"/>
                    <a:pt x="22" y="986"/>
                  </a:cubicBezTo>
                  <a:cubicBezTo>
                    <a:pt x="1" y="1043"/>
                    <a:pt x="30" y="1093"/>
                    <a:pt x="65" y="1129"/>
                  </a:cubicBezTo>
                  <a:lnTo>
                    <a:pt x="601" y="1586"/>
                  </a:lnTo>
                  <a:lnTo>
                    <a:pt x="529" y="2286"/>
                  </a:lnTo>
                  <a:cubicBezTo>
                    <a:pt x="522" y="2336"/>
                    <a:pt x="544" y="2393"/>
                    <a:pt x="594" y="2414"/>
                  </a:cubicBezTo>
                  <a:cubicBezTo>
                    <a:pt x="615" y="2429"/>
                    <a:pt x="642" y="2436"/>
                    <a:pt x="669" y="2436"/>
                  </a:cubicBezTo>
                  <a:cubicBezTo>
                    <a:pt x="695" y="2436"/>
                    <a:pt x="722" y="2429"/>
                    <a:pt x="744" y="2414"/>
                  </a:cubicBezTo>
                  <a:lnTo>
                    <a:pt x="1343" y="2050"/>
                  </a:lnTo>
                  <a:lnTo>
                    <a:pt x="1593" y="2179"/>
                  </a:lnTo>
                  <a:lnTo>
                    <a:pt x="1986" y="2357"/>
                  </a:lnTo>
                  <a:cubicBezTo>
                    <a:pt x="2006" y="2362"/>
                    <a:pt x="2023" y="2367"/>
                    <a:pt x="2041" y="2367"/>
                  </a:cubicBezTo>
                  <a:cubicBezTo>
                    <a:pt x="2049" y="2367"/>
                    <a:pt x="2056" y="2366"/>
                    <a:pt x="2065" y="2364"/>
                  </a:cubicBezTo>
                  <a:cubicBezTo>
                    <a:pt x="2072" y="2364"/>
                    <a:pt x="2086" y="2357"/>
                    <a:pt x="2093" y="2357"/>
                  </a:cubicBezTo>
                  <a:cubicBezTo>
                    <a:pt x="2100" y="2343"/>
                    <a:pt x="2122" y="2336"/>
                    <a:pt x="2129" y="2329"/>
                  </a:cubicBezTo>
                  <a:cubicBezTo>
                    <a:pt x="2172" y="2293"/>
                    <a:pt x="2193" y="2236"/>
                    <a:pt x="2172" y="2186"/>
                  </a:cubicBezTo>
                  <a:lnTo>
                    <a:pt x="2015" y="1500"/>
                  </a:lnTo>
                  <a:lnTo>
                    <a:pt x="2486" y="979"/>
                  </a:lnTo>
                  <a:cubicBezTo>
                    <a:pt x="2522" y="936"/>
                    <a:pt x="2529" y="879"/>
                    <a:pt x="2515" y="829"/>
                  </a:cubicBezTo>
                  <a:cubicBezTo>
                    <a:pt x="2493" y="786"/>
                    <a:pt x="2457" y="758"/>
                    <a:pt x="2422" y="736"/>
                  </a:cubicBezTo>
                  <a:cubicBezTo>
                    <a:pt x="2415" y="729"/>
                    <a:pt x="2407" y="729"/>
                    <a:pt x="2386" y="729"/>
                  </a:cubicBezTo>
                  <a:lnTo>
                    <a:pt x="1715" y="679"/>
                  </a:lnTo>
                  <a:lnTo>
                    <a:pt x="1693" y="679"/>
                  </a:lnTo>
                  <a:lnTo>
                    <a:pt x="1343" y="72"/>
                  </a:lnTo>
                  <a:cubicBezTo>
                    <a:pt x="1315" y="22"/>
                    <a:pt x="1258" y="1"/>
                    <a:pt x="1208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2663525" y="2975725"/>
              <a:ext cx="64100" cy="60650"/>
            </a:xfrm>
            <a:custGeom>
              <a:avLst/>
              <a:gdLst/>
              <a:ahLst/>
              <a:cxnLst/>
              <a:rect l="l" t="t" r="r" b="b"/>
              <a:pathLst>
                <a:path w="2564" h="2426" extrusionOk="0">
                  <a:moveTo>
                    <a:pt x="1908" y="1"/>
                  </a:moveTo>
                  <a:cubicBezTo>
                    <a:pt x="1884" y="1"/>
                    <a:pt x="1861" y="7"/>
                    <a:pt x="1843" y="19"/>
                  </a:cubicBezTo>
                  <a:lnTo>
                    <a:pt x="1236" y="369"/>
                  </a:lnTo>
                  <a:lnTo>
                    <a:pt x="600" y="62"/>
                  </a:lnTo>
                  <a:cubicBezTo>
                    <a:pt x="582" y="52"/>
                    <a:pt x="562" y="47"/>
                    <a:pt x="543" y="47"/>
                  </a:cubicBezTo>
                  <a:cubicBezTo>
                    <a:pt x="510" y="47"/>
                    <a:pt x="477" y="61"/>
                    <a:pt x="450" y="83"/>
                  </a:cubicBezTo>
                  <a:cubicBezTo>
                    <a:pt x="407" y="119"/>
                    <a:pt x="386" y="169"/>
                    <a:pt x="393" y="226"/>
                  </a:cubicBezTo>
                  <a:lnTo>
                    <a:pt x="536" y="912"/>
                  </a:lnTo>
                  <a:lnTo>
                    <a:pt x="57" y="1419"/>
                  </a:lnTo>
                  <a:cubicBezTo>
                    <a:pt x="22" y="1454"/>
                    <a:pt x="0" y="1519"/>
                    <a:pt x="29" y="1569"/>
                  </a:cubicBezTo>
                  <a:cubicBezTo>
                    <a:pt x="50" y="1626"/>
                    <a:pt x="93" y="1662"/>
                    <a:pt x="157" y="1662"/>
                  </a:cubicBezTo>
                  <a:lnTo>
                    <a:pt x="521" y="1697"/>
                  </a:lnTo>
                  <a:lnTo>
                    <a:pt x="857" y="1733"/>
                  </a:lnTo>
                  <a:lnTo>
                    <a:pt x="1064" y="2097"/>
                  </a:lnTo>
                  <a:lnTo>
                    <a:pt x="1200" y="2347"/>
                  </a:lnTo>
                  <a:cubicBezTo>
                    <a:pt x="1207" y="2376"/>
                    <a:pt x="1236" y="2390"/>
                    <a:pt x="1264" y="2411"/>
                  </a:cubicBezTo>
                  <a:cubicBezTo>
                    <a:pt x="1278" y="2419"/>
                    <a:pt x="1307" y="2426"/>
                    <a:pt x="1336" y="2426"/>
                  </a:cubicBezTo>
                  <a:cubicBezTo>
                    <a:pt x="1386" y="2426"/>
                    <a:pt x="1443" y="2390"/>
                    <a:pt x="1457" y="2340"/>
                  </a:cubicBezTo>
                  <a:lnTo>
                    <a:pt x="1743" y="1697"/>
                  </a:lnTo>
                  <a:lnTo>
                    <a:pt x="2428" y="1562"/>
                  </a:lnTo>
                  <a:cubicBezTo>
                    <a:pt x="2485" y="1554"/>
                    <a:pt x="2528" y="1512"/>
                    <a:pt x="2549" y="1462"/>
                  </a:cubicBezTo>
                  <a:cubicBezTo>
                    <a:pt x="2564" y="1412"/>
                    <a:pt x="2549" y="1355"/>
                    <a:pt x="2499" y="1319"/>
                  </a:cubicBezTo>
                  <a:lnTo>
                    <a:pt x="1964" y="855"/>
                  </a:lnTo>
                  <a:lnTo>
                    <a:pt x="2057" y="162"/>
                  </a:lnTo>
                  <a:cubicBezTo>
                    <a:pt x="2064" y="105"/>
                    <a:pt x="2035" y="55"/>
                    <a:pt x="1992" y="26"/>
                  </a:cubicBezTo>
                  <a:cubicBezTo>
                    <a:pt x="1968" y="10"/>
                    <a:pt x="1938" y="1"/>
                    <a:pt x="1908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3390650" y="3233575"/>
              <a:ext cx="86775" cy="87275"/>
            </a:xfrm>
            <a:custGeom>
              <a:avLst/>
              <a:gdLst/>
              <a:ahLst/>
              <a:cxnLst/>
              <a:rect l="l" t="t" r="r" b="b"/>
              <a:pathLst>
                <a:path w="3471" h="3491" extrusionOk="0">
                  <a:moveTo>
                    <a:pt x="1130" y="1"/>
                  </a:moveTo>
                  <a:cubicBezTo>
                    <a:pt x="1099" y="1"/>
                    <a:pt x="1066" y="8"/>
                    <a:pt x="1035" y="24"/>
                  </a:cubicBezTo>
                  <a:cubicBezTo>
                    <a:pt x="964" y="59"/>
                    <a:pt x="928" y="124"/>
                    <a:pt x="928" y="202"/>
                  </a:cubicBezTo>
                  <a:lnTo>
                    <a:pt x="921" y="1181"/>
                  </a:lnTo>
                  <a:lnTo>
                    <a:pt x="229" y="1645"/>
                  </a:lnTo>
                  <a:lnTo>
                    <a:pt x="100" y="1738"/>
                  </a:lnTo>
                  <a:cubicBezTo>
                    <a:pt x="36" y="1780"/>
                    <a:pt x="0" y="1852"/>
                    <a:pt x="7" y="1930"/>
                  </a:cubicBezTo>
                  <a:cubicBezTo>
                    <a:pt x="14" y="2016"/>
                    <a:pt x="71" y="2073"/>
                    <a:pt x="143" y="2095"/>
                  </a:cubicBezTo>
                  <a:lnTo>
                    <a:pt x="214" y="2123"/>
                  </a:lnTo>
                  <a:lnTo>
                    <a:pt x="1071" y="2409"/>
                  </a:lnTo>
                  <a:lnTo>
                    <a:pt x="1335" y="3344"/>
                  </a:lnTo>
                  <a:cubicBezTo>
                    <a:pt x="1343" y="3380"/>
                    <a:pt x="1371" y="3416"/>
                    <a:pt x="1400" y="3444"/>
                  </a:cubicBezTo>
                  <a:cubicBezTo>
                    <a:pt x="1428" y="3466"/>
                    <a:pt x="1450" y="3480"/>
                    <a:pt x="1492" y="3487"/>
                  </a:cubicBezTo>
                  <a:cubicBezTo>
                    <a:pt x="1502" y="3489"/>
                    <a:pt x="1512" y="3490"/>
                    <a:pt x="1522" y="3490"/>
                  </a:cubicBezTo>
                  <a:cubicBezTo>
                    <a:pt x="1581" y="3490"/>
                    <a:pt x="1649" y="3457"/>
                    <a:pt x="1685" y="3409"/>
                  </a:cubicBezTo>
                  <a:lnTo>
                    <a:pt x="2264" y="2623"/>
                  </a:lnTo>
                  <a:lnTo>
                    <a:pt x="3249" y="2659"/>
                  </a:lnTo>
                  <a:cubicBezTo>
                    <a:pt x="3321" y="2659"/>
                    <a:pt x="3392" y="2609"/>
                    <a:pt x="3435" y="2552"/>
                  </a:cubicBezTo>
                  <a:cubicBezTo>
                    <a:pt x="3471" y="2480"/>
                    <a:pt x="3463" y="2395"/>
                    <a:pt x="3413" y="2337"/>
                  </a:cubicBezTo>
                  <a:lnTo>
                    <a:pt x="2871" y="1523"/>
                  </a:lnTo>
                  <a:lnTo>
                    <a:pt x="3206" y="602"/>
                  </a:lnTo>
                  <a:cubicBezTo>
                    <a:pt x="3228" y="531"/>
                    <a:pt x="3213" y="452"/>
                    <a:pt x="3156" y="395"/>
                  </a:cubicBezTo>
                  <a:cubicBezTo>
                    <a:pt x="3119" y="358"/>
                    <a:pt x="3067" y="337"/>
                    <a:pt x="3013" y="337"/>
                  </a:cubicBezTo>
                  <a:cubicBezTo>
                    <a:pt x="2994" y="337"/>
                    <a:pt x="2975" y="339"/>
                    <a:pt x="2956" y="345"/>
                  </a:cubicBezTo>
                  <a:lnTo>
                    <a:pt x="2442" y="502"/>
                  </a:lnTo>
                  <a:lnTo>
                    <a:pt x="2071" y="631"/>
                  </a:lnTo>
                  <a:lnTo>
                    <a:pt x="2028" y="645"/>
                  </a:lnTo>
                  <a:lnTo>
                    <a:pt x="1250" y="38"/>
                  </a:lnTo>
                  <a:cubicBezTo>
                    <a:pt x="1213" y="14"/>
                    <a:pt x="1172" y="1"/>
                    <a:pt x="113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3469200" y="2614875"/>
              <a:ext cx="61075" cy="59450"/>
            </a:xfrm>
            <a:custGeom>
              <a:avLst/>
              <a:gdLst/>
              <a:ahLst/>
              <a:cxnLst/>
              <a:rect l="l" t="t" r="r" b="b"/>
              <a:pathLst>
                <a:path w="2443" h="2378" extrusionOk="0">
                  <a:moveTo>
                    <a:pt x="1809" y="0"/>
                  </a:moveTo>
                  <a:cubicBezTo>
                    <a:pt x="1783" y="0"/>
                    <a:pt x="1757" y="7"/>
                    <a:pt x="1728" y="21"/>
                  </a:cubicBezTo>
                  <a:lnTo>
                    <a:pt x="1285" y="286"/>
                  </a:lnTo>
                  <a:lnTo>
                    <a:pt x="1143" y="379"/>
                  </a:lnTo>
                  <a:lnTo>
                    <a:pt x="757" y="207"/>
                  </a:lnTo>
                  <a:lnTo>
                    <a:pt x="528" y="100"/>
                  </a:lnTo>
                  <a:cubicBezTo>
                    <a:pt x="507" y="91"/>
                    <a:pt x="483" y="85"/>
                    <a:pt x="461" y="85"/>
                  </a:cubicBezTo>
                  <a:cubicBezTo>
                    <a:pt x="433" y="85"/>
                    <a:pt x="406" y="94"/>
                    <a:pt x="386" y="114"/>
                  </a:cubicBezTo>
                  <a:cubicBezTo>
                    <a:pt x="336" y="150"/>
                    <a:pt x="321" y="207"/>
                    <a:pt x="336" y="257"/>
                  </a:cubicBezTo>
                  <a:lnTo>
                    <a:pt x="500" y="921"/>
                  </a:lnTo>
                  <a:lnTo>
                    <a:pt x="43" y="1428"/>
                  </a:lnTo>
                  <a:cubicBezTo>
                    <a:pt x="7" y="1471"/>
                    <a:pt x="0" y="1528"/>
                    <a:pt x="14" y="1571"/>
                  </a:cubicBezTo>
                  <a:cubicBezTo>
                    <a:pt x="36" y="1628"/>
                    <a:pt x="79" y="1664"/>
                    <a:pt x="136" y="1664"/>
                  </a:cubicBezTo>
                  <a:lnTo>
                    <a:pt x="814" y="1714"/>
                  </a:lnTo>
                  <a:lnTo>
                    <a:pt x="1150" y="2307"/>
                  </a:lnTo>
                  <a:cubicBezTo>
                    <a:pt x="1171" y="2328"/>
                    <a:pt x="1185" y="2349"/>
                    <a:pt x="1214" y="2357"/>
                  </a:cubicBezTo>
                  <a:cubicBezTo>
                    <a:pt x="1228" y="2364"/>
                    <a:pt x="1257" y="2378"/>
                    <a:pt x="1285" y="2378"/>
                  </a:cubicBezTo>
                  <a:cubicBezTo>
                    <a:pt x="1335" y="2378"/>
                    <a:pt x="1385" y="2342"/>
                    <a:pt x="1400" y="2285"/>
                  </a:cubicBezTo>
                  <a:lnTo>
                    <a:pt x="1657" y="1650"/>
                  </a:lnTo>
                  <a:lnTo>
                    <a:pt x="2328" y="1507"/>
                  </a:lnTo>
                  <a:cubicBezTo>
                    <a:pt x="2385" y="1500"/>
                    <a:pt x="2421" y="1457"/>
                    <a:pt x="2435" y="1414"/>
                  </a:cubicBezTo>
                  <a:cubicBezTo>
                    <a:pt x="2442" y="1364"/>
                    <a:pt x="2428" y="1314"/>
                    <a:pt x="2392" y="1278"/>
                  </a:cubicBezTo>
                  <a:lnTo>
                    <a:pt x="1871" y="828"/>
                  </a:lnTo>
                  <a:lnTo>
                    <a:pt x="1942" y="150"/>
                  </a:lnTo>
                  <a:cubicBezTo>
                    <a:pt x="1957" y="100"/>
                    <a:pt x="1928" y="43"/>
                    <a:pt x="1885" y="21"/>
                  </a:cubicBezTo>
                  <a:cubicBezTo>
                    <a:pt x="1860" y="7"/>
                    <a:pt x="1835" y="0"/>
                    <a:pt x="1809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14"/>
          <p:cNvGrpSpPr/>
          <p:nvPr/>
        </p:nvGrpSpPr>
        <p:grpSpPr>
          <a:xfrm rot="9280594" flipH="1">
            <a:off x="6503255" y="2320428"/>
            <a:ext cx="2437427" cy="579008"/>
            <a:chOff x="2775975" y="1203650"/>
            <a:chExt cx="2187025" cy="519525"/>
          </a:xfrm>
        </p:grpSpPr>
        <p:sp>
          <p:nvSpPr>
            <p:cNvPr id="583" name="Google Shape;583;p14"/>
            <p:cNvSpPr/>
            <p:nvPr/>
          </p:nvSpPr>
          <p:spPr>
            <a:xfrm>
              <a:off x="4902275" y="1662450"/>
              <a:ext cx="60725" cy="60725"/>
            </a:xfrm>
            <a:custGeom>
              <a:avLst/>
              <a:gdLst/>
              <a:ahLst/>
              <a:cxnLst/>
              <a:rect l="l" t="t" r="r" b="b"/>
              <a:pathLst>
                <a:path w="2429" h="2429" extrusionOk="0">
                  <a:moveTo>
                    <a:pt x="1215" y="1"/>
                  </a:moveTo>
                  <a:cubicBezTo>
                    <a:pt x="544" y="1"/>
                    <a:pt x="1" y="543"/>
                    <a:pt x="1" y="1214"/>
                  </a:cubicBezTo>
                  <a:cubicBezTo>
                    <a:pt x="1" y="1886"/>
                    <a:pt x="558" y="2428"/>
                    <a:pt x="1215" y="2428"/>
                  </a:cubicBezTo>
                  <a:cubicBezTo>
                    <a:pt x="1886" y="2428"/>
                    <a:pt x="2429" y="1886"/>
                    <a:pt x="2429" y="1214"/>
                  </a:cubicBezTo>
                  <a:cubicBezTo>
                    <a:pt x="2429" y="543"/>
                    <a:pt x="1886" y="1"/>
                    <a:pt x="1215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2775975" y="1203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7"/>
          <p:cNvSpPr txBox="1">
            <a:spLocks noGrp="1"/>
          </p:cNvSpPr>
          <p:nvPr>
            <p:ph type="body" idx="1"/>
          </p:nvPr>
        </p:nvSpPr>
        <p:spPr>
          <a:xfrm>
            <a:off x="4419300" y="1762075"/>
            <a:ext cx="3924600" cy="29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8" name="Google Shape;638;p17"/>
          <p:cNvSpPr txBox="1">
            <a:spLocks noGrp="1"/>
          </p:cNvSpPr>
          <p:nvPr>
            <p:ph type="title"/>
          </p:nvPr>
        </p:nvSpPr>
        <p:spPr>
          <a:xfrm>
            <a:off x="663025" y="445025"/>
            <a:ext cx="77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9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5"/>
          <p:cNvSpPr txBox="1">
            <a:spLocks noGrp="1"/>
          </p:cNvSpPr>
          <p:nvPr>
            <p:ph type="subTitle" idx="1"/>
          </p:nvPr>
        </p:nvSpPr>
        <p:spPr>
          <a:xfrm flipH="1">
            <a:off x="643800" y="1734850"/>
            <a:ext cx="35916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>
            <a:endParaRPr/>
          </a:p>
        </p:txBody>
      </p:sp>
      <p:sp>
        <p:nvSpPr>
          <p:cNvPr id="767" name="Google Shape;767;p25"/>
          <p:cNvSpPr txBox="1">
            <a:spLocks noGrp="1"/>
          </p:cNvSpPr>
          <p:nvPr>
            <p:ph type="title"/>
          </p:nvPr>
        </p:nvSpPr>
        <p:spPr>
          <a:xfrm>
            <a:off x="663025" y="445025"/>
            <a:ext cx="77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31"/>
          <p:cNvGrpSpPr/>
          <p:nvPr/>
        </p:nvGrpSpPr>
        <p:grpSpPr>
          <a:xfrm flipH="1">
            <a:off x="219741" y="486825"/>
            <a:ext cx="8634713" cy="4284853"/>
            <a:chOff x="-1757057" y="639791"/>
            <a:chExt cx="8174490" cy="4035841"/>
          </a:xfrm>
        </p:grpSpPr>
        <p:sp>
          <p:nvSpPr>
            <p:cNvPr id="870" name="Google Shape;870;p31"/>
            <p:cNvSpPr/>
            <p:nvPr/>
          </p:nvSpPr>
          <p:spPr>
            <a:xfrm>
              <a:off x="-1757057" y="4335508"/>
              <a:ext cx="875325" cy="340125"/>
            </a:xfrm>
            <a:custGeom>
              <a:avLst/>
              <a:gdLst/>
              <a:ahLst/>
              <a:cxnLst/>
              <a:rect l="l" t="t" r="r" b="b"/>
              <a:pathLst>
                <a:path w="35013" h="13605" extrusionOk="0">
                  <a:moveTo>
                    <a:pt x="34984" y="0"/>
                  </a:moveTo>
                  <a:cubicBezTo>
                    <a:pt x="14233" y="4792"/>
                    <a:pt x="579" y="12004"/>
                    <a:pt x="451" y="12082"/>
                  </a:cubicBezTo>
                  <a:lnTo>
                    <a:pt x="458" y="12090"/>
                  </a:lnTo>
                  <a:cubicBezTo>
                    <a:pt x="222" y="12218"/>
                    <a:pt x="58" y="12461"/>
                    <a:pt x="36" y="12747"/>
                  </a:cubicBezTo>
                  <a:cubicBezTo>
                    <a:pt x="1" y="13189"/>
                    <a:pt x="344" y="13575"/>
                    <a:pt x="779" y="13603"/>
                  </a:cubicBezTo>
                  <a:cubicBezTo>
                    <a:pt x="790" y="13604"/>
                    <a:pt x="802" y="13604"/>
                    <a:pt x="813" y="13604"/>
                  </a:cubicBezTo>
                  <a:cubicBezTo>
                    <a:pt x="979" y="13604"/>
                    <a:pt x="1138" y="13555"/>
                    <a:pt x="1272" y="13475"/>
                  </a:cubicBezTo>
                  <a:cubicBezTo>
                    <a:pt x="1272" y="13475"/>
                    <a:pt x="1279" y="13468"/>
                    <a:pt x="1300" y="13454"/>
                  </a:cubicBezTo>
                  <a:lnTo>
                    <a:pt x="1308" y="13454"/>
                  </a:lnTo>
                  <a:cubicBezTo>
                    <a:pt x="1665" y="13232"/>
                    <a:pt x="4914" y="11140"/>
                    <a:pt x="10334" y="8583"/>
                  </a:cubicBezTo>
                  <a:cubicBezTo>
                    <a:pt x="15604" y="6106"/>
                    <a:pt x="24173" y="2614"/>
                    <a:pt x="35013" y="114"/>
                  </a:cubicBezTo>
                  <a:lnTo>
                    <a:pt x="34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-1535595" y="4178295"/>
              <a:ext cx="432400" cy="168225"/>
            </a:xfrm>
            <a:custGeom>
              <a:avLst/>
              <a:gdLst/>
              <a:ahLst/>
              <a:cxnLst/>
              <a:rect l="l" t="t" r="r" b="b"/>
              <a:pathLst>
                <a:path w="17296" h="6729" extrusionOk="0">
                  <a:moveTo>
                    <a:pt x="17289" y="0"/>
                  </a:moveTo>
                  <a:cubicBezTo>
                    <a:pt x="7034" y="2371"/>
                    <a:pt x="286" y="5934"/>
                    <a:pt x="222" y="5970"/>
                  </a:cubicBezTo>
                  <a:lnTo>
                    <a:pt x="222" y="5977"/>
                  </a:lnTo>
                  <a:cubicBezTo>
                    <a:pt x="108" y="6041"/>
                    <a:pt x="29" y="6156"/>
                    <a:pt x="15" y="6299"/>
                  </a:cubicBezTo>
                  <a:cubicBezTo>
                    <a:pt x="1" y="6527"/>
                    <a:pt x="165" y="6713"/>
                    <a:pt x="386" y="6727"/>
                  </a:cubicBezTo>
                  <a:cubicBezTo>
                    <a:pt x="397" y="6728"/>
                    <a:pt x="408" y="6728"/>
                    <a:pt x="418" y="6728"/>
                  </a:cubicBezTo>
                  <a:cubicBezTo>
                    <a:pt x="491" y="6728"/>
                    <a:pt x="559" y="6706"/>
                    <a:pt x="622" y="6663"/>
                  </a:cubicBezTo>
                  <a:cubicBezTo>
                    <a:pt x="622" y="6663"/>
                    <a:pt x="629" y="6663"/>
                    <a:pt x="643" y="6656"/>
                  </a:cubicBezTo>
                  <a:cubicBezTo>
                    <a:pt x="815" y="6541"/>
                    <a:pt x="2421" y="5499"/>
                    <a:pt x="5099" y="4242"/>
                  </a:cubicBezTo>
                  <a:cubicBezTo>
                    <a:pt x="7706" y="3014"/>
                    <a:pt x="11940" y="1293"/>
                    <a:pt x="17296" y="50"/>
                  </a:cubicBezTo>
                  <a:lnTo>
                    <a:pt x="1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6238624" y="1662450"/>
              <a:ext cx="60725" cy="60725"/>
            </a:xfrm>
            <a:custGeom>
              <a:avLst/>
              <a:gdLst/>
              <a:ahLst/>
              <a:cxnLst/>
              <a:rect l="l" t="t" r="r" b="b"/>
              <a:pathLst>
                <a:path w="2429" h="2429" extrusionOk="0">
                  <a:moveTo>
                    <a:pt x="1215" y="1"/>
                  </a:moveTo>
                  <a:cubicBezTo>
                    <a:pt x="544" y="1"/>
                    <a:pt x="1" y="543"/>
                    <a:pt x="1" y="1214"/>
                  </a:cubicBezTo>
                  <a:cubicBezTo>
                    <a:pt x="1" y="1886"/>
                    <a:pt x="558" y="2428"/>
                    <a:pt x="1215" y="2428"/>
                  </a:cubicBezTo>
                  <a:cubicBezTo>
                    <a:pt x="1886" y="2428"/>
                    <a:pt x="2429" y="1886"/>
                    <a:pt x="2429" y="1214"/>
                  </a:cubicBezTo>
                  <a:cubicBezTo>
                    <a:pt x="2429" y="543"/>
                    <a:pt x="1886" y="1"/>
                    <a:pt x="1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5935613" y="2849025"/>
              <a:ext cx="44650" cy="44650"/>
            </a:xfrm>
            <a:custGeom>
              <a:avLst/>
              <a:gdLst/>
              <a:ahLst/>
              <a:cxnLst/>
              <a:rect l="l" t="t" r="r" b="b"/>
              <a:pathLst>
                <a:path w="1786" h="1786" extrusionOk="0">
                  <a:moveTo>
                    <a:pt x="893" y="0"/>
                  </a:moveTo>
                  <a:cubicBezTo>
                    <a:pt x="401" y="0"/>
                    <a:pt x="1" y="400"/>
                    <a:pt x="1" y="893"/>
                  </a:cubicBezTo>
                  <a:cubicBezTo>
                    <a:pt x="1" y="1386"/>
                    <a:pt x="401" y="1786"/>
                    <a:pt x="893" y="1786"/>
                  </a:cubicBezTo>
                  <a:cubicBezTo>
                    <a:pt x="1386" y="1786"/>
                    <a:pt x="1786" y="1386"/>
                    <a:pt x="1786" y="893"/>
                  </a:cubicBezTo>
                  <a:cubicBezTo>
                    <a:pt x="1786" y="400"/>
                    <a:pt x="1386" y="0"/>
                    <a:pt x="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-1099239" y="3125265"/>
              <a:ext cx="30550" cy="27100"/>
            </a:xfrm>
            <a:custGeom>
              <a:avLst/>
              <a:gdLst/>
              <a:ahLst/>
              <a:cxnLst/>
              <a:rect l="l" t="t" r="r" b="b"/>
              <a:pathLst>
                <a:path w="1222" h="1084" extrusionOk="0">
                  <a:moveTo>
                    <a:pt x="606" y="1"/>
                  </a:moveTo>
                  <a:cubicBezTo>
                    <a:pt x="443" y="1"/>
                    <a:pt x="284" y="74"/>
                    <a:pt x="179" y="217"/>
                  </a:cubicBezTo>
                  <a:cubicBezTo>
                    <a:pt x="0" y="460"/>
                    <a:pt x="43" y="796"/>
                    <a:pt x="286" y="974"/>
                  </a:cubicBezTo>
                  <a:cubicBezTo>
                    <a:pt x="383" y="1048"/>
                    <a:pt x="498" y="1084"/>
                    <a:pt x="612" y="1084"/>
                  </a:cubicBezTo>
                  <a:cubicBezTo>
                    <a:pt x="776" y="1084"/>
                    <a:pt x="938" y="1010"/>
                    <a:pt x="1043" y="867"/>
                  </a:cubicBezTo>
                  <a:cubicBezTo>
                    <a:pt x="1221" y="624"/>
                    <a:pt x="1179" y="289"/>
                    <a:pt x="936" y="110"/>
                  </a:cubicBezTo>
                  <a:cubicBezTo>
                    <a:pt x="836" y="37"/>
                    <a:pt x="720" y="1"/>
                    <a:pt x="6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-1442270" y="815931"/>
              <a:ext cx="49475" cy="43700"/>
            </a:xfrm>
            <a:custGeom>
              <a:avLst/>
              <a:gdLst/>
              <a:ahLst/>
              <a:cxnLst/>
              <a:rect l="l" t="t" r="r" b="b"/>
              <a:pathLst>
                <a:path w="1979" h="1748" extrusionOk="0">
                  <a:moveTo>
                    <a:pt x="990" y="0"/>
                  </a:moveTo>
                  <a:cubicBezTo>
                    <a:pt x="727" y="0"/>
                    <a:pt x="466" y="121"/>
                    <a:pt x="293" y="345"/>
                  </a:cubicBezTo>
                  <a:cubicBezTo>
                    <a:pt x="1" y="731"/>
                    <a:pt x="79" y="1273"/>
                    <a:pt x="465" y="1573"/>
                  </a:cubicBezTo>
                  <a:cubicBezTo>
                    <a:pt x="620" y="1691"/>
                    <a:pt x="804" y="1748"/>
                    <a:pt x="987" y="1748"/>
                  </a:cubicBezTo>
                  <a:cubicBezTo>
                    <a:pt x="1251" y="1748"/>
                    <a:pt x="1513" y="1629"/>
                    <a:pt x="1686" y="1402"/>
                  </a:cubicBezTo>
                  <a:cubicBezTo>
                    <a:pt x="1979" y="1016"/>
                    <a:pt x="1900" y="474"/>
                    <a:pt x="1514" y="181"/>
                  </a:cubicBezTo>
                  <a:cubicBezTo>
                    <a:pt x="1357" y="58"/>
                    <a:pt x="1173" y="0"/>
                    <a:pt x="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6207548" y="4343475"/>
              <a:ext cx="99100" cy="99100"/>
            </a:xfrm>
            <a:custGeom>
              <a:avLst/>
              <a:gdLst/>
              <a:ahLst/>
              <a:cxnLst/>
              <a:rect l="l" t="t" r="r" b="b"/>
              <a:pathLst>
                <a:path w="3964" h="3964" extrusionOk="0">
                  <a:moveTo>
                    <a:pt x="1986" y="0"/>
                  </a:moveTo>
                  <a:cubicBezTo>
                    <a:pt x="886" y="0"/>
                    <a:pt x="1" y="886"/>
                    <a:pt x="1" y="1985"/>
                  </a:cubicBezTo>
                  <a:cubicBezTo>
                    <a:pt x="1" y="3078"/>
                    <a:pt x="886" y="3963"/>
                    <a:pt x="1986" y="3963"/>
                  </a:cubicBezTo>
                  <a:cubicBezTo>
                    <a:pt x="3078" y="3963"/>
                    <a:pt x="3964" y="3078"/>
                    <a:pt x="3964" y="1985"/>
                  </a:cubicBezTo>
                  <a:cubicBezTo>
                    <a:pt x="3964" y="886"/>
                    <a:pt x="3078" y="0"/>
                    <a:pt x="198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-1665648" y="1567825"/>
              <a:ext cx="135875" cy="124650"/>
            </a:xfrm>
            <a:custGeom>
              <a:avLst/>
              <a:gdLst/>
              <a:ahLst/>
              <a:cxnLst/>
              <a:rect l="l" t="t" r="r" b="b"/>
              <a:pathLst>
                <a:path w="5435" h="4986" extrusionOk="0">
                  <a:moveTo>
                    <a:pt x="1943" y="1"/>
                  </a:moveTo>
                  <a:cubicBezTo>
                    <a:pt x="1943" y="1"/>
                    <a:pt x="1786" y="1993"/>
                    <a:pt x="1607" y="2236"/>
                  </a:cubicBezTo>
                  <a:cubicBezTo>
                    <a:pt x="1343" y="2571"/>
                    <a:pt x="0" y="2700"/>
                    <a:pt x="0" y="2700"/>
                  </a:cubicBezTo>
                  <a:cubicBezTo>
                    <a:pt x="0" y="2700"/>
                    <a:pt x="1179" y="2750"/>
                    <a:pt x="1593" y="3171"/>
                  </a:cubicBezTo>
                  <a:cubicBezTo>
                    <a:pt x="1857" y="3428"/>
                    <a:pt x="2071" y="4985"/>
                    <a:pt x="2071" y="4985"/>
                  </a:cubicBezTo>
                  <a:cubicBezTo>
                    <a:pt x="2071" y="4985"/>
                    <a:pt x="2178" y="3343"/>
                    <a:pt x="2585" y="3128"/>
                  </a:cubicBezTo>
                  <a:cubicBezTo>
                    <a:pt x="3328" y="2743"/>
                    <a:pt x="5435" y="2707"/>
                    <a:pt x="5435" y="2707"/>
                  </a:cubicBezTo>
                  <a:cubicBezTo>
                    <a:pt x="5435" y="2707"/>
                    <a:pt x="3292" y="2571"/>
                    <a:pt x="2721" y="2371"/>
                  </a:cubicBezTo>
                  <a:cubicBezTo>
                    <a:pt x="2050" y="2136"/>
                    <a:pt x="1943" y="1"/>
                    <a:pt x="1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-1293903" y="639791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1"/>
                  </a:moveTo>
                  <a:cubicBezTo>
                    <a:pt x="1950" y="1"/>
                    <a:pt x="1786" y="1986"/>
                    <a:pt x="1607" y="2229"/>
                  </a:cubicBezTo>
                  <a:cubicBezTo>
                    <a:pt x="1350" y="2571"/>
                    <a:pt x="1" y="2693"/>
                    <a:pt x="1" y="2693"/>
                  </a:cubicBezTo>
                  <a:cubicBezTo>
                    <a:pt x="1" y="2693"/>
                    <a:pt x="1179" y="2750"/>
                    <a:pt x="1600" y="3164"/>
                  </a:cubicBezTo>
                  <a:cubicBezTo>
                    <a:pt x="1857" y="3421"/>
                    <a:pt x="2071" y="4978"/>
                    <a:pt x="2071" y="4978"/>
                  </a:cubicBezTo>
                  <a:cubicBezTo>
                    <a:pt x="2071" y="4978"/>
                    <a:pt x="2178" y="3335"/>
                    <a:pt x="2593" y="3121"/>
                  </a:cubicBezTo>
                  <a:cubicBezTo>
                    <a:pt x="3335" y="2736"/>
                    <a:pt x="5442" y="2700"/>
                    <a:pt x="5442" y="2700"/>
                  </a:cubicBezTo>
                  <a:cubicBezTo>
                    <a:pt x="5442" y="2700"/>
                    <a:pt x="3300" y="2564"/>
                    <a:pt x="2728" y="2371"/>
                  </a:cubicBezTo>
                  <a:cubicBezTo>
                    <a:pt x="2064" y="2129"/>
                    <a:pt x="1950" y="1"/>
                    <a:pt x="1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5951029" y="2982978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0"/>
                  </a:moveTo>
                  <a:cubicBezTo>
                    <a:pt x="1950" y="0"/>
                    <a:pt x="1786" y="1992"/>
                    <a:pt x="1607" y="2228"/>
                  </a:cubicBezTo>
                  <a:cubicBezTo>
                    <a:pt x="1350" y="2571"/>
                    <a:pt x="0" y="2692"/>
                    <a:pt x="0" y="2692"/>
                  </a:cubicBezTo>
                  <a:cubicBezTo>
                    <a:pt x="0" y="2692"/>
                    <a:pt x="1179" y="2749"/>
                    <a:pt x="1600" y="3171"/>
                  </a:cubicBezTo>
                  <a:cubicBezTo>
                    <a:pt x="1857" y="3428"/>
                    <a:pt x="2071" y="4977"/>
                    <a:pt x="2071" y="4977"/>
                  </a:cubicBezTo>
                  <a:cubicBezTo>
                    <a:pt x="2071" y="4977"/>
                    <a:pt x="2178" y="3335"/>
                    <a:pt x="2592" y="3121"/>
                  </a:cubicBezTo>
                  <a:cubicBezTo>
                    <a:pt x="3335" y="2742"/>
                    <a:pt x="5442" y="2707"/>
                    <a:pt x="5442" y="2707"/>
                  </a:cubicBezTo>
                  <a:cubicBezTo>
                    <a:pt x="5442" y="2707"/>
                    <a:pt x="3299" y="2571"/>
                    <a:pt x="2728" y="2371"/>
                  </a:cubicBezTo>
                  <a:cubicBezTo>
                    <a:pt x="2064" y="2142"/>
                    <a:pt x="1950" y="0"/>
                    <a:pt x="1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5277275" y="3748900"/>
              <a:ext cx="21250" cy="18650"/>
            </a:xfrm>
            <a:custGeom>
              <a:avLst/>
              <a:gdLst/>
              <a:ahLst/>
              <a:cxnLst/>
              <a:rect l="l" t="t" r="r" b="b"/>
              <a:pathLst>
                <a:path w="850" h="746" extrusionOk="0">
                  <a:moveTo>
                    <a:pt x="430" y="0"/>
                  </a:moveTo>
                  <a:cubicBezTo>
                    <a:pt x="302" y="0"/>
                    <a:pt x="177" y="62"/>
                    <a:pt x="107" y="169"/>
                  </a:cubicBezTo>
                  <a:cubicBezTo>
                    <a:pt x="0" y="348"/>
                    <a:pt x="57" y="583"/>
                    <a:pt x="229" y="691"/>
                  </a:cubicBezTo>
                  <a:cubicBezTo>
                    <a:pt x="288" y="728"/>
                    <a:pt x="354" y="745"/>
                    <a:pt x="420" y="745"/>
                  </a:cubicBezTo>
                  <a:cubicBezTo>
                    <a:pt x="545" y="745"/>
                    <a:pt x="668" y="684"/>
                    <a:pt x="743" y="576"/>
                  </a:cubicBezTo>
                  <a:cubicBezTo>
                    <a:pt x="850" y="398"/>
                    <a:pt x="800" y="162"/>
                    <a:pt x="628" y="55"/>
                  </a:cubicBezTo>
                  <a:cubicBezTo>
                    <a:pt x="566" y="18"/>
                    <a:pt x="498" y="0"/>
                    <a:pt x="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514677" y="2930792"/>
              <a:ext cx="16825" cy="14625"/>
            </a:xfrm>
            <a:custGeom>
              <a:avLst/>
              <a:gdLst/>
              <a:ahLst/>
              <a:cxnLst/>
              <a:rect l="l" t="t" r="r" b="b"/>
              <a:pathLst>
                <a:path w="673" h="585" extrusionOk="0">
                  <a:moveTo>
                    <a:pt x="341" y="0"/>
                  </a:moveTo>
                  <a:cubicBezTo>
                    <a:pt x="244" y="0"/>
                    <a:pt x="149" y="49"/>
                    <a:pt x="94" y="137"/>
                  </a:cubicBezTo>
                  <a:cubicBezTo>
                    <a:pt x="1" y="273"/>
                    <a:pt x="44" y="451"/>
                    <a:pt x="179" y="537"/>
                  </a:cubicBezTo>
                  <a:cubicBezTo>
                    <a:pt x="227" y="570"/>
                    <a:pt x="281" y="585"/>
                    <a:pt x="333" y="585"/>
                  </a:cubicBezTo>
                  <a:cubicBezTo>
                    <a:pt x="430" y="585"/>
                    <a:pt x="524" y="535"/>
                    <a:pt x="579" y="451"/>
                  </a:cubicBezTo>
                  <a:cubicBezTo>
                    <a:pt x="672" y="316"/>
                    <a:pt x="629" y="137"/>
                    <a:pt x="494" y="44"/>
                  </a:cubicBezTo>
                  <a:cubicBezTo>
                    <a:pt x="446" y="14"/>
                    <a:pt x="393" y="0"/>
                    <a:pt x="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-1176139" y="2859715"/>
              <a:ext cx="21450" cy="21450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429" y="1"/>
                  </a:moveTo>
                  <a:cubicBezTo>
                    <a:pt x="194" y="1"/>
                    <a:pt x="1" y="194"/>
                    <a:pt x="1" y="429"/>
                  </a:cubicBezTo>
                  <a:cubicBezTo>
                    <a:pt x="1" y="665"/>
                    <a:pt x="194" y="858"/>
                    <a:pt x="429" y="858"/>
                  </a:cubicBezTo>
                  <a:cubicBezTo>
                    <a:pt x="665" y="858"/>
                    <a:pt x="858" y="665"/>
                    <a:pt x="858" y="429"/>
                  </a:cubicBezTo>
                  <a:cubicBezTo>
                    <a:pt x="858" y="194"/>
                    <a:pt x="665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5714557" y="1432488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6145658" y="1514103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4954500" y="2904637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2" y="0"/>
                  </a:moveTo>
                  <a:cubicBezTo>
                    <a:pt x="215" y="0"/>
                    <a:pt x="0" y="214"/>
                    <a:pt x="0" y="471"/>
                  </a:cubicBezTo>
                  <a:cubicBezTo>
                    <a:pt x="0" y="736"/>
                    <a:pt x="215" y="943"/>
                    <a:pt x="472" y="943"/>
                  </a:cubicBezTo>
                  <a:cubicBezTo>
                    <a:pt x="729" y="943"/>
                    <a:pt x="943" y="736"/>
                    <a:pt x="943" y="471"/>
                  </a:cubicBezTo>
                  <a:cubicBezTo>
                    <a:pt x="943" y="214"/>
                    <a:pt x="729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733657" y="916563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902382" y="848013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6154082" y="1110438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6398657" y="1950117"/>
              <a:ext cx="18775" cy="16725"/>
            </a:xfrm>
            <a:custGeom>
              <a:avLst/>
              <a:gdLst/>
              <a:ahLst/>
              <a:cxnLst/>
              <a:rect l="l" t="t" r="r" b="b"/>
              <a:pathLst>
                <a:path w="751" h="669" extrusionOk="0">
                  <a:moveTo>
                    <a:pt x="387" y="0"/>
                  </a:moveTo>
                  <a:cubicBezTo>
                    <a:pt x="309" y="0"/>
                    <a:pt x="230" y="27"/>
                    <a:pt x="165" y="82"/>
                  </a:cubicBezTo>
                  <a:cubicBezTo>
                    <a:pt x="22" y="204"/>
                    <a:pt x="1" y="418"/>
                    <a:pt x="129" y="554"/>
                  </a:cubicBezTo>
                  <a:cubicBezTo>
                    <a:pt x="191" y="631"/>
                    <a:pt x="282" y="669"/>
                    <a:pt x="376" y="669"/>
                  </a:cubicBezTo>
                  <a:cubicBezTo>
                    <a:pt x="455" y="669"/>
                    <a:pt x="535" y="642"/>
                    <a:pt x="601" y="589"/>
                  </a:cubicBezTo>
                  <a:cubicBezTo>
                    <a:pt x="743" y="475"/>
                    <a:pt x="751" y="261"/>
                    <a:pt x="636" y="118"/>
                  </a:cubicBezTo>
                  <a:cubicBezTo>
                    <a:pt x="57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555732" y="2870827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4" y="0"/>
                  </a:moveTo>
                  <a:cubicBezTo>
                    <a:pt x="136" y="0"/>
                    <a:pt x="0" y="143"/>
                    <a:pt x="0" y="314"/>
                  </a:cubicBezTo>
                  <a:cubicBezTo>
                    <a:pt x="0" y="486"/>
                    <a:pt x="143" y="614"/>
                    <a:pt x="314" y="628"/>
                  </a:cubicBezTo>
                  <a:cubicBezTo>
                    <a:pt x="493" y="628"/>
                    <a:pt x="629" y="486"/>
                    <a:pt x="629" y="314"/>
                  </a:cubicBezTo>
                  <a:cubicBezTo>
                    <a:pt x="629" y="136"/>
                    <a:pt x="486" y="0"/>
                    <a:pt x="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754275" y="4298275"/>
              <a:ext cx="17350" cy="15350"/>
            </a:xfrm>
            <a:custGeom>
              <a:avLst/>
              <a:gdLst/>
              <a:ahLst/>
              <a:cxnLst/>
              <a:rect l="l" t="t" r="r" b="b"/>
              <a:pathLst>
                <a:path w="694" h="614" extrusionOk="0">
                  <a:moveTo>
                    <a:pt x="349" y="1"/>
                  </a:moveTo>
                  <a:cubicBezTo>
                    <a:pt x="259" y="1"/>
                    <a:pt x="170" y="42"/>
                    <a:pt x="108" y="117"/>
                  </a:cubicBezTo>
                  <a:cubicBezTo>
                    <a:pt x="0" y="252"/>
                    <a:pt x="22" y="438"/>
                    <a:pt x="158" y="545"/>
                  </a:cubicBezTo>
                  <a:cubicBezTo>
                    <a:pt x="215" y="591"/>
                    <a:pt x="282" y="613"/>
                    <a:pt x="349" y="613"/>
                  </a:cubicBezTo>
                  <a:cubicBezTo>
                    <a:pt x="437" y="613"/>
                    <a:pt x="525" y="573"/>
                    <a:pt x="586" y="495"/>
                  </a:cubicBezTo>
                  <a:cubicBezTo>
                    <a:pt x="693" y="359"/>
                    <a:pt x="672" y="174"/>
                    <a:pt x="536" y="67"/>
                  </a:cubicBezTo>
                  <a:cubicBezTo>
                    <a:pt x="479" y="22"/>
                    <a:pt x="414" y="1"/>
                    <a:pt x="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784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iga"/>
              <a:buNone/>
              <a:defRPr sz="3000">
                <a:solidFill>
                  <a:schemeClr val="lt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7848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  <a:defRPr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8" r:id="rId5"/>
    <p:sldLayoutId id="2147483660" r:id="rId6"/>
    <p:sldLayoutId id="2147483663" r:id="rId7"/>
    <p:sldLayoutId id="2147483671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tatis.moenv.gov.tw/epa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oenv.gov.tw/dataset/detail/aqx_p_48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wa.gov.tw/V8/C/D/DailyPrecipitatio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7" name="Google Shape;947;p35"/>
          <p:cNvGrpSpPr/>
          <p:nvPr/>
        </p:nvGrpSpPr>
        <p:grpSpPr>
          <a:xfrm>
            <a:off x="35" y="2385089"/>
            <a:ext cx="9144042" cy="3511478"/>
            <a:chOff x="1190200" y="3484600"/>
            <a:chExt cx="5216225" cy="2003125"/>
          </a:xfrm>
        </p:grpSpPr>
        <p:sp>
          <p:nvSpPr>
            <p:cNvPr id="948" name="Google Shape;948;p35"/>
            <p:cNvSpPr/>
            <p:nvPr/>
          </p:nvSpPr>
          <p:spPr>
            <a:xfrm>
              <a:off x="1410350" y="3484600"/>
              <a:ext cx="3761050" cy="2003125"/>
            </a:xfrm>
            <a:custGeom>
              <a:avLst/>
              <a:gdLst/>
              <a:ahLst/>
              <a:cxnLst/>
              <a:rect l="l" t="t" r="r" b="b"/>
              <a:pathLst>
                <a:path w="150442" h="80125" extrusionOk="0">
                  <a:moveTo>
                    <a:pt x="0" y="38228"/>
                  </a:moveTo>
                  <a:cubicBezTo>
                    <a:pt x="0" y="38228"/>
                    <a:pt x="56407" y="1"/>
                    <a:pt x="150441" y="35693"/>
                  </a:cubicBezTo>
                  <a:cubicBezTo>
                    <a:pt x="150441" y="35693"/>
                    <a:pt x="41897" y="80125"/>
                    <a:pt x="0" y="382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632050" y="3978300"/>
              <a:ext cx="3774375" cy="1475225"/>
            </a:xfrm>
            <a:custGeom>
              <a:avLst/>
              <a:gdLst/>
              <a:ahLst/>
              <a:cxnLst/>
              <a:rect l="l" t="t" r="r" b="b"/>
              <a:pathLst>
                <a:path w="150975" h="59009" extrusionOk="0">
                  <a:moveTo>
                    <a:pt x="1" y="34958"/>
                  </a:moveTo>
                  <a:cubicBezTo>
                    <a:pt x="1" y="34958"/>
                    <a:pt x="53239" y="0"/>
                    <a:pt x="150975" y="13543"/>
                  </a:cubicBezTo>
                  <a:lnTo>
                    <a:pt x="150975" y="59009"/>
                  </a:lnTo>
                  <a:lnTo>
                    <a:pt x="1" y="590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1190200" y="4087525"/>
              <a:ext cx="3163950" cy="1366000"/>
            </a:xfrm>
            <a:custGeom>
              <a:avLst/>
              <a:gdLst/>
              <a:ahLst/>
              <a:cxnLst/>
              <a:rect l="l" t="t" r="r" b="b"/>
              <a:pathLst>
                <a:path w="126558" h="54640" extrusionOk="0">
                  <a:moveTo>
                    <a:pt x="0" y="11576"/>
                  </a:moveTo>
                  <a:cubicBezTo>
                    <a:pt x="0" y="11576"/>
                    <a:pt x="71918" y="1"/>
                    <a:pt x="126557" y="54640"/>
                  </a:cubicBezTo>
                  <a:lnTo>
                    <a:pt x="0" y="546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5"/>
          <p:cNvSpPr/>
          <p:nvPr/>
        </p:nvSpPr>
        <p:spPr>
          <a:xfrm>
            <a:off x="1679425" y="4820250"/>
            <a:ext cx="900600" cy="150600"/>
          </a:xfrm>
          <a:prstGeom prst="ellipse">
            <a:avLst/>
          </a:prstGeom>
          <a:solidFill>
            <a:srgbClr val="2A5395">
              <a:alpha val="50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5"/>
          <p:cNvSpPr txBox="1">
            <a:spLocks noGrp="1"/>
          </p:cNvSpPr>
          <p:nvPr>
            <p:ph type="subTitle" idx="2"/>
          </p:nvPr>
        </p:nvSpPr>
        <p:spPr>
          <a:xfrm>
            <a:off x="3864330" y="2294996"/>
            <a:ext cx="53916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組別：熬夜寫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</a:rPr>
              <a:t>Code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來杯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</a:rPr>
              <a:t>Java</a:t>
            </a:r>
            <a:br>
              <a:rPr lang="en-US" altLang="zh-TW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dirty="0">
                <a:latin typeface="Taipei Sans TC Beta" pitchFamily="2" charset="-120"/>
                <a:ea typeface="Taipei Sans TC Beta" pitchFamily="2" charset="-120"/>
              </a:rPr>
            </a:b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組員：江曉明 陳柏淮 楊承翰</a:t>
            </a:r>
            <a:endParaRPr lang="en-US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953" name="Google Shape;953;p35"/>
          <p:cNvSpPr txBox="1">
            <a:spLocks noGrp="1"/>
          </p:cNvSpPr>
          <p:nvPr>
            <p:ph type="subTitle" idx="1"/>
          </p:nvPr>
        </p:nvSpPr>
        <p:spPr>
          <a:xfrm>
            <a:off x="311700" y="1386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利用雨量來預測空氣品質指標</a:t>
            </a:r>
          </a:p>
        </p:txBody>
      </p:sp>
      <p:sp>
        <p:nvSpPr>
          <p:cNvPr id="954" name="Google Shape;954;p35"/>
          <p:cNvSpPr/>
          <p:nvPr/>
        </p:nvSpPr>
        <p:spPr>
          <a:xfrm>
            <a:off x="1323175" y="3276825"/>
            <a:ext cx="452496" cy="746575"/>
          </a:xfrm>
          <a:custGeom>
            <a:avLst/>
            <a:gdLst/>
            <a:ahLst/>
            <a:cxnLst/>
            <a:rect l="l" t="t" r="r" b="b"/>
            <a:pathLst>
              <a:path w="5807" h="9581" extrusionOk="0">
                <a:moveTo>
                  <a:pt x="2924" y="0"/>
                </a:moveTo>
                <a:cubicBezTo>
                  <a:pt x="2477" y="1624"/>
                  <a:pt x="1950" y="3126"/>
                  <a:pt x="1341" y="4587"/>
                </a:cubicBezTo>
                <a:lnTo>
                  <a:pt x="2152" y="4303"/>
                </a:lnTo>
                <a:lnTo>
                  <a:pt x="2152" y="4303"/>
                </a:lnTo>
                <a:cubicBezTo>
                  <a:pt x="1625" y="5359"/>
                  <a:pt x="1138" y="6333"/>
                  <a:pt x="569" y="7145"/>
                </a:cubicBezTo>
                <a:lnTo>
                  <a:pt x="1706" y="6901"/>
                </a:lnTo>
                <a:lnTo>
                  <a:pt x="1706" y="6901"/>
                </a:lnTo>
                <a:cubicBezTo>
                  <a:pt x="1178" y="7835"/>
                  <a:pt x="610" y="8728"/>
                  <a:pt x="1" y="9499"/>
                </a:cubicBezTo>
                <a:lnTo>
                  <a:pt x="2924" y="9581"/>
                </a:lnTo>
                <a:lnTo>
                  <a:pt x="5806" y="9418"/>
                </a:lnTo>
                <a:cubicBezTo>
                  <a:pt x="5278" y="8566"/>
                  <a:pt x="4791" y="7713"/>
                  <a:pt x="4304" y="6901"/>
                </a:cubicBezTo>
                <a:lnTo>
                  <a:pt x="4304" y="6901"/>
                </a:lnTo>
                <a:lnTo>
                  <a:pt x="5238" y="7145"/>
                </a:lnTo>
                <a:cubicBezTo>
                  <a:pt x="4751" y="6374"/>
                  <a:pt x="4182" y="5359"/>
                  <a:pt x="3655" y="4263"/>
                </a:cubicBezTo>
                <a:lnTo>
                  <a:pt x="3655" y="4263"/>
                </a:lnTo>
                <a:lnTo>
                  <a:pt x="4466" y="4587"/>
                </a:lnTo>
                <a:cubicBezTo>
                  <a:pt x="3857" y="3126"/>
                  <a:pt x="3289" y="1624"/>
                  <a:pt x="29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5"/>
          <p:cNvSpPr/>
          <p:nvPr/>
        </p:nvSpPr>
        <p:spPr>
          <a:xfrm>
            <a:off x="7036325" y="3353025"/>
            <a:ext cx="403920" cy="666430"/>
          </a:xfrm>
          <a:custGeom>
            <a:avLst/>
            <a:gdLst/>
            <a:ahLst/>
            <a:cxnLst/>
            <a:rect l="l" t="t" r="r" b="b"/>
            <a:pathLst>
              <a:path w="5807" h="9581" extrusionOk="0">
                <a:moveTo>
                  <a:pt x="2924" y="0"/>
                </a:moveTo>
                <a:cubicBezTo>
                  <a:pt x="2477" y="1624"/>
                  <a:pt x="1950" y="3126"/>
                  <a:pt x="1341" y="4587"/>
                </a:cubicBezTo>
                <a:lnTo>
                  <a:pt x="2152" y="4303"/>
                </a:lnTo>
                <a:lnTo>
                  <a:pt x="2152" y="4303"/>
                </a:lnTo>
                <a:cubicBezTo>
                  <a:pt x="1625" y="5359"/>
                  <a:pt x="1138" y="6333"/>
                  <a:pt x="569" y="7145"/>
                </a:cubicBezTo>
                <a:lnTo>
                  <a:pt x="1706" y="6901"/>
                </a:lnTo>
                <a:lnTo>
                  <a:pt x="1706" y="6901"/>
                </a:lnTo>
                <a:cubicBezTo>
                  <a:pt x="1178" y="7835"/>
                  <a:pt x="610" y="8728"/>
                  <a:pt x="1" y="9499"/>
                </a:cubicBezTo>
                <a:lnTo>
                  <a:pt x="2924" y="9581"/>
                </a:lnTo>
                <a:lnTo>
                  <a:pt x="5806" y="9418"/>
                </a:lnTo>
                <a:cubicBezTo>
                  <a:pt x="5278" y="8566"/>
                  <a:pt x="4791" y="7713"/>
                  <a:pt x="4304" y="6901"/>
                </a:cubicBezTo>
                <a:lnTo>
                  <a:pt x="4304" y="6901"/>
                </a:lnTo>
                <a:lnTo>
                  <a:pt x="5238" y="7145"/>
                </a:lnTo>
                <a:cubicBezTo>
                  <a:pt x="4751" y="6374"/>
                  <a:pt x="4182" y="5359"/>
                  <a:pt x="3655" y="4263"/>
                </a:cubicBezTo>
                <a:lnTo>
                  <a:pt x="3655" y="4263"/>
                </a:lnTo>
                <a:lnTo>
                  <a:pt x="4466" y="4587"/>
                </a:lnTo>
                <a:cubicBezTo>
                  <a:pt x="3857" y="3126"/>
                  <a:pt x="3289" y="1624"/>
                  <a:pt x="29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5"/>
          <p:cNvSpPr/>
          <p:nvPr/>
        </p:nvSpPr>
        <p:spPr>
          <a:xfrm>
            <a:off x="7633504" y="3522275"/>
            <a:ext cx="680769" cy="1123205"/>
          </a:xfrm>
          <a:custGeom>
            <a:avLst/>
            <a:gdLst/>
            <a:ahLst/>
            <a:cxnLst/>
            <a:rect l="l" t="t" r="r" b="b"/>
            <a:pathLst>
              <a:path w="5807" h="9581" extrusionOk="0">
                <a:moveTo>
                  <a:pt x="2924" y="0"/>
                </a:moveTo>
                <a:cubicBezTo>
                  <a:pt x="2477" y="1624"/>
                  <a:pt x="1950" y="3126"/>
                  <a:pt x="1341" y="4587"/>
                </a:cubicBezTo>
                <a:lnTo>
                  <a:pt x="2152" y="4303"/>
                </a:lnTo>
                <a:lnTo>
                  <a:pt x="2152" y="4303"/>
                </a:lnTo>
                <a:cubicBezTo>
                  <a:pt x="1625" y="5359"/>
                  <a:pt x="1138" y="6333"/>
                  <a:pt x="569" y="7145"/>
                </a:cubicBezTo>
                <a:lnTo>
                  <a:pt x="1706" y="6901"/>
                </a:lnTo>
                <a:lnTo>
                  <a:pt x="1706" y="6901"/>
                </a:lnTo>
                <a:cubicBezTo>
                  <a:pt x="1178" y="7835"/>
                  <a:pt x="610" y="8728"/>
                  <a:pt x="1" y="9499"/>
                </a:cubicBezTo>
                <a:lnTo>
                  <a:pt x="2924" y="9581"/>
                </a:lnTo>
                <a:lnTo>
                  <a:pt x="5806" y="9418"/>
                </a:lnTo>
                <a:cubicBezTo>
                  <a:pt x="5278" y="8566"/>
                  <a:pt x="4791" y="7713"/>
                  <a:pt x="4304" y="6901"/>
                </a:cubicBezTo>
                <a:lnTo>
                  <a:pt x="4304" y="6901"/>
                </a:lnTo>
                <a:lnTo>
                  <a:pt x="5238" y="7145"/>
                </a:lnTo>
                <a:cubicBezTo>
                  <a:pt x="4751" y="6374"/>
                  <a:pt x="4182" y="5359"/>
                  <a:pt x="3655" y="4263"/>
                </a:cubicBezTo>
                <a:lnTo>
                  <a:pt x="3655" y="4263"/>
                </a:lnTo>
                <a:lnTo>
                  <a:pt x="4466" y="4587"/>
                </a:lnTo>
                <a:cubicBezTo>
                  <a:pt x="3857" y="3126"/>
                  <a:pt x="3289" y="1624"/>
                  <a:pt x="29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5"/>
          <p:cNvSpPr/>
          <p:nvPr/>
        </p:nvSpPr>
        <p:spPr>
          <a:xfrm>
            <a:off x="311700" y="2503975"/>
            <a:ext cx="1240070" cy="2045999"/>
          </a:xfrm>
          <a:custGeom>
            <a:avLst/>
            <a:gdLst/>
            <a:ahLst/>
            <a:cxnLst/>
            <a:rect l="l" t="t" r="r" b="b"/>
            <a:pathLst>
              <a:path w="5807" h="9581" extrusionOk="0">
                <a:moveTo>
                  <a:pt x="2924" y="0"/>
                </a:moveTo>
                <a:cubicBezTo>
                  <a:pt x="2477" y="1624"/>
                  <a:pt x="1950" y="3126"/>
                  <a:pt x="1341" y="4587"/>
                </a:cubicBezTo>
                <a:lnTo>
                  <a:pt x="2152" y="4303"/>
                </a:lnTo>
                <a:lnTo>
                  <a:pt x="2152" y="4303"/>
                </a:lnTo>
                <a:cubicBezTo>
                  <a:pt x="1625" y="5359"/>
                  <a:pt x="1138" y="6333"/>
                  <a:pt x="569" y="7145"/>
                </a:cubicBezTo>
                <a:lnTo>
                  <a:pt x="1706" y="6901"/>
                </a:lnTo>
                <a:lnTo>
                  <a:pt x="1706" y="6901"/>
                </a:lnTo>
                <a:cubicBezTo>
                  <a:pt x="1178" y="7835"/>
                  <a:pt x="610" y="8728"/>
                  <a:pt x="1" y="9499"/>
                </a:cubicBezTo>
                <a:lnTo>
                  <a:pt x="2924" y="9581"/>
                </a:lnTo>
                <a:lnTo>
                  <a:pt x="5806" y="9418"/>
                </a:lnTo>
                <a:cubicBezTo>
                  <a:pt x="5278" y="8566"/>
                  <a:pt x="4791" y="7713"/>
                  <a:pt x="4304" y="6901"/>
                </a:cubicBezTo>
                <a:lnTo>
                  <a:pt x="4304" y="6901"/>
                </a:lnTo>
                <a:lnTo>
                  <a:pt x="5238" y="7145"/>
                </a:lnTo>
                <a:cubicBezTo>
                  <a:pt x="4751" y="6374"/>
                  <a:pt x="4182" y="5359"/>
                  <a:pt x="3655" y="4263"/>
                </a:cubicBezTo>
                <a:lnTo>
                  <a:pt x="3655" y="4263"/>
                </a:lnTo>
                <a:lnTo>
                  <a:pt x="4466" y="4587"/>
                </a:lnTo>
                <a:cubicBezTo>
                  <a:pt x="3857" y="3126"/>
                  <a:pt x="3289" y="1624"/>
                  <a:pt x="29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5"/>
          <p:cNvSpPr/>
          <p:nvPr/>
        </p:nvSpPr>
        <p:spPr>
          <a:xfrm>
            <a:off x="6443576" y="3522279"/>
            <a:ext cx="452496" cy="746575"/>
          </a:xfrm>
          <a:custGeom>
            <a:avLst/>
            <a:gdLst/>
            <a:ahLst/>
            <a:cxnLst/>
            <a:rect l="l" t="t" r="r" b="b"/>
            <a:pathLst>
              <a:path w="5807" h="9581" extrusionOk="0">
                <a:moveTo>
                  <a:pt x="2924" y="0"/>
                </a:moveTo>
                <a:cubicBezTo>
                  <a:pt x="2477" y="1624"/>
                  <a:pt x="1950" y="3126"/>
                  <a:pt x="1341" y="4587"/>
                </a:cubicBezTo>
                <a:lnTo>
                  <a:pt x="2152" y="4303"/>
                </a:lnTo>
                <a:lnTo>
                  <a:pt x="2152" y="4303"/>
                </a:lnTo>
                <a:cubicBezTo>
                  <a:pt x="1625" y="5359"/>
                  <a:pt x="1138" y="6333"/>
                  <a:pt x="569" y="7145"/>
                </a:cubicBezTo>
                <a:lnTo>
                  <a:pt x="1706" y="6901"/>
                </a:lnTo>
                <a:lnTo>
                  <a:pt x="1706" y="6901"/>
                </a:lnTo>
                <a:cubicBezTo>
                  <a:pt x="1178" y="7835"/>
                  <a:pt x="610" y="8728"/>
                  <a:pt x="1" y="9499"/>
                </a:cubicBezTo>
                <a:lnTo>
                  <a:pt x="2924" y="9581"/>
                </a:lnTo>
                <a:lnTo>
                  <a:pt x="5806" y="9418"/>
                </a:lnTo>
                <a:cubicBezTo>
                  <a:pt x="5278" y="8566"/>
                  <a:pt x="4791" y="7713"/>
                  <a:pt x="4304" y="6901"/>
                </a:cubicBezTo>
                <a:lnTo>
                  <a:pt x="4304" y="6901"/>
                </a:lnTo>
                <a:lnTo>
                  <a:pt x="5238" y="7145"/>
                </a:lnTo>
                <a:cubicBezTo>
                  <a:pt x="4751" y="6374"/>
                  <a:pt x="4182" y="5359"/>
                  <a:pt x="3655" y="4263"/>
                </a:cubicBezTo>
                <a:lnTo>
                  <a:pt x="3655" y="4263"/>
                </a:lnTo>
                <a:lnTo>
                  <a:pt x="4466" y="4587"/>
                </a:lnTo>
                <a:cubicBezTo>
                  <a:pt x="3857" y="3126"/>
                  <a:pt x="3289" y="1624"/>
                  <a:pt x="29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5"/>
          <p:cNvSpPr/>
          <p:nvPr/>
        </p:nvSpPr>
        <p:spPr>
          <a:xfrm>
            <a:off x="3672600" y="3465925"/>
            <a:ext cx="315625" cy="520775"/>
          </a:xfrm>
          <a:custGeom>
            <a:avLst/>
            <a:gdLst/>
            <a:ahLst/>
            <a:cxnLst/>
            <a:rect l="l" t="t" r="r" b="b"/>
            <a:pathLst>
              <a:path w="5807" h="9581" extrusionOk="0">
                <a:moveTo>
                  <a:pt x="2924" y="0"/>
                </a:moveTo>
                <a:cubicBezTo>
                  <a:pt x="2477" y="1624"/>
                  <a:pt x="1950" y="3126"/>
                  <a:pt x="1341" y="4587"/>
                </a:cubicBezTo>
                <a:lnTo>
                  <a:pt x="2152" y="4303"/>
                </a:lnTo>
                <a:lnTo>
                  <a:pt x="2152" y="4303"/>
                </a:lnTo>
                <a:cubicBezTo>
                  <a:pt x="1625" y="5359"/>
                  <a:pt x="1138" y="6333"/>
                  <a:pt x="569" y="7145"/>
                </a:cubicBezTo>
                <a:lnTo>
                  <a:pt x="1706" y="6901"/>
                </a:lnTo>
                <a:lnTo>
                  <a:pt x="1706" y="6901"/>
                </a:lnTo>
                <a:cubicBezTo>
                  <a:pt x="1178" y="7835"/>
                  <a:pt x="610" y="8728"/>
                  <a:pt x="1" y="9499"/>
                </a:cubicBezTo>
                <a:lnTo>
                  <a:pt x="2924" y="9581"/>
                </a:lnTo>
                <a:lnTo>
                  <a:pt x="5806" y="9418"/>
                </a:lnTo>
                <a:cubicBezTo>
                  <a:pt x="5278" y="8566"/>
                  <a:pt x="4791" y="7713"/>
                  <a:pt x="4304" y="6901"/>
                </a:cubicBezTo>
                <a:lnTo>
                  <a:pt x="4304" y="6901"/>
                </a:lnTo>
                <a:lnTo>
                  <a:pt x="5238" y="7145"/>
                </a:lnTo>
                <a:cubicBezTo>
                  <a:pt x="4751" y="6374"/>
                  <a:pt x="4182" y="5359"/>
                  <a:pt x="3655" y="4263"/>
                </a:cubicBezTo>
                <a:lnTo>
                  <a:pt x="3655" y="4263"/>
                </a:lnTo>
                <a:lnTo>
                  <a:pt x="4466" y="4587"/>
                </a:lnTo>
                <a:cubicBezTo>
                  <a:pt x="3857" y="3126"/>
                  <a:pt x="3289" y="1624"/>
                  <a:pt x="29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5"/>
          <p:cNvSpPr/>
          <p:nvPr/>
        </p:nvSpPr>
        <p:spPr>
          <a:xfrm>
            <a:off x="3222649" y="3489506"/>
            <a:ext cx="403920" cy="666454"/>
          </a:xfrm>
          <a:custGeom>
            <a:avLst/>
            <a:gdLst/>
            <a:ahLst/>
            <a:cxnLst/>
            <a:rect l="l" t="t" r="r" b="b"/>
            <a:pathLst>
              <a:path w="5807" h="9581" extrusionOk="0">
                <a:moveTo>
                  <a:pt x="2924" y="0"/>
                </a:moveTo>
                <a:cubicBezTo>
                  <a:pt x="2477" y="1624"/>
                  <a:pt x="1950" y="3126"/>
                  <a:pt x="1341" y="4587"/>
                </a:cubicBezTo>
                <a:lnTo>
                  <a:pt x="2152" y="4303"/>
                </a:lnTo>
                <a:lnTo>
                  <a:pt x="2152" y="4303"/>
                </a:lnTo>
                <a:cubicBezTo>
                  <a:pt x="1625" y="5359"/>
                  <a:pt x="1138" y="6333"/>
                  <a:pt x="569" y="7145"/>
                </a:cubicBezTo>
                <a:lnTo>
                  <a:pt x="1706" y="6901"/>
                </a:lnTo>
                <a:lnTo>
                  <a:pt x="1706" y="6901"/>
                </a:lnTo>
                <a:cubicBezTo>
                  <a:pt x="1178" y="7835"/>
                  <a:pt x="610" y="8728"/>
                  <a:pt x="1" y="9499"/>
                </a:cubicBezTo>
                <a:lnTo>
                  <a:pt x="2924" y="9581"/>
                </a:lnTo>
                <a:lnTo>
                  <a:pt x="5806" y="9418"/>
                </a:lnTo>
                <a:cubicBezTo>
                  <a:pt x="5278" y="8566"/>
                  <a:pt x="4791" y="7713"/>
                  <a:pt x="4304" y="6901"/>
                </a:cubicBezTo>
                <a:lnTo>
                  <a:pt x="4304" y="6901"/>
                </a:lnTo>
                <a:lnTo>
                  <a:pt x="5238" y="7145"/>
                </a:lnTo>
                <a:cubicBezTo>
                  <a:pt x="4751" y="6374"/>
                  <a:pt x="4182" y="5359"/>
                  <a:pt x="3655" y="4263"/>
                </a:cubicBezTo>
                <a:lnTo>
                  <a:pt x="3655" y="4263"/>
                </a:lnTo>
                <a:lnTo>
                  <a:pt x="4466" y="4587"/>
                </a:lnTo>
                <a:cubicBezTo>
                  <a:pt x="3857" y="3126"/>
                  <a:pt x="3289" y="1624"/>
                  <a:pt x="29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5"/>
          <p:cNvSpPr/>
          <p:nvPr/>
        </p:nvSpPr>
        <p:spPr>
          <a:xfrm>
            <a:off x="2099375" y="2606850"/>
            <a:ext cx="60725" cy="60725"/>
          </a:xfrm>
          <a:custGeom>
            <a:avLst/>
            <a:gdLst/>
            <a:ahLst/>
            <a:cxnLst/>
            <a:rect l="l" t="t" r="r" b="b"/>
            <a:pathLst>
              <a:path w="2429" h="2429" extrusionOk="0">
                <a:moveTo>
                  <a:pt x="1215" y="1"/>
                </a:moveTo>
                <a:cubicBezTo>
                  <a:pt x="544" y="1"/>
                  <a:pt x="1" y="543"/>
                  <a:pt x="1" y="1214"/>
                </a:cubicBezTo>
                <a:cubicBezTo>
                  <a:pt x="1" y="1886"/>
                  <a:pt x="558" y="2428"/>
                  <a:pt x="1215" y="2428"/>
                </a:cubicBezTo>
                <a:cubicBezTo>
                  <a:pt x="1886" y="2428"/>
                  <a:pt x="2429" y="1886"/>
                  <a:pt x="2429" y="1214"/>
                </a:cubicBezTo>
                <a:cubicBezTo>
                  <a:pt x="2429" y="543"/>
                  <a:pt x="1886" y="1"/>
                  <a:pt x="12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2" name="Google Shape;962;p35"/>
          <p:cNvGrpSpPr/>
          <p:nvPr/>
        </p:nvGrpSpPr>
        <p:grpSpPr>
          <a:xfrm rot="-9280521">
            <a:off x="266307" y="1621075"/>
            <a:ext cx="2186786" cy="519468"/>
            <a:chOff x="2775975" y="1203650"/>
            <a:chExt cx="2187025" cy="519525"/>
          </a:xfrm>
        </p:grpSpPr>
        <p:sp>
          <p:nvSpPr>
            <p:cNvPr id="963" name="Google Shape;963;p35"/>
            <p:cNvSpPr/>
            <p:nvPr/>
          </p:nvSpPr>
          <p:spPr>
            <a:xfrm>
              <a:off x="4902275" y="1662450"/>
              <a:ext cx="60725" cy="60725"/>
            </a:xfrm>
            <a:custGeom>
              <a:avLst/>
              <a:gdLst/>
              <a:ahLst/>
              <a:cxnLst/>
              <a:rect l="l" t="t" r="r" b="b"/>
              <a:pathLst>
                <a:path w="2429" h="2429" extrusionOk="0">
                  <a:moveTo>
                    <a:pt x="1215" y="1"/>
                  </a:moveTo>
                  <a:cubicBezTo>
                    <a:pt x="544" y="1"/>
                    <a:pt x="1" y="543"/>
                    <a:pt x="1" y="1214"/>
                  </a:cubicBezTo>
                  <a:cubicBezTo>
                    <a:pt x="1" y="1886"/>
                    <a:pt x="558" y="2428"/>
                    <a:pt x="1215" y="2428"/>
                  </a:cubicBezTo>
                  <a:cubicBezTo>
                    <a:pt x="1886" y="2428"/>
                    <a:pt x="2429" y="1886"/>
                    <a:pt x="2429" y="1214"/>
                  </a:cubicBezTo>
                  <a:cubicBezTo>
                    <a:pt x="2429" y="543"/>
                    <a:pt x="1886" y="1"/>
                    <a:pt x="1215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2775975" y="1203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5"/>
          <p:cNvGrpSpPr/>
          <p:nvPr/>
        </p:nvGrpSpPr>
        <p:grpSpPr>
          <a:xfrm>
            <a:off x="6269475" y="456888"/>
            <a:ext cx="1170775" cy="735575"/>
            <a:chOff x="-1876650" y="1573888"/>
            <a:chExt cx="1170775" cy="735575"/>
          </a:xfrm>
        </p:grpSpPr>
        <p:sp>
          <p:nvSpPr>
            <p:cNvPr id="968" name="Google Shape;968;p35"/>
            <p:cNvSpPr/>
            <p:nvPr/>
          </p:nvSpPr>
          <p:spPr>
            <a:xfrm>
              <a:off x="-1629225" y="2065888"/>
              <a:ext cx="26800" cy="26125"/>
            </a:xfrm>
            <a:custGeom>
              <a:avLst/>
              <a:gdLst/>
              <a:ahLst/>
              <a:cxnLst/>
              <a:rect l="l" t="t" r="r" b="b"/>
              <a:pathLst>
                <a:path w="1072" h="1045" extrusionOk="0">
                  <a:moveTo>
                    <a:pt x="528" y="0"/>
                  </a:moveTo>
                  <a:cubicBezTo>
                    <a:pt x="519" y="0"/>
                    <a:pt x="510" y="0"/>
                    <a:pt x="501" y="1"/>
                  </a:cubicBezTo>
                  <a:cubicBezTo>
                    <a:pt x="215" y="22"/>
                    <a:pt x="1" y="272"/>
                    <a:pt x="22" y="558"/>
                  </a:cubicBezTo>
                  <a:cubicBezTo>
                    <a:pt x="36" y="834"/>
                    <a:pt x="271" y="1044"/>
                    <a:pt x="545" y="1044"/>
                  </a:cubicBezTo>
                  <a:cubicBezTo>
                    <a:pt x="554" y="1044"/>
                    <a:pt x="563" y="1044"/>
                    <a:pt x="572" y="1043"/>
                  </a:cubicBezTo>
                  <a:cubicBezTo>
                    <a:pt x="858" y="1022"/>
                    <a:pt x="1072" y="772"/>
                    <a:pt x="1058" y="486"/>
                  </a:cubicBezTo>
                  <a:cubicBezTo>
                    <a:pt x="1037" y="210"/>
                    <a:pt x="802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-1276450" y="2068188"/>
              <a:ext cx="23400" cy="22400"/>
            </a:xfrm>
            <a:custGeom>
              <a:avLst/>
              <a:gdLst/>
              <a:ahLst/>
              <a:cxnLst/>
              <a:rect l="l" t="t" r="r" b="b"/>
              <a:pathLst>
                <a:path w="936" h="896" extrusionOk="0">
                  <a:moveTo>
                    <a:pt x="470" y="1"/>
                  </a:moveTo>
                  <a:cubicBezTo>
                    <a:pt x="461" y="1"/>
                    <a:pt x="452" y="1"/>
                    <a:pt x="443" y="2"/>
                  </a:cubicBezTo>
                  <a:cubicBezTo>
                    <a:pt x="193" y="9"/>
                    <a:pt x="0" y="223"/>
                    <a:pt x="22" y="473"/>
                  </a:cubicBezTo>
                  <a:cubicBezTo>
                    <a:pt x="28" y="710"/>
                    <a:pt x="222" y="896"/>
                    <a:pt x="455" y="896"/>
                  </a:cubicBezTo>
                  <a:cubicBezTo>
                    <a:pt x="468" y="896"/>
                    <a:pt x="480" y="895"/>
                    <a:pt x="493" y="894"/>
                  </a:cubicBezTo>
                  <a:cubicBezTo>
                    <a:pt x="743" y="887"/>
                    <a:pt x="936" y="673"/>
                    <a:pt x="914" y="423"/>
                  </a:cubicBezTo>
                  <a:cubicBezTo>
                    <a:pt x="907" y="182"/>
                    <a:pt x="708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-1074550" y="1634013"/>
              <a:ext cx="23225" cy="22400"/>
            </a:xfrm>
            <a:custGeom>
              <a:avLst/>
              <a:gdLst/>
              <a:ahLst/>
              <a:cxnLst/>
              <a:rect l="l" t="t" r="r" b="b"/>
              <a:pathLst>
                <a:path w="929" h="896" extrusionOk="0">
                  <a:moveTo>
                    <a:pt x="475" y="0"/>
                  </a:moveTo>
                  <a:cubicBezTo>
                    <a:pt x="462" y="0"/>
                    <a:pt x="449" y="1"/>
                    <a:pt x="436" y="2"/>
                  </a:cubicBezTo>
                  <a:cubicBezTo>
                    <a:pt x="186" y="9"/>
                    <a:pt x="1" y="223"/>
                    <a:pt x="15" y="473"/>
                  </a:cubicBezTo>
                  <a:cubicBezTo>
                    <a:pt x="36" y="714"/>
                    <a:pt x="235" y="895"/>
                    <a:pt x="461" y="895"/>
                  </a:cubicBezTo>
                  <a:cubicBezTo>
                    <a:pt x="469" y="895"/>
                    <a:pt x="478" y="895"/>
                    <a:pt x="486" y="895"/>
                  </a:cubicBezTo>
                  <a:cubicBezTo>
                    <a:pt x="736" y="880"/>
                    <a:pt x="929" y="666"/>
                    <a:pt x="908" y="416"/>
                  </a:cubicBezTo>
                  <a:cubicBezTo>
                    <a:pt x="901" y="179"/>
                    <a:pt x="708" y="0"/>
                    <a:pt x="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-729100" y="1573888"/>
              <a:ext cx="23225" cy="22350"/>
            </a:xfrm>
            <a:custGeom>
              <a:avLst/>
              <a:gdLst/>
              <a:ahLst/>
              <a:cxnLst/>
              <a:rect l="l" t="t" r="r" b="b"/>
              <a:pathLst>
                <a:path w="929" h="894" extrusionOk="0">
                  <a:moveTo>
                    <a:pt x="450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186" y="15"/>
                    <a:pt x="0" y="229"/>
                    <a:pt x="15" y="479"/>
                  </a:cubicBezTo>
                  <a:cubicBezTo>
                    <a:pt x="35" y="720"/>
                    <a:pt x="234" y="894"/>
                    <a:pt x="459" y="894"/>
                  </a:cubicBezTo>
                  <a:cubicBezTo>
                    <a:pt x="468" y="894"/>
                    <a:pt x="477" y="894"/>
                    <a:pt x="486" y="893"/>
                  </a:cubicBezTo>
                  <a:cubicBezTo>
                    <a:pt x="736" y="886"/>
                    <a:pt x="929" y="672"/>
                    <a:pt x="907" y="422"/>
                  </a:cubicBezTo>
                  <a:cubicBezTo>
                    <a:pt x="900" y="177"/>
                    <a:pt x="694" y="0"/>
                    <a:pt x="4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-1876650" y="2289363"/>
              <a:ext cx="21100" cy="20100"/>
            </a:xfrm>
            <a:custGeom>
              <a:avLst/>
              <a:gdLst/>
              <a:ahLst/>
              <a:cxnLst/>
              <a:rect l="l" t="t" r="r" b="b"/>
              <a:pathLst>
                <a:path w="844" h="804" extrusionOk="0">
                  <a:moveTo>
                    <a:pt x="431" y="0"/>
                  </a:moveTo>
                  <a:cubicBezTo>
                    <a:pt x="418" y="0"/>
                    <a:pt x="406" y="1"/>
                    <a:pt x="393" y="2"/>
                  </a:cubicBezTo>
                  <a:cubicBezTo>
                    <a:pt x="172" y="9"/>
                    <a:pt x="1" y="209"/>
                    <a:pt x="22" y="431"/>
                  </a:cubicBezTo>
                  <a:cubicBezTo>
                    <a:pt x="35" y="639"/>
                    <a:pt x="201" y="804"/>
                    <a:pt x="406" y="804"/>
                  </a:cubicBezTo>
                  <a:cubicBezTo>
                    <a:pt x="418" y="804"/>
                    <a:pt x="431" y="803"/>
                    <a:pt x="443" y="802"/>
                  </a:cubicBezTo>
                  <a:cubicBezTo>
                    <a:pt x="672" y="795"/>
                    <a:pt x="843" y="602"/>
                    <a:pt x="822" y="374"/>
                  </a:cubicBezTo>
                  <a:cubicBezTo>
                    <a:pt x="815" y="165"/>
                    <a:pt x="637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-1870225" y="1583163"/>
              <a:ext cx="1152750" cy="720025"/>
            </a:xfrm>
            <a:custGeom>
              <a:avLst/>
              <a:gdLst/>
              <a:ahLst/>
              <a:cxnLst/>
              <a:rect l="l" t="t" r="r" b="b"/>
              <a:pathLst>
                <a:path w="46110" h="28801" extrusionOk="0">
                  <a:moveTo>
                    <a:pt x="46088" y="1"/>
                  </a:moveTo>
                  <a:lnTo>
                    <a:pt x="32256" y="2393"/>
                  </a:lnTo>
                  <a:lnTo>
                    <a:pt x="32228" y="2393"/>
                  </a:lnTo>
                  <a:lnTo>
                    <a:pt x="24194" y="19860"/>
                  </a:lnTo>
                  <a:lnTo>
                    <a:pt x="10212" y="19688"/>
                  </a:lnTo>
                  <a:lnTo>
                    <a:pt x="10198" y="19688"/>
                  </a:lnTo>
                  <a:lnTo>
                    <a:pt x="1" y="28743"/>
                  </a:lnTo>
                  <a:lnTo>
                    <a:pt x="58" y="28800"/>
                  </a:lnTo>
                  <a:lnTo>
                    <a:pt x="10234" y="19781"/>
                  </a:lnTo>
                  <a:lnTo>
                    <a:pt x="24223" y="19960"/>
                  </a:lnTo>
                  <a:lnTo>
                    <a:pt x="24244" y="19960"/>
                  </a:lnTo>
                  <a:lnTo>
                    <a:pt x="32299" y="2479"/>
                  </a:lnTo>
                  <a:lnTo>
                    <a:pt x="46109" y="87"/>
                  </a:lnTo>
                  <a:lnTo>
                    <a:pt x="460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5"/>
          <p:cNvGrpSpPr/>
          <p:nvPr/>
        </p:nvGrpSpPr>
        <p:grpSpPr>
          <a:xfrm>
            <a:off x="1891375" y="3010653"/>
            <a:ext cx="765440" cy="1900467"/>
            <a:chOff x="1891375" y="3010653"/>
            <a:chExt cx="765440" cy="1900467"/>
          </a:xfrm>
        </p:grpSpPr>
        <p:sp>
          <p:nvSpPr>
            <p:cNvPr id="975" name="Google Shape;975;p35"/>
            <p:cNvSpPr/>
            <p:nvPr/>
          </p:nvSpPr>
          <p:spPr>
            <a:xfrm rot="-538090">
              <a:off x="2271032" y="3816191"/>
              <a:ext cx="184549" cy="1087194"/>
            </a:xfrm>
            <a:custGeom>
              <a:avLst/>
              <a:gdLst/>
              <a:ahLst/>
              <a:cxnLst/>
              <a:rect l="l" t="t" r="r" b="b"/>
              <a:pathLst>
                <a:path w="11033" h="64888" extrusionOk="0">
                  <a:moveTo>
                    <a:pt x="10589" y="0"/>
                  </a:moveTo>
                  <a:cubicBezTo>
                    <a:pt x="10394" y="0"/>
                    <a:pt x="10222" y="142"/>
                    <a:pt x="10190" y="341"/>
                  </a:cubicBezTo>
                  <a:lnTo>
                    <a:pt x="36" y="64423"/>
                  </a:lnTo>
                  <a:cubicBezTo>
                    <a:pt x="0" y="64645"/>
                    <a:pt x="150" y="64852"/>
                    <a:pt x="372" y="64888"/>
                  </a:cubicBezTo>
                  <a:lnTo>
                    <a:pt x="436" y="64888"/>
                  </a:lnTo>
                  <a:cubicBezTo>
                    <a:pt x="629" y="64888"/>
                    <a:pt x="800" y="64745"/>
                    <a:pt x="836" y="64545"/>
                  </a:cubicBezTo>
                  <a:lnTo>
                    <a:pt x="10997" y="470"/>
                  </a:lnTo>
                  <a:cubicBezTo>
                    <a:pt x="11033" y="241"/>
                    <a:pt x="10876" y="41"/>
                    <a:pt x="10654" y="6"/>
                  </a:cubicBezTo>
                  <a:cubicBezTo>
                    <a:pt x="10633" y="2"/>
                    <a:pt x="10611" y="0"/>
                    <a:pt x="10589" y="0"/>
                  </a:cubicBezTo>
                  <a:close/>
                </a:path>
              </a:pathLst>
            </a:custGeom>
            <a:solidFill>
              <a:srgbClr val="2B47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 rot="-538090">
              <a:off x="1975007" y="3798616"/>
              <a:ext cx="184549" cy="1087194"/>
            </a:xfrm>
            <a:custGeom>
              <a:avLst/>
              <a:gdLst/>
              <a:ahLst/>
              <a:cxnLst/>
              <a:rect l="l" t="t" r="r" b="b"/>
              <a:pathLst>
                <a:path w="11033" h="64888" extrusionOk="0">
                  <a:moveTo>
                    <a:pt x="10589" y="0"/>
                  </a:moveTo>
                  <a:cubicBezTo>
                    <a:pt x="10394" y="0"/>
                    <a:pt x="10222" y="142"/>
                    <a:pt x="10190" y="341"/>
                  </a:cubicBezTo>
                  <a:lnTo>
                    <a:pt x="36" y="64423"/>
                  </a:lnTo>
                  <a:cubicBezTo>
                    <a:pt x="0" y="64645"/>
                    <a:pt x="150" y="64852"/>
                    <a:pt x="372" y="64888"/>
                  </a:cubicBezTo>
                  <a:lnTo>
                    <a:pt x="436" y="64888"/>
                  </a:lnTo>
                  <a:cubicBezTo>
                    <a:pt x="629" y="64888"/>
                    <a:pt x="800" y="64745"/>
                    <a:pt x="836" y="64545"/>
                  </a:cubicBezTo>
                  <a:lnTo>
                    <a:pt x="10997" y="470"/>
                  </a:lnTo>
                  <a:cubicBezTo>
                    <a:pt x="11033" y="241"/>
                    <a:pt x="10876" y="41"/>
                    <a:pt x="10654" y="6"/>
                  </a:cubicBezTo>
                  <a:cubicBezTo>
                    <a:pt x="10633" y="2"/>
                    <a:pt x="10611" y="0"/>
                    <a:pt x="10589" y="0"/>
                  </a:cubicBezTo>
                  <a:close/>
                </a:path>
              </a:pathLst>
            </a:custGeom>
            <a:solidFill>
              <a:srgbClr val="2B47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7" name="Google Shape;977;p35"/>
            <p:cNvGrpSpPr/>
            <p:nvPr/>
          </p:nvGrpSpPr>
          <p:grpSpPr>
            <a:xfrm>
              <a:off x="1891380" y="3010653"/>
              <a:ext cx="765435" cy="1900401"/>
              <a:chOff x="4086700" y="2042050"/>
              <a:chExt cx="983850" cy="2442675"/>
            </a:xfrm>
          </p:grpSpPr>
          <p:sp>
            <p:nvSpPr>
              <p:cNvPr id="978" name="Google Shape;978;p35"/>
              <p:cNvSpPr/>
              <p:nvPr/>
            </p:nvSpPr>
            <p:spPr>
              <a:xfrm>
                <a:off x="4461600" y="2862525"/>
                <a:ext cx="275825" cy="1622200"/>
              </a:xfrm>
              <a:custGeom>
                <a:avLst/>
                <a:gdLst/>
                <a:ahLst/>
                <a:cxnLst/>
                <a:rect l="l" t="t" r="r" b="b"/>
                <a:pathLst>
                  <a:path w="11033" h="64888" extrusionOk="0">
                    <a:moveTo>
                      <a:pt x="10589" y="0"/>
                    </a:moveTo>
                    <a:cubicBezTo>
                      <a:pt x="10394" y="0"/>
                      <a:pt x="10222" y="142"/>
                      <a:pt x="10190" y="341"/>
                    </a:cubicBezTo>
                    <a:lnTo>
                      <a:pt x="36" y="64423"/>
                    </a:lnTo>
                    <a:cubicBezTo>
                      <a:pt x="0" y="64645"/>
                      <a:pt x="150" y="64852"/>
                      <a:pt x="372" y="64888"/>
                    </a:cubicBezTo>
                    <a:lnTo>
                      <a:pt x="436" y="64888"/>
                    </a:lnTo>
                    <a:cubicBezTo>
                      <a:pt x="629" y="64888"/>
                      <a:pt x="800" y="64745"/>
                      <a:pt x="836" y="64545"/>
                    </a:cubicBezTo>
                    <a:lnTo>
                      <a:pt x="10997" y="470"/>
                    </a:lnTo>
                    <a:cubicBezTo>
                      <a:pt x="11033" y="241"/>
                      <a:pt x="10876" y="41"/>
                      <a:pt x="10654" y="6"/>
                    </a:cubicBezTo>
                    <a:cubicBezTo>
                      <a:pt x="10633" y="2"/>
                      <a:pt x="10611" y="0"/>
                      <a:pt x="10589" y="0"/>
                    </a:cubicBezTo>
                    <a:close/>
                  </a:path>
                </a:pathLst>
              </a:custGeom>
              <a:solidFill>
                <a:srgbClr val="2B47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5"/>
              <p:cNvSpPr/>
              <p:nvPr/>
            </p:nvSpPr>
            <p:spPr>
              <a:xfrm>
                <a:off x="4086700" y="2862525"/>
                <a:ext cx="275850" cy="1622200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64888" extrusionOk="0">
                    <a:moveTo>
                      <a:pt x="10589" y="0"/>
                    </a:moveTo>
                    <a:cubicBezTo>
                      <a:pt x="10394" y="0"/>
                      <a:pt x="10223" y="142"/>
                      <a:pt x="10190" y="341"/>
                    </a:cubicBezTo>
                    <a:lnTo>
                      <a:pt x="36" y="64423"/>
                    </a:lnTo>
                    <a:cubicBezTo>
                      <a:pt x="0" y="64645"/>
                      <a:pt x="150" y="64852"/>
                      <a:pt x="372" y="64888"/>
                    </a:cubicBezTo>
                    <a:lnTo>
                      <a:pt x="436" y="64888"/>
                    </a:lnTo>
                    <a:cubicBezTo>
                      <a:pt x="629" y="64888"/>
                      <a:pt x="800" y="64745"/>
                      <a:pt x="836" y="64545"/>
                    </a:cubicBezTo>
                    <a:lnTo>
                      <a:pt x="10997" y="470"/>
                    </a:lnTo>
                    <a:cubicBezTo>
                      <a:pt x="11033" y="241"/>
                      <a:pt x="10876" y="41"/>
                      <a:pt x="10655" y="6"/>
                    </a:cubicBezTo>
                    <a:cubicBezTo>
                      <a:pt x="10633" y="2"/>
                      <a:pt x="10611" y="0"/>
                      <a:pt x="10589" y="0"/>
                    </a:cubicBezTo>
                    <a:close/>
                  </a:path>
                </a:pathLst>
              </a:custGeom>
              <a:solidFill>
                <a:srgbClr val="2B47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5"/>
              <p:cNvSpPr/>
              <p:nvPr/>
            </p:nvSpPr>
            <p:spPr>
              <a:xfrm>
                <a:off x="4315200" y="3027775"/>
                <a:ext cx="394925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15797" h="801" extrusionOk="0">
                    <a:moveTo>
                      <a:pt x="401" y="1"/>
                    </a:moveTo>
                    <a:cubicBezTo>
                      <a:pt x="179" y="1"/>
                      <a:pt x="1" y="179"/>
                      <a:pt x="1" y="401"/>
                    </a:cubicBezTo>
                    <a:cubicBezTo>
                      <a:pt x="1" y="622"/>
                      <a:pt x="179" y="801"/>
                      <a:pt x="401" y="801"/>
                    </a:cubicBezTo>
                    <a:lnTo>
                      <a:pt x="15397" y="801"/>
                    </a:lnTo>
                    <a:cubicBezTo>
                      <a:pt x="15618" y="801"/>
                      <a:pt x="15796" y="622"/>
                      <a:pt x="15796" y="401"/>
                    </a:cubicBezTo>
                    <a:cubicBezTo>
                      <a:pt x="15796" y="179"/>
                      <a:pt x="15618" y="1"/>
                      <a:pt x="15397" y="1"/>
                    </a:cubicBezTo>
                    <a:close/>
                  </a:path>
                </a:pathLst>
              </a:custGeom>
              <a:solidFill>
                <a:srgbClr val="2B47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5"/>
              <p:cNvSpPr/>
              <p:nvPr/>
            </p:nvSpPr>
            <p:spPr>
              <a:xfrm>
                <a:off x="4260225" y="3350375"/>
                <a:ext cx="395275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15811" h="808" extrusionOk="0">
                    <a:moveTo>
                      <a:pt x="415" y="0"/>
                    </a:moveTo>
                    <a:cubicBezTo>
                      <a:pt x="186" y="0"/>
                      <a:pt x="7" y="179"/>
                      <a:pt x="7" y="400"/>
                    </a:cubicBezTo>
                    <a:cubicBezTo>
                      <a:pt x="0" y="629"/>
                      <a:pt x="186" y="807"/>
                      <a:pt x="415" y="807"/>
                    </a:cubicBezTo>
                    <a:lnTo>
                      <a:pt x="15410" y="807"/>
                    </a:lnTo>
                    <a:cubicBezTo>
                      <a:pt x="15632" y="807"/>
                      <a:pt x="15810" y="629"/>
                      <a:pt x="15810" y="400"/>
                    </a:cubicBezTo>
                    <a:cubicBezTo>
                      <a:pt x="15810" y="179"/>
                      <a:pt x="15632" y="0"/>
                      <a:pt x="15410" y="0"/>
                    </a:cubicBezTo>
                    <a:close/>
                  </a:path>
                </a:pathLst>
              </a:custGeom>
              <a:solidFill>
                <a:srgbClr val="2B47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5"/>
              <p:cNvSpPr/>
              <p:nvPr/>
            </p:nvSpPr>
            <p:spPr>
              <a:xfrm>
                <a:off x="4204525" y="3737400"/>
                <a:ext cx="394925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15797" h="801" extrusionOk="0">
                    <a:moveTo>
                      <a:pt x="400" y="1"/>
                    </a:moveTo>
                    <a:cubicBezTo>
                      <a:pt x="179" y="1"/>
                      <a:pt x="0" y="179"/>
                      <a:pt x="0" y="401"/>
                    </a:cubicBezTo>
                    <a:cubicBezTo>
                      <a:pt x="0" y="622"/>
                      <a:pt x="179" y="801"/>
                      <a:pt x="400" y="801"/>
                    </a:cubicBezTo>
                    <a:lnTo>
                      <a:pt x="15396" y="801"/>
                    </a:lnTo>
                    <a:cubicBezTo>
                      <a:pt x="15618" y="801"/>
                      <a:pt x="15796" y="622"/>
                      <a:pt x="15796" y="401"/>
                    </a:cubicBezTo>
                    <a:cubicBezTo>
                      <a:pt x="15796" y="179"/>
                      <a:pt x="15618" y="1"/>
                      <a:pt x="15396" y="1"/>
                    </a:cubicBezTo>
                    <a:close/>
                  </a:path>
                </a:pathLst>
              </a:custGeom>
              <a:solidFill>
                <a:srgbClr val="2B47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5"/>
              <p:cNvSpPr/>
              <p:nvPr/>
            </p:nvSpPr>
            <p:spPr>
              <a:xfrm>
                <a:off x="4148300" y="4080700"/>
                <a:ext cx="385625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15425" h="808" extrusionOk="0">
                    <a:moveTo>
                      <a:pt x="407" y="1"/>
                    </a:moveTo>
                    <a:cubicBezTo>
                      <a:pt x="186" y="1"/>
                      <a:pt x="7" y="179"/>
                      <a:pt x="7" y="408"/>
                    </a:cubicBezTo>
                    <a:cubicBezTo>
                      <a:pt x="0" y="622"/>
                      <a:pt x="186" y="808"/>
                      <a:pt x="407" y="808"/>
                    </a:cubicBezTo>
                    <a:lnTo>
                      <a:pt x="15017" y="808"/>
                    </a:lnTo>
                    <a:cubicBezTo>
                      <a:pt x="15246" y="808"/>
                      <a:pt x="15424" y="629"/>
                      <a:pt x="15424" y="408"/>
                    </a:cubicBezTo>
                    <a:cubicBezTo>
                      <a:pt x="15424" y="179"/>
                      <a:pt x="15246" y="1"/>
                      <a:pt x="15017" y="1"/>
                    </a:cubicBezTo>
                    <a:close/>
                  </a:path>
                </a:pathLst>
              </a:custGeom>
              <a:solidFill>
                <a:srgbClr val="2B47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5"/>
              <p:cNvSpPr/>
              <p:nvPr/>
            </p:nvSpPr>
            <p:spPr>
              <a:xfrm>
                <a:off x="4529975" y="2209800"/>
                <a:ext cx="480250" cy="243025"/>
              </a:xfrm>
              <a:custGeom>
                <a:avLst/>
                <a:gdLst/>
                <a:ahLst/>
                <a:cxnLst/>
                <a:rect l="l" t="t" r="r" b="b"/>
                <a:pathLst>
                  <a:path w="19210" h="9721" extrusionOk="0">
                    <a:moveTo>
                      <a:pt x="18331" y="0"/>
                    </a:moveTo>
                    <a:cubicBezTo>
                      <a:pt x="18331" y="0"/>
                      <a:pt x="13725" y="2985"/>
                      <a:pt x="10047" y="4885"/>
                    </a:cubicBezTo>
                    <a:cubicBezTo>
                      <a:pt x="9126" y="5356"/>
                      <a:pt x="72" y="5570"/>
                      <a:pt x="72" y="5570"/>
                    </a:cubicBezTo>
                    <a:cubicBezTo>
                      <a:pt x="336" y="7384"/>
                      <a:pt x="0" y="8769"/>
                      <a:pt x="1029" y="9469"/>
                    </a:cubicBezTo>
                    <a:cubicBezTo>
                      <a:pt x="1276" y="9645"/>
                      <a:pt x="1899" y="9721"/>
                      <a:pt x="2734" y="9721"/>
                    </a:cubicBezTo>
                    <a:cubicBezTo>
                      <a:pt x="5365" y="9721"/>
                      <a:pt x="10110" y="8968"/>
                      <a:pt x="11947" y="8198"/>
                    </a:cubicBezTo>
                    <a:cubicBezTo>
                      <a:pt x="15118" y="6870"/>
                      <a:pt x="19209" y="979"/>
                      <a:pt x="19209" y="979"/>
                    </a:cubicBezTo>
                    <a:lnTo>
                      <a:pt x="183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5"/>
              <p:cNvSpPr/>
              <p:nvPr/>
            </p:nvSpPr>
            <p:spPr>
              <a:xfrm>
                <a:off x="4142400" y="3594950"/>
                <a:ext cx="136775" cy="142475"/>
              </a:xfrm>
              <a:custGeom>
                <a:avLst/>
                <a:gdLst/>
                <a:ahLst/>
                <a:cxnLst/>
                <a:rect l="l" t="t" r="r" b="b"/>
                <a:pathLst>
                  <a:path w="5471" h="5699" extrusionOk="0">
                    <a:moveTo>
                      <a:pt x="1507" y="0"/>
                    </a:moveTo>
                    <a:lnTo>
                      <a:pt x="1114" y="472"/>
                    </a:lnTo>
                    <a:cubicBezTo>
                      <a:pt x="1114" y="472"/>
                      <a:pt x="0" y="1493"/>
                      <a:pt x="215" y="2221"/>
                    </a:cubicBezTo>
                    <a:cubicBezTo>
                      <a:pt x="429" y="2957"/>
                      <a:pt x="1450" y="3435"/>
                      <a:pt x="1578" y="4321"/>
                    </a:cubicBezTo>
                    <a:cubicBezTo>
                      <a:pt x="1714" y="5206"/>
                      <a:pt x="2257" y="5699"/>
                      <a:pt x="2757" y="5699"/>
                    </a:cubicBezTo>
                    <a:lnTo>
                      <a:pt x="5106" y="5699"/>
                    </a:lnTo>
                    <a:cubicBezTo>
                      <a:pt x="5106" y="5699"/>
                      <a:pt x="5470" y="5070"/>
                      <a:pt x="4599" y="4885"/>
                    </a:cubicBezTo>
                    <a:cubicBezTo>
                      <a:pt x="3721" y="4699"/>
                      <a:pt x="3392" y="3649"/>
                      <a:pt x="3442" y="2685"/>
                    </a:cubicBezTo>
                    <a:cubicBezTo>
                      <a:pt x="3499" y="1721"/>
                      <a:pt x="3364" y="429"/>
                      <a:pt x="3364" y="429"/>
                    </a:cubicBezTo>
                    <a:lnTo>
                      <a:pt x="15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5"/>
              <p:cNvSpPr/>
              <p:nvPr/>
            </p:nvSpPr>
            <p:spPr>
              <a:xfrm>
                <a:off x="4396975" y="3620475"/>
                <a:ext cx="169625" cy="116950"/>
              </a:xfrm>
              <a:custGeom>
                <a:avLst/>
                <a:gdLst/>
                <a:ahLst/>
                <a:cxnLst/>
                <a:rect l="l" t="t" r="r" b="b"/>
                <a:pathLst>
                  <a:path w="6785" h="4678" extrusionOk="0">
                    <a:moveTo>
                      <a:pt x="407" y="1"/>
                    </a:moveTo>
                    <a:cubicBezTo>
                      <a:pt x="407" y="1"/>
                      <a:pt x="0" y="4435"/>
                      <a:pt x="493" y="4678"/>
                    </a:cubicBezTo>
                    <a:lnTo>
                      <a:pt x="6770" y="4678"/>
                    </a:lnTo>
                    <a:cubicBezTo>
                      <a:pt x="6770" y="4678"/>
                      <a:pt x="6784" y="3828"/>
                      <a:pt x="5777" y="3664"/>
                    </a:cubicBezTo>
                    <a:cubicBezTo>
                      <a:pt x="4770" y="3507"/>
                      <a:pt x="2992" y="2914"/>
                      <a:pt x="2692" y="1593"/>
                    </a:cubicBezTo>
                    <a:cubicBezTo>
                      <a:pt x="2385" y="272"/>
                      <a:pt x="408" y="1"/>
                      <a:pt x="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5"/>
              <p:cNvSpPr/>
              <p:nvPr/>
            </p:nvSpPr>
            <p:spPr>
              <a:xfrm>
                <a:off x="4369125" y="2729825"/>
                <a:ext cx="201575" cy="932075"/>
              </a:xfrm>
              <a:custGeom>
                <a:avLst/>
                <a:gdLst/>
                <a:ahLst/>
                <a:cxnLst/>
                <a:rect l="l" t="t" r="r" b="b"/>
                <a:pathLst>
                  <a:path w="8063" h="37283" extrusionOk="0">
                    <a:moveTo>
                      <a:pt x="1757" y="1"/>
                    </a:moveTo>
                    <a:cubicBezTo>
                      <a:pt x="1757" y="1"/>
                      <a:pt x="1750" y="5599"/>
                      <a:pt x="879" y="12062"/>
                    </a:cubicBezTo>
                    <a:cubicBezTo>
                      <a:pt x="0" y="18524"/>
                      <a:pt x="1414" y="36626"/>
                      <a:pt x="1414" y="36626"/>
                    </a:cubicBezTo>
                    <a:cubicBezTo>
                      <a:pt x="1414" y="36626"/>
                      <a:pt x="1707" y="36948"/>
                      <a:pt x="2650" y="37212"/>
                    </a:cubicBezTo>
                    <a:cubicBezTo>
                      <a:pt x="2829" y="37264"/>
                      <a:pt x="2994" y="37283"/>
                      <a:pt x="3139" y="37283"/>
                    </a:cubicBezTo>
                    <a:cubicBezTo>
                      <a:pt x="3555" y="37283"/>
                      <a:pt x="3814" y="37126"/>
                      <a:pt x="3814" y="37126"/>
                    </a:cubicBezTo>
                    <a:cubicBezTo>
                      <a:pt x="3814" y="37126"/>
                      <a:pt x="4849" y="36598"/>
                      <a:pt x="4985" y="35755"/>
                    </a:cubicBezTo>
                    <a:cubicBezTo>
                      <a:pt x="5127" y="34877"/>
                      <a:pt x="8062" y="7920"/>
                      <a:pt x="7948" y="5999"/>
                    </a:cubicBezTo>
                    <a:cubicBezTo>
                      <a:pt x="7827" y="4071"/>
                      <a:pt x="6663" y="1"/>
                      <a:pt x="66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>
                <a:off x="4179700" y="2725550"/>
                <a:ext cx="353325" cy="891825"/>
              </a:xfrm>
              <a:custGeom>
                <a:avLst/>
                <a:gdLst/>
                <a:ahLst/>
                <a:cxnLst/>
                <a:rect l="l" t="t" r="r" b="b"/>
                <a:pathLst>
                  <a:path w="14133" h="35673" extrusionOk="0">
                    <a:moveTo>
                      <a:pt x="6549" y="0"/>
                    </a:moveTo>
                    <a:cubicBezTo>
                      <a:pt x="6549" y="0"/>
                      <a:pt x="3785" y="3714"/>
                      <a:pt x="3528" y="6220"/>
                    </a:cubicBezTo>
                    <a:cubicBezTo>
                      <a:pt x="3264" y="8734"/>
                      <a:pt x="3121" y="17538"/>
                      <a:pt x="2572" y="19988"/>
                    </a:cubicBezTo>
                    <a:cubicBezTo>
                      <a:pt x="2015" y="22430"/>
                      <a:pt x="1" y="27136"/>
                      <a:pt x="1" y="34769"/>
                    </a:cubicBezTo>
                    <a:cubicBezTo>
                      <a:pt x="1" y="34769"/>
                      <a:pt x="215" y="35205"/>
                      <a:pt x="858" y="35441"/>
                    </a:cubicBezTo>
                    <a:cubicBezTo>
                      <a:pt x="1058" y="35505"/>
                      <a:pt x="1336" y="35576"/>
                      <a:pt x="1615" y="35640"/>
                    </a:cubicBezTo>
                    <a:cubicBezTo>
                      <a:pt x="1704" y="35662"/>
                      <a:pt x="1794" y="35672"/>
                      <a:pt x="1882" y="35672"/>
                    </a:cubicBezTo>
                    <a:cubicBezTo>
                      <a:pt x="2324" y="35672"/>
                      <a:pt x="2735" y="35416"/>
                      <a:pt x="2943" y="35012"/>
                    </a:cubicBezTo>
                    <a:cubicBezTo>
                      <a:pt x="4314" y="32263"/>
                      <a:pt x="8656" y="23394"/>
                      <a:pt x="8884" y="21559"/>
                    </a:cubicBezTo>
                    <a:cubicBezTo>
                      <a:pt x="9041" y="20252"/>
                      <a:pt x="10405" y="11640"/>
                      <a:pt x="13404" y="6577"/>
                    </a:cubicBezTo>
                    <a:cubicBezTo>
                      <a:pt x="14133" y="5363"/>
                      <a:pt x="12969" y="536"/>
                      <a:pt x="12969" y="536"/>
                    </a:cubicBezTo>
                    <a:lnTo>
                      <a:pt x="6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>
                <a:off x="4374300" y="2047175"/>
                <a:ext cx="18157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8420" extrusionOk="0">
                    <a:moveTo>
                      <a:pt x="3132" y="0"/>
                    </a:moveTo>
                    <a:cubicBezTo>
                      <a:pt x="2496" y="0"/>
                      <a:pt x="1906" y="196"/>
                      <a:pt x="1464" y="721"/>
                    </a:cubicBezTo>
                    <a:cubicBezTo>
                      <a:pt x="1460" y="711"/>
                      <a:pt x="1452" y="706"/>
                      <a:pt x="1441" y="706"/>
                    </a:cubicBezTo>
                    <a:cubicBezTo>
                      <a:pt x="1293" y="706"/>
                      <a:pt x="589" y="1578"/>
                      <a:pt x="662" y="1578"/>
                    </a:cubicBezTo>
                    <a:cubicBezTo>
                      <a:pt x="666" y="1578"/>
                      <a:pt x="671" y="1575"/>
                      <a:pt x="679" y="1571"/>
                    </a:cubicBezTo>
                    <a:lnTo>
                      <a:pt x="679" y="1571"/>
                    </a:lnTo>
                    <a:cubicBezTo>
                      <a:pt x="622" y="1814"/>
                      <a:pt x="0" y="2499"/>
                      <a:pt x="15" y="4128"/>
                    </a:cubicBezTo>
                    <a:cubicBezTo>
                      <a:pt x="39" y="6388"/>
                      <a:pt x="1257" y="7977"/>
                      <a:pt x="2101" y="7977"/>
                    </a:cubicBezTo>
                    <a:cubicBezTo>
                      <a:pt x="2230" y="7977"/>
                      <a:pt x="2351" y="7940"/>
                      <a:pt x="2457" y="7862"/>
                    </a:cubicBezTo>
                    <a:cubicBezTo>
                      <a:pt x="2541" y="7800"/>
                      <a:pt x="2626" y="7775"/>
                      <a:pt x="2710" y="7775"/>
                    </a:cubicBezTo>
                    <a:cubicBezTo>
                      <a:pt x="3125" y="7775"/>
                      <a:pt x="3492" y="8419"/>
                      <a:pt x="3492" y="8419"/>
                    </a:cubicBezTo>
                    <a:lnTo>
                      <a:pt x="7263" y="1700"/>
                    </a:lnTo>
                    <a:cubicBezTo>
                      <a:pt x="7263" y="1700"/>
                      <a:pt x="5002" y="0"/>
                      <a:pt x="3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4443250" y="2243350"/>
                <a:ext cx="179925" cy="213725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8549" extrusionOk="0">
                    <a:moveTo>
                      <a:pt x="677" y="1"/>
                    </a:moveTo>
                    <a:lnTo>
                      <a:pt x="677" y="1"/>
                    </a:lnTo>
                    <a:cubicBezTo>
                      <a:pt x="934" y="2136"/>
                      <a:pt x="570" y="3614"/>
                      <a:pt x="213" y="4036"/>
                    </a:cubicBezTo>
                    <a:cubicBezTo>
                      <a:pt x="0" y="4079"/>
                      <a:pt x="2041" y="8548"/>
                      <a:pt x="4957" y="8548"/>
                    </a:cubicBezTo>
                    <a:cubicBezTo>
                      <a:pt x="5368" y="8548"/>
                      <a:pt x="5797" y="8459"/>
                      <a:pt x="6240" y="8256"/>
                    </a:cubicBezTo>
                    <a:cubicBezTo>
                      <a:pt x="7197" y="7820"/>
                      <a:pt x="5212" y="3714"/>
                      <a:pt x="5154" y="3671"/>
                    </a:cubicBezTo>
                    <a:cubicBezTo>
                      <a:pt x="5154" y="3657"/>
                      <a:pt x="4455" y="3686"/>
                      <a:pt x="4419" y="3614"/>
                    </a:cubicBezTo>
                    <a:cubicBezTo>
                      <a:pt x="4290" y="3357"/>
                      <a:pt x="4198" y="2779"/>
                      <a:pt x="4126" y="2172"/>
                    </a:cubicBezTo>
                    <a:cubicBezTo>
                      <a:pt x="4019" y="1243"/>
                      <a:pt x="3969" y="251"/>
                      <a:pt x="3969" y="251"/>
                    </a:cubicBezTo>
                    <a:lnTo>
                      <a:pt x="863" y="8"/>
                    </a:lnTo>
                    <a:lnTo>
                      <a:pt x="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5"/>
              <p:cNvSpPr/>
              <p:nvPr/>
            </p:nvSpPr>
            <p:spPr>
              <a:xfrm>
                <a:off x="4248625" y="2324775"/>
                <a:ext cx="414375" cy="616425"/>
              </a:xfrm>
              <a:custGeom>
                <a:avLst/>
                <a:gdLst/>
                <a:ahLst/>
                <a:cxnLst/>
                <a:rect l="l" t="t" r="r" b="b"/>
                <a:pathLst>
                  <a:path w="16575" h="24657" extrusionOk="0">
                    <a:moveTo>
                      <a:pt x="8341" y="0"/>
                    </a:moveTo>
                    <a:cubicBezTo>
                      <a:pt x="8341" y="0"/>
                      <a:pt x="5599" y="714"/>
                      <a:pt x="4399" y="5527"/>
                    </a:cubicBezTo>
                    <a:cubicBezTo>
                      <a:pt x="4006" y="7070"/>
                      <a:pt x="0" y="19345"/>
                      <a:pt x="236" y="21644"/>
                    </a:cubicBezTo>
                    <a:cubicBezTo>
                      <a:pt x="236" y="21644"/>
                      <a:pt x="4515" y="24657"/>
                      <a:pt x="9448" y="24657"/>
                    </a:cubicBezTo>
                    <a:cubicBezTo>
                      <a:pt x="10704" y="24657"/>
                      <a:pt x="12002" y="24462"/>
                      <a:pt x="13282" y="23972"/>
                    </a:cubicBezTo>
                    <a:cubicBezTo>
                      <a:pt x="13282" y="23972"/>
                      <a:pt x="14739" y="16510"/>
                      <a:pt x="15710" y="11033"/>
                    </a:cubicBezTo>
                    <a:cubicBezTo>
                      <a:pt x="15839" y="10326"/>
                      <a:pt x="15953" y="9655"/>
                      <a:pt x="16060" y="9040"/>
                    </a:cubicBezTo>
                    <a:cubicBezTo>
                      <a:pt x="16353" y="7312"/>
                      <a:pt x="16553" y="5991"/>
                      <a:pt x="16560" y="5527"/>
                    </a:cubicBezTo>
                    <a:cubicBezTo>
                      <a:pt x="16574" y="4992"/>
                      <a:pt x="16031" y="971"/>
                      <a:pt x="14853" y="386"/>
                    </a:cubicBezTo>
                    <a:cubicBezTo>
                      <a:pt x="14853" y="386"/>
                      <a:pt x="14348" y="331"/>
                      <a:pt x="13687" y="331"/>
                    </a:cubicBezTo>
                    <a:cubicBezTo>
                      <a:pt x="13338" y="331"/>
                      <a:pt x="12946" y="346"/>
                      <a:pt x="12561" y="393"/>
                    </a:cubicBezTo>
                    <a:cubicBezTo>
                      <a:pt x="12561" y="393"/>
                      <a:pt x="12647" y="629"/>
                      <a:pt x="12747" y="986"/>
                    </a:cubicBezTo>
                    <a:cubicBezTo>
                      <a:pt x="12954" y="1735"/>
                      <a:pt x="12539" y="2302"/>
                      <a:pt x="11901" y="2302"/>
                    </a:cubicBezTo>
                    <a:cubicBezTo>
                      <a:pt x="11749" y="2302"/>
                      <a:pt x="11584" y="2270"/>
                      <a:pt x="11411" y="2200"/>
                    </a:cubicBezTo>
                    <a:cubicBezTo>
                      <a:pt x="10397" y="1778"/>
                      <a:pt x="8883" y="1100"/>
                      <a:pt x="83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5"/>
              <p:cNvSpPr/>
              <p:nvPr/>
            </p:nvSpPr>
            <p:spPr>
              <a:xfrm>
                <a:off x="4464450" y="2243350"/>
                <a:ext cx="81600" cy="542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171" extrusionOk="0">
                    <a:moveTo>
                      <a:pt x="1" y="1"/>
                    </a:moveTo>
                    <a:cubicBezTo>
                      <a:pt x="447" y="793"/>
                      <a:pt x="1453" y="2170"/>
                      <a:pt x="3005" y="2170"/>
                    </a:cubicBezTo>
                    <a:cubicBezTo>
                      <a:pt x="3090" y="2170"/>
                      <a:pt x="3176" y="2166"/>
                      <a:pt x="3264" y="2157"/>
                    </a:cubicBezTo>
                    <a:cubicBezTo>
                      <a:pt x="3157" y="1229"/>
                      <a:pt x="3114" y="244"/>
                      <a:pt x="3114" y="24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5"/>
              <p:cNvSpPr/>
              <p:nvPr/>
            </p:nvSpPr>
            <p:spPr>
              <a:xfrm>
                <a:off x="4425350" y="2098225"/>
                <a:ext cx="159800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6910" extrusionOk="0">
                    <a:moveTo>
                      <a:pt x="3803" y="0"/>
                    </a:moveTo>
                    <a:cubicBezTo>
                      <a:pt x="3449" y="0"/>
                      <a:pt x="3038" y="40"/>
                      <a:pt x="2557" y="129"/>
                    </a:cubicBezTo>
                    <a:cubicBezTo>
                      <a:pt x="1" y="607"/>
                      <a:pt x="722" y="2271"/>
                      <a:pt x="1036" y="4849"/>
                    </a:cubicBezTo>
                    <a:cubicBezTo>
                      <a:pt x="1254" y="6635"/>
                      <a:pt x="3244" y="6910"/>
                      <a:pt x="4446" y="6910"/>
                    </a:cubicBezTo>
                    <a:cubicBezTo>
                      <a:pt x="4979" y="6910"/>
                      <a:pt x="5356" y="6856"/>
                      <a:pt x="5356" y="6856"/>
                    </a:cubicBezTo>
                    <a:cubicBezTo>
                      <a:pt x="6392" y="6641"/>
                      <a:pt x="6320" y="2243"/>
                      <a:pt x="6028" y="1407"/>
                    </a:cubicBezTo>
                    <a:cubicBezTo>
                      <a:pt x="5779" y="730"/>
                      <a:pt x="5323" y="0"/>
                      <a:pt x="38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5"/>
              <p:cNvSpPr/>
              <p:nvPr/>
            </p:nvSpPr>
            <p:spPr>
              <a:xfrm>
                <a:off x="4414275" y="2086350"/>
                <a:ext cx="18087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7235" h="5225" extrusionOk="0">
                    <a:moveTo>
                      <a:pt x="3536" y="1"/>
                    </a:moveTo>
                    <a:cubicBezTo>
                      <a:pt x="1999" y="1"/>
                      <a:pt x="1222" y="1318"/>
                      <a:pt x="1222" y="1318"/>
                    </a:cubicBezTo>
                    <a:cubicBezTo>
                      <a:pt x="1165" y="3203"/>
                      <a:pt x="1" y="4424"/>
                      <a:pt x="1" y="4424"/>
                    </a:cubicBezTo>
                    <a:cubicBezTo>
                      <a:pt x="1" y="4424"/>
                      <a:pt x="220" y="4529"/>
                      <a:pt x="672" y="4529"/>
                    </a:cubicBezTo>
                    <a:cubicBezTo>
                      <a:pt x="1072" y="4529"/>
                      <a:pt x="1655" y="4447"/>
                      <a:pt x="2429" y="4139"/>
                    </a:cubicBezTo>
                    <a:cubicBezTo>
                      <a:pt x="2922" y="3932"/>
                      <a:pt x="3343" y="3503"/>
                      <a:pt x="3678" y="2996"/>
                    </a:cubicBezTo>
                    <a:lnTo>
                      <a:pt x="3678" y="2996"/>
                    </a:lnTo>
                    <a:cubicBezTo>
                      <a:pt x="3129" y="4260"/>
                      <a:pt x="2300" y="5224"/>
                      <a:pt x="2300" y="5224"/>
                    </a:cubicBezTo>
                    <a:cubicBezTo>
                      <a:pt x="4200" y="4010"/>
                      <a:pt x="4671" y="1011"/>
                      <a:pt x="4721" y="704"/>
                    </a:cubicBezTo>
                    <a:cubicBezTo>
                      <a:pt x="4992" y="897"/>
                      <a:pt x="5528" y="1325"/>
                      <a:pt x="5735" y="1796"/>
                    </a:cubicBezTo>
                    <a:cubicBezTo>
                      <a:pt x="6004" y="2411"/>
                      <a:pt x="6247" y="3686"/>
                      <a:pt x="6598" y="3686"/>
                    </a:cubicBezTo>
                    <a:cubicBezTo>
                      <a:pt x="6610" y="3686"/>
                      <a:pt x="6623" y="3685"/>
                      <a:pt x="6635" y="3682"/>
                    </a:cubicBezTo>
                    <a:cubicBezTo>
                      <a:pt x="6656" y="3675"/>
                      <a:pt x="7235" y="1511"/>
                      <a:pt x="6164" y="468"/>
                    </a:cubicBezTo>
                    <a:cubicBezTo>
                      <a:pt x="5810" y="126"/>
                      <a:pt x="5524" y="9"/>
                      <a:pt x="5295" y="9"/>
                    </a:cubicBezTo>
                    <a:cubicBezTo>
                      <a:pt x="5061" y="9"/>
                      <a:pt x="4887" y="131"/>
                      <a:pt x="4764" y="261"/>
                    </a:cubicBezTo>
                    <a:cubicBezTo>
                      <a:pt x="4311" y="76"/>
                      <a:pt x="3902" y="1"/>
                      <a:pt x="35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5"/>
              <p:cNvSpPr/>
              <p:nvPr/>
            </p:nvSpPr>
            <p:spPr>
              <a:xfrm>
                <a:off x="4527650" y="2229325"/>
                <a:ext cx="318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499" extrusionOk="0">
                    <a:moveTo>
                      <a:pt x="964" y="1"/>
                    </a:moveTo>
                    <a:cubicBezTo>
                      <a:pt x="878" y="1"/>
                      <a:pt x="784" y="7"/>
                      <a:pt x="693" y="26"/>
                    </a:cubicBezTo>
                    <a:cubicBezTo>
                      <a:pt x="429" y="76"/>
                      <a:pt x="0" y="255"/>
                      <a:pt x="0" y="255"/>
                    </a:cubicBezTo>
                    <a:cubicBezTo>
                      <a:pt x="32" y="255"/>
                      <a:pt x="301" y="498"/>
                      <a:pt x="672" y="498"/>
                    </a:cubicBezTo>
                    <a:cubicBezTo>
                      <a:pt x="722" y="498"/>
                      <a:pt x="775" y="494"/>
                      <a:pt x="829" y="483"/>
                    </a:cubicBezTo>
                    <a:cubicBezTo>
                      <a:pt x="1271" y="391"/>
                      <a:pt x="1271" y="26"/>
                      <a:pt x="1271" y="26"/>
                    </a:cubicBezTo>
                    <a:cubicBezTo>
                      <a:pt x="1271" y="26"/>
                      <a:pt x="1135" y="1"/>
                      <a:pt x="9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5"/>
              <p:cNvSpPr/>
              <p:nvPr/>
            </p:nvSpPr>
            <p:spPr>
              <a:xfrm>
                <a:off x="4988225" y="2142250"/>
                <a:ext cx="82325" cy="92025"/>
              </a:xfrm>
              <a:custGeom>
                <a:avLst/>
                <a:gdLst/>
                <a:ahLst/>
                <a:cxnLst/>
                <a:rect l="l" t="t" r="r" b="b"/>
                <a:pathLst>
                  <a:path w="3293" h="3681" extrusionOk="0">
                    <a:moveTo>
                      <a:pt x="2723" y="1"/>
                    </a:moveTo>
                    <a:cubicBezTo>
                      <a:pt x="2219" y="1"/>
                      <a:pt x="719" y="1054"/>
                      <a:pt x="615" y="1324"/>
                    </a:cubicBezTo>
                    <a:cubicBezTo>
                      <a:pt x="372" y="1938"/>
                      <a:pt x="1" y="2702"/>
                      <a:pt x="1" y="2702"/>
                    </a:cubicBezTo>
                    <a:lnTo>
                      <a:pt x="894" y="3681"/>
                    </a:lnTo>
                    <a:cubicBezTo>
                      <a:pt x="894" y="3681"/>
                      <a:pt x="2057" y="2560"/>
                      <a:pt x="2479" y="2267"/>
                    </a:cubicBezTo>
                    <a:cubicBezTo>
                      <a:pt x="3293" y="1688"/>
                      <a:pt x="3221" y="60"/>
                      <a:pt x="2764" y="3"/>
                    </a:cubicBezTo>
                    <a:cubicBezTo>
                      <a:pt x="2752" y="1"/>
                      <a:pt x="2738" y="1"/>
                      <a:pt x="27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>
                <a:off x="4985725" y="2160350"/>
                <a:ext cx="17000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979" extrusionOk="0">
                    <a:moveTo>
                      <a:pt x="446" y="0"/>
                    </a:moveTo>
                    <a:cubicBezTo>
                      <a:pt x="415" y="0"/>
                      <a:pt x="394" y="8"/>
                      <a:pt x="394" y="8"/>
                    </a:cubicBezTo>
                    <a:cubicBezTo>
                      <a:pt x="315" y="350"/>
                      <a:pt x="1" y="1107"/>
                      <a:pt x="108" y="1286"/>
                    </a:cubicBezTo>
                    <a:cubicBezTo>
                      <a:pt x="222" y="1464"/>
                      <a:pt x="101" y="1978"/>
                      <a:pt x="101" y="1978"/>
                    </a:cubicBezTo>
                    <a:lnTo>
                      <a:pt x="658" y="1079"/>
                    </a:lnTo>
                    <a:cubicBezTo>
                      <a:pt x="658" y="1079"/>
                      <a:pt x="679" y="500"/>
                      <a:pt x="658" y="286"/>
                    </a:cubicBezTo>
                    <a:cubicBezTo>
                      <a:pt x="633" y="38"/>
                      <a:pt x="515" y="0"/>
                      <a:pt x="4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4600300" y="2333325"/>
                <a:ext cx="121600" cy="13000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5200" extrusionOk="0">
                    <a:moveTo>
                      <a:pt x="1" y="1"/>
                    </a:moveTo>
                    <a:lnTo>
                      <a:pt x="2493" y="5199"/>
                    </a:lnTo>
                    <a:cubicBezTo>
                      <a:pt x="4864" y="3900"/>
                      <a:pt x="4649" y="308"/>
                      <a:pt x="4649" y="30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4151325" y="2042050"/>
                <a:ext cx="271950" cy="270250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0810" extrusionOk="0">
                    <a:moveTo>
                      <a:pt x="7755" y="0"/>
                    </a:moveTo>
                    <a:cubicBezTo>
                      <a:pt x="7343" y="0"/>
                      <a:pt x="6889" y="59"/>
                      <a:pt x="6399" y="205"/>
                    </a:cubicBezTo>
                    <a:cubicBezTo>
                      <a:pt x="3964" y="941"/>
                      <a:pt x="4949" y="4725"/>
                      <a:pt x="2985" y="5368"/>
                    </a:cubicBezTo>
                    <a:cubicBezTo>
                      <a:pt x="1022" y="6011"/>
                      <a:pt x="1864" y="6732"/>
                      <a:pt x="1629" y="7496"/>
                    </a:cubicBezTo>
                    <a:cubicBezTo>
                      <a:pt x="1386" y="8274"/>
                      <a:pt x="0" y="10188"/>
                      <a:pt x="3557" y="10702"/>
                    </a:cubicBezTo>
                    <a:cubicBezTo>
                      <a:pt x="4056" y="10775"/>
                      <a:pt x="4536" y="10810"/>
                      <a:pt x="4989" y="10810"/>
                    </a:cubicBezTo>
                    <a:cubicBezTo>
                      <a:pt x="7757" y="10810"/>
                      <a:pt x="9528" y="9493"/>
                      <a:pt x="8619" y="7253"/>
                    </a:cubicBezTo>
                    <a:cubicBezTo>
                      <a:pt x="7672" y="4884"/>
                      <a:pt x="7957" y="1676"/>
                      <a:pt x="9181" y="1676"/>
                    </a:cubicBezTo>
                    <a:cubicBezTo>
                      <a:pt x="9304" y="1676"/>
                      <a:pt x="9436" y="1708"/>
                      <a:pt x="9576" y="1776"/>
                    </a:cubicBezTo>
                    <a:cubicBezTo>
                      <a:pt x="9873" y="1918"/>
                      <a:pt x="10086" y="1976"/>
                      <a:pt x="10237" y="1976"/>
                    </a:cubicBezTo>
                    <a:cubicBezTo>
                      <a:pt x="10878" y="1976"/>
                      <a:pt x="10376" y="926"/>
                      <a:pt x="10376" y="926"/>
                    </a:cubicBezTo>
                    <a:cubicBezTo>
                      <a:pt x="10376" y="926"/>
                      <a:pt x="9395" y="0"/>
                      <a:pt x="77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>
                <a:off x="4143825" y="2348150"/>
                <a:ext cx="338325" cy="429725"/>
              </a:xfrm>
              <a:custGeom>
                <a:avLst/>
                <a:gdLst/>
                <a:ahLst/>
                <a:cxnLst/>
                <a:rect l="l" t="t" r="r" b="b"/>
                <a:pathLst>
                  <a:path w="13533" h="17189" extrusionOk="0">
                    <a:moveTo>
                      <a:pt x="10591" y="0"/>
                    </a:moveTo>
                    <a:cubicBezTo>
                      <a:pt x="9314" y="0"/>
                      <a:pt x="3637" y="4886"/>
                      <a:pt x="2164" y="7056"/>
                    </a:cubicBezTo>
                    <a:cubicBezTo>
                      <a:pt x="236" y="9905"/>
                      <a:pt x="0" y="17132"/>
                      <a:pt x="0" y="17132"/>
                    </a:cubicBezTo>
                    <a:lnTo>
                      <a:pt x="1307" y="17189"/>
                    </a:lnTo>
                    <a:cubicBezTo>
                      <a:pt x="1307" y="17189"/>
                      <a:pt x="2964" y="12454"/>
                      <a:pt x="4999" y="8848"/>
                    </a:cubicBezTo>
                    <a:cubicBezTo>
                      <a:pt x="5506" y="7948"/>
                      <a:pt x="13532" y="2764"/>
                      <a:pt x="13532" y="2764"/>
                    </a:cubicBezTo>
                    <a:cubicBezTo>
                      <a:pt x="12326" y="1386"/>
                      <a:pt x="11840" y="58"/>
                      <a:pt x="10605" y="1"/>
                    </a:cubicBezTo>
                    <a:cubicBezTo>
                      <a:pt x="10600" y="0"/>
                      <a:pt x="10596" y="0"/>
                      <a:pt x="105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4137300" y="2776425"/>
                <a:ext cx="56175" cy="99200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3968" extrusionOk="0">
                    <a:moveTo>
                      <a:pt x="247" y="1"/>
                    </a:moveTo>
                    <a:cubicBezTo>
                      <a:pt x="247" y="1"/>
                      <a:pt x="226" y="1614"/>
                      <a:pt x="140" y="2129"/>
                    </a:cubicBezTo>
                    <a:cubicBezTo>
                      <a:pt x="0" y="3005"/>
                      <a:pt x="946" y="3967"/>
                      <a:pt x="1413" y="3967"/>
                    </a:cubicBezTo>
                    <a:cubicBezTo>
                      <a:pt x="1471" y="3967"/>
                      <a:pt x="1521" y="3952"/>
                      <a:pt x="1561" y="3921"/>
                    </a:cubicBezTo>
                    <a:cubicBezTo>
                      <a:pt x="1925" y="3635"/>
                      <a:pt x="2247" y="1721"/>
                      <a:pt x="2125" y="1457"/>
                    </a:cubicBezTo>
                    <a:cubicBezTo>
                      <a:pt x="1847" y="857"/>
                      <a:pt x="1561" y="58"/>
                      <a:pt x="1561" y="58"/>
                    </a:cubicBezTo>
                    <a:lnTo>
                      <a:pt x="2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4176325" y="2777850"/>
                <a:ext cx="30175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685" extrusionOk="0">
                    <a:moveTo>
                      <a:pt x="0" y="1"/>
                    </a:moveTo>
                    <a:lnTo>
                      <a:pt x="250" y="1022"/>
                    </a:lnTo>
                    <a:cubicBezTo>
                      <a:pt x="250" y="1022"/>
                      <a:pt x="643" y="1443"/>
                      <a:pt x="814" y="1586"/>
                    </a:cubicBezTo>
                    <a:cubicBezTo>
                      <a:pt x="909" y="1660"/>
                      <a:pt x="985" y="1684"/>
                      <a:pt x="1043" y="1684"/>
                    </a:cubicBezTo>
                    <a:cubicBezTo>
                      <a:pt x="1159" y="1684"/>
                      <a:pt x="1207" y="1586"/>
                      <a:pt x="1207" y="1586"/>
                    </a:cubicBezTo>
                    <a:cubicBezTo>
                      <a:pt x="1021" y="1300"/>
                      <a:pt x="700" y="551"/>
                      <a:pt x="493" y="501"/>
                    </a:cubicBezTo>
                    <a:cubicBezTo>
                      <a:pt x="286" y="44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4284850" y="2335325"/>
                <a:ext cx="2401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9604" h="7512" extrusionOk="0">
                    <a:moveTo>
                      <a:pt x="5193" y="0"/>
                    </a:moveTo>
                    <a:cubicBezTo>
                      <a:pt x="4292" y="0"/>
                      <a:pt x="2862" y="635"/>
                      <a:pt x="1" y="3313"/>
                    </a:cubicBezTo>
                    <a:cubicBezTo>
                      <a:pt x="1" y="3313"/>
                      <a:pt x="601" y="6219"/>
                      <a:pt x="2879" y="7512"/>
                    </a:cubicBezTo>
                    <a:cubicBezTo>
                      <a:pt x="2879" y="7512"/>
                      <a:pt x="2879" y="7512"/>
                      <a:pt x="2879" y="7512"/>
                    </a:cubicBezTo>
                    <a:cubicBezTo>
                      <a:pt x="2898" y="7512"/>
                      <a:pt x="9603" y="3974"/>
                      <a:pt x="8627" y="2292"/>
                    </a:cubicBezTo>
                    <a:cubicBezTo>
                      <a:pt x="8627" y="2292"/>
                      <a:pt x="7584" y="799"/>
                      <a:pt x="6578" y="435"/>
                    </a:cubicBezTo>
                    <a:cubicBezTo>
                      <a:pt x="6171" y="291"/>
                      <a:pt x="5803" y="0"/>
                      <a:pt x="51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4" name="Google Shape;1004;p35"/>
          <p:cNvSpPr/>
          <p:nvPr/>
        </p:nvSpPr>
        <p:spPr>
          <a:xfrm rot="-280517">
            <a:off x="2569020" y="2985880"/>
            <a:ext cx="171996" cy="172879"/>
          </a:xfrm>
          <a:custGeom>
            <a:avLst/>
            <a:gdLst/>
            <a:ahLst/>
            <a:cxnLst/>
            <a:rect l="l" t="t" r="r" b="b"/>
            <a:pathLst>
              <a:path w="6142" h="6173" extrusionOk="0">
                <a:moveTo>
                  <a:pt x="2009" y="0"/>
                </a:moveTo>
                <a:cubicBezTo>
                  <a:pt x="1957" y="0"/>
                  <a:pt x="1906" y="11"/>
                  <a:pt x="1857" y="31"/>
                </a:cubicBezTo>
                <a:cubicBezTo>
                  <a:pt x="1729" y="88"/>
                  <a:pt x="1650" y="209"/>
                  <a:pt x="1650" y="345"/>
                </a:cubicBezTo>
                <a:lnTo>
                  <a:pt x="1615" y="2080"/>
                </a:lnTo>
                <a:lnTo>
                  <a:pt x="172" y="3023"/>
                </a:lnTo>
                <a:cubicBezTo>
                  <a:pt x="65" y="3094"/>
                  <a:pt x="1" y="3230"/>
                  <a:pt x="15" y="3366"/>
                </a:cubicBezTo>
                <a:cubicBezTo>
                  <a:pt x="29" y="3508"/>
                  <a:pt x="115" y="3623"/>
                  <a:pt x="244" y="3666"/>
                </a:cubicBezTo>
                <a:lnTo>
                  <a:pt x="1886" y="4237"/>
                </a:lnTo>
                <a:lnTo>
                  <a:pt x="2343" y="5908"/>
                </a:lnTo>
                <a:cubicBezTo>
                  <a:pt x="2379" y="6043"/>
                  <a:pt x="2486" y="6136"/>
                  <a:pt x="2614" y="6165"/>
                </a:cubicBezTo>
                <a:cubicBezTo>
                  <a:pt x="2638" y="6170"/>
                  <a:pt x="2661" y="6172"/>
                  <a:pt x="2684" y="6172"/>
                </a:cubicBezTo>
                <a:cubicBezTo>
                  <a:pt x="2795" y="6172"/>
                  <a:pt x="2899" y="6118"/>
                  <a:pt x="2964" y="6029"/>
                </a:cubicBezTo>
                <a:lnTo>
                  <a:pt x="4021" y="4658"/>
                </a:lnTo>
                <a:lnTo>
                  <a:pt x="4685" y="4687"/>
                </a:lnTo>
                <a:lnTo>
                  <a:pt x="5385" y="4722"/>
                </a:lnTo>
                <a:lnTo>
                  <a:pt x="5749" y="4737"/>
                </a:lnTo>
                <a:cubicBezTo>
                  <a:pt x="5758" y="4738"/>
                  <a:pt x="5768" y="4738"/>
                  <a:pt x="5777" y="4738"/>
                </a:cubicBezTo>
                <a:cubicBezTo>
                  <a:pt x="5839" y="4738"/>
                  <a:pt x="5900" y="4718"/>
                  <a:pt x="5956" y="4687"/>
                </a:cubicBezTo>
                <a:cubicBezTo>
                  <a:pt x="6006" y="4658"/>
                  <a:pt x="6049" y="4615"/>
                  <a:pt x="6078" y="4551"/>
                </a:cubicBezTo>
                <a:cubicBezTo>
                  <a:pt x="6142" y="4437"/>
                  <a:pt x="6142" y="4294"/>
                  <a:pt x="6063" y="4173"/>
                </a:cubicBezTo>
                <a:lnTo>
                  <a:pt x="5071" y="2744"/>
                </a:lnTo>
                <a:lnTo>
                  <a:pt x="5685" y="1131"/>
                </a:lnTo>
                <a:cubicBezTo>
                  <a:pt x="5742" y="1009"/>
                  <a:pt x="5706" y="866"/>
                  <a:pt x="5614" y="766"/>
                </a:cubicBezTo>
                <a:cubicBezTo>
                  <a:pt x="5550" y="692"/>
                  <a:pt x="5454" y="653"/>
                  <a:pt x="5353" y="653"/>
                </a:cubicBezTo>
                <a:cubicBezTo>
                  <a:pt x="5319" y="653"/>
                  <a:pt x="5284" y="657"/>
                  <a:pt x="5249" y="666"/>
                </a:cubicBezTo>
                <a:lnTo>
                  <a:pt x="3586" y="1166"/>
                </a:lnTo>
                <a:lnTo>
                  <a:pt x="2229" y="81"/>
                </a:lnTo>
                <a:cubicBezTo>
                  <a:pt x="2164" y="25"/>
                  <a:pt x="2087" y="0"/>
                  <a:pt x="2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>
          <a:extLst>
            <a:ext uri="{FF2B5EF4-FFF2-40B4-BE49-F238E27FC236}">
              <a16:creationId xmlns:a16="http://schemas.microsoft.com/office/drawing/2014/main" id="{E5FB74FB-4067-00BD-D2ED-7433EA80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1">
            <a:extLst>
              <a:ext uri="{FF2B5EF4-FFF2-40B4-BE49-F238E27FC236}">
                <a16:creationId xmlns:a16="http://schemas.microsoft.com/office/drawing/2014/main" id="{9AB8D2DE-5F53-E046-A10B-91F56739A8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2973" y="1114710"/>
            <a:ext cx="4193389" cy="2535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100"/>
              <a:buFont typeface="Arial"/>
              <a:buNone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利用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</a:rPr>
              <a:t>2017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年至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</a:rPr>
              <a:t>2024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年各縣市的降雨量及各項空氣品質指標資料，採用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</a:rPr>
              <a:t>LSTM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捕捉時間序列中的長期依賴性，並以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</a:rPr>
              <a:t>RMSE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與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</a:rPr>
              <a:t>MAE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評估模型預測效果。與現有主要以污染物為基礎的空氣品質預測方法不同，我們將降雨量作為額外變數，測試其對預測準確度的影響。</a:t>
            </a:r>
            <a:endParaRPr lang="en-US" altLang="zh-TW" dirty="0">
              <a:latin typeface="Taipei Sans TC Beta" pitchFamily="2" charset="-120"/>
              <a:ea typeface="Taipei Sans TC Beta" pitchFamily="2" charset="-120"/>
            </a:endParaRPr>
          </a:p>
        </p:txBody>
      </p:sp>
      <p:grpSp>
        <p:nvGrpSpPr>
          <p:cNvPr id="1518" name="Google Shape;1518;p41">
            <a:extLst>
              <a:ext uri="{FF2B5EF4-FFF2-40B4-BE49-F238E27FC236}">
                <a16:creationId xmlns:a16="http://schemas.microsoft.com/office/drawing/2014/main" id="{126F23B4-C004-F3E3-B4F8-CBC944C01AB6}"/>
              </a:ext>
            </a:extLst>
          </p:cNvPr>
          <p:cNvGrpSpPr/>
          <p:nvPr/>
        </p:nvGrpSpPr>
        <p:grpSpPr>
          <a:xfrm>
            <a:off x="2231145" y="226000"/>
            <a:ext cx="10787460" cy="7422359"/>
            <a:chOff x="2165200" y="633250"/>
            <a:chExt cx="10787460" cy="7422359"/>
          </a:xfrm>
        </p:grpSpPr>
        <p:sp>
          <p:nvSpPr>
            <p:cNvPr id="1519" name="Google Shape;1519;p41">
              <a:extLst>
                <a:ext uri="{FF2B5EF4-FFF2-40B4-BE49-F238E27FC236}">
                  <a16:creationId xmlns:a16="http://schemas.microsoft.com/office/drawing/2014/main" id="{C3066443-1C25-907F-5B6F-9C52E952B15C}"/>
                </a:ext>
              </a:extLst>
            </p:cNvPr>
            <p:cNvSpPr/>
            <p:nvPr/>
          </p:nvSpPr>
          <p:spPr>
            <a:xfrm>
              <a:off x="4488433" y="2021526"/>
              <a:ext cx="8464227" cy="4569402"/>
            </a:xfrm>
            <a:custGeom>
              <a:avLst/>
              <a:gdLst/>
              <a:ahLst/>
              <a:cxnLst/>
              <a:rect l="l" t="t" r="r" b="b"/>
              <a:pathLst>
                <a:path w="255466" h="137913" extrusionOk="0">
                  <a:moveTo>
                    <a:pt x="80963" y="1"/>
                  </a:moveTo>
                  <a:cubicBezTo>
                    <a:pt x="64198" y="1"/>
                    <a:pt x="45419" y="7420"/>
                    <a:pt x="31220" y="30693"/>
                  </a:cubicBezTo>
                  <a:cubicBezTo>
                    <a:pt x="15724" y="56107"/>
                    <a:pt x="8855" y="54215"/>
                    <a:pt x="0" y="62705"/>
                  </a:cubicBezTo>
                  <a:lnTo>
                    <a:pt x="0" y="62705"/>
                  </a:lnTo>
                  <a:cubicBezTo>
                    <a:pt x="343" y="62508"/>
                    <a:pt x="20229" y="51251"/>
                    <a:pt x="40518" y="51251"/>
                  </a:cubicBezTo>
                  <a:cubicBezTo>
                    <a:pt x="45153" y="51251"/>
                    <a:pt x="49808" y="51839"/>
                    <a:pt x="54257" y="53279"/>
                  </a:cubicBezTo>
                  <a:cubicBezTo>
                    <a:pt x="76157" y="60359"/>
                    <a:pt x="78298" y="99163"/>
                    <a:pt x="106386" y="99163"/>
                  </a:cubicBezTo>
                  <a:cubicBezTo>
                    <a:pt x="109208" y="99163"/>
                    <a:pt x="112291" y="98771"/>
                    <a:pt x="115683" y="97917"/>
                  </a:cubicBezTo>
                  <a:cubicBezTo>
                    <a:pt x="121200" y="96525"/>
                    <a:pt x="126462" y="95884"/>
                    <a:pt x="131425" y="95884"/>
                  </a:cubicBezTo>
                  <a:cubicBezTo>
                    <a:pt x="159522" y="95884"/>
                    <a:pt x="178044" y="116436"/>
                    <a:pt x="179179" y="137756"/>
                  </a:cubicBezTo>
                  <a:lnTo>
                    <a:pt x="231365" y="137913"/>
                  </a:lnTo>
                  <a:cubicBezTo>
                    <a:pt x="255466" y="101623"/>
                    <a:pt x="225045" y="105379"/>
                    <a:pt x="231715" y="74073"/>
                  </a:cubicBezTo>
                  <a:cubicBezTo>
                    <a:pt x="237683" y="46082"/>
                    <a:pt x="225198" y="17355"/>
                    <a:pt x="189299" y="17355"/>
                  </a:cubicBezTo>
                  <a:cubicBezTo>
                    <a:pt x="185040" y="17355"/>
                    <a:pt x="180450" y="17759"/>
                    <a:pt x="175523" y="18618"/>
                  </a:cubicBezTo>
                  <a:cubicBezTo>
                    <a:pt x="165638" y="20337"/>
                    <a:pt x="157620" y="21064"/>
                    <a:pt x="150933" y="21064"/>
                  </a:cubicBezTo>
                  <a:cubicBezTo>
                    <a:pt x="126189" y="21064"/>
                    <a:pt x="119667" y="11114"/>
                    <a:pt x="104236" y="4700"/>
                  </a:cubicBezTo>
                  <a:cubicBezTo>
                    <a:pt x="97595" y="1944"/>
                    <a:pt x="89543" y="1"/>
                    <a:pt x="8096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0" name="Google Shape;1520;p41">
              <a:extLst>
                <a:ext uri="{FF2B5EF4-FFF2-40B4-BE49-F238E27FC236}">
                  <a16:creationId xmlns:a16="http://schemas.microsoft.com/office/drawing/2014/main" id="{A75F53D2-90F3-9FB3-8CCD-D4686021629B}"/>
                </a:ext>
              </a:extLst>
            </p:cNvPr>
            <p:cNvGrpSpPr/>
            <p:nvPr/>
          </p:nvGrpSpPr>
          <p:grpSpPr>
            <a:xfrm>
              <a:off x="2165200" y="2991200"/>
              <a:ext cx="9250196" cy="5064409"/>
              <a:chOff x="-326970" y="2661000"/>
              <a:chExt cx="6979700" cy="3821330"/>
            </a:xfrm>
          </p:grpSpPr>
          <p:sp>
            <p:nvSpPr>
              <p:cNvPr id="1521" name="Google Shape;1521;p41">
                <a:extLst>
                  <a:ext uri="{FF2B5EF4-FFF2-40B4-BE49-F238E27FC236}">
                    <a16:creationId xmlns:a16="http://schemas.microsoft.com/office/drawing/2014/main" id="{5D66DFBE-F4FF-FD16-016B-AB2C84326C58}"/>
                  </a:ext>
                </a:extLst>
              </p:cNvPr>
              <p:cNvSpPr/>
              <p:nvPr/>
            </p:nvSpPr>
            <p:spPr>
              <a:xfrm>
                <a:off x="-326970" y="3034555"/>
                <a:ext cx="6979700" cy="3447775"/>
              </a:xfrm>
              <a:custGeom>
                <a:avLst/>
                <a:gdLst/>
                <a:ahLst/>
                <a:cxnLst/>
                <a:rect l="l" t="t" r="r" b="b"/>
                <a:pathLst>
                  <a:path w="279188" h="137911" extrusionOk="0">
                    <a:moveTo>
                      <a:pt x="109228" y="0"/>
                    </a:moveTo>
                    <a:cubicBezTo>
                      <a:pt x="100413" y="0"/>
                      <a:pt x="91040" y="2050"/>
                      <a:pt x="82071" y="7376"/>
                    </a:cubicBezTo>
                    <a:cubicBezTo>
                      <a:pt x="73987" y="12189"/>
                      <a:pt x="66218" y="19658"/>
                      <a:pt x="59491" y="30691"/>
                    </a:cubicBezTo>
                    <a:cubicBezTo>
                      <a:pt x="54028" y="39645"/>
                      <a:pt x="49637" y="45215"/>
                      <a:pt x="45852" y="49036"/>
                    </a:cubicBezTo>
                    <a:cubicBezTo>
                      <a:pt x="38904" y="56048"/>
                      <a:pt x="34005" y="57190"/>
                      <a:pt x="28278" y="62689"/>
                    </a:cubicBezTo>
                    <a:cubicBezTo>
                      <a:pt x="24865" y="65959"/>
                      <a:pt x="21159" y="70758"/>
                      <a:pt x="16553" y="79256"/>
                    </a:cubicBezTo>
                    <a:cubicBezTo>
                      <a:pt x="0" y="109819"/>
                      <a:pt x="20852" y="137168"/>
                      <a:pt x="20852" y="137168"/>
                    </a:cubicBezTo>
                    <a:lnTo>
                      <a:pt x="207443" y="137754"/>
                    </a:lnTo>
                    <a:lnTo>
                      <a:pt x="259629" y="137911"/>
                    </a:lnTo>
                    <a:cubicBezTo>
                      <a:pt x="279188" y="108462"/>
                      <a:pt x="262842" y="105384"/>
                      <a:pt x="259558" y="88553"/>
                    </a:cubicBezTo>
                    <a:cubicBezTo>
                      <a:pt x="259236" y="86911"/>
                      <a:pt x="259043" y="85140"/>
                      <a:pt x="259015" y="83205"/>
                    </a:cubicBezTo>
                    <a:cubicBezTo>
                      <a:pt x="258972" y="80505"/>
                      <a:pt x="259258" y="77499"/>
                      <a:pt x="259986" y="74071"/>
                    </a:cubicBezTo>
                    <a:cubicBezTo>
                      <a:pt x="265955" y="46080"/>
                      <a:pt x="253475" y="17353"/>
                      <a:pt x="217578" y="17353"/>
                    </a:cubicBezTo>
                    <a:cubicBezTo>
                      <a:pt x="213318" y="17353"/>
                      <a:pt x="208729" y="17757"/>
                      <a:pt x="203801" y="18616"/>
                    </a:cubicBezTo>
                    <a:cubicBezTo>
                      <a:pt x="193915" y="20335"/>
                      <a:pt x="185896" y="21062"/>
                      <a:pt x="179207" y="21062"/>
                    </a:cubicBezTo>
                    <a:cubicBezTo>
                      <a:pt x="154461" y="21062"/>
                      <a:pt x="147938" y="11112"/>
                      <a:pt x="132507" y="4698"/>
                    </a:cubicBezTo>
                    <a:cubicBezTo>
                      <a:pt x="125866" y="1943"/>
                      <a:pt x="117811" y="0"/>
                      <a:pt x="1092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1">
                <a:extLst>
                  <a:ext uri="{FF2B5EF4-FFF2-40B4-BE49-F238E27FC236}">
                    <a16:creationId xmlns:a16="http://schemas.microsoft.com/office/drawing/2014/main" id="{F94094E4-03C9-FF9A-CFC4-EB6914B32949}"/>
                  </a:ext>
                </a:extLst>
              </p:cNvPr>
              <p:cNvSpPr/>
              <p:nvPr/>
            </p:nvSpPr>
            <p:spPr>
              <a:xfrm>
                <a:off x="3349925" y="3744025"/>
                <a:ext cx="143575" cy="26755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10702" extrusionOk="0">
                    <a:moveTo>
                      <a:pt x="2236" y="0"/>
                    </a:moveTo>
                    <a:lnTo>
                      <a:pt x="1" y="386"/>
                    </a:lnTo>
                    <a:cubicBezTo>
                      <a:pt x="1" y="386"/>
                      <a:pt x="1536" y="5199"/>
                      <a:pt x="1636" y="6248"/>
                    </a:cubicBezTo>
                    <a:cubicBezTo>
                      <a:pt x="1750" y="7534"/>
                      <a:pt x="1886" y="7948"/>
                      <a:pt x="1379" y="8812"/>
                    </a:cubicBezTo>
                    <a:cubicBezTo>
                      <a:pt x="1322" y="8898"/>
                      <a:pt x="1258" y="8998"/>
                      <a:pt x="1208" y="9098"/>
                    </a:cubicBezTo>
                    <a:cubicBezTo>
                      <a:pt x="1186" y="9133"/>
                      <a:pt x="1165" y="9169"/>
                      <a:pt x="1143" y="9205"/>
                    </a:cubicBezTo>
                    <a:cubicBezTo>
                      <a:pt x="708" y="9926"/>
                      <a:pt x="315" y="10561"/>
                      <a:pt x="508" y="10661"/>
                    </a:cubicBezTo>
                    <a:cubicBezTo>
                      <a:pt x="557" y="10684"/>
                      <a:pt x="633" y="10701"/>
                      <a:pt x="734" y="10701"/>
                    </a:cubicBezTo>
                    <a:cubicBezTo>
                      <a:pt x="1099" y="10701"/>
                      <a:pt x="1787" y="10479"/>
                      <a:pt x="2700" y="9533"/>
                    </a:cubicBezTo>
                    <a:cubicBezTo>
                      <a:pt x="3714" y="8469"/>
                      <a:pt x="3500" y="8355"/>
                      <a:pt x="4071" y="7826"/>
                    </a:cubicBezTo>
                    <a:cubicBezTo>
                      <a:pt x="4086" y="7812"/>
                      <a:pt x="4100" y="7805"/>
                      <a:pt x="4107" y="7791"/>
                    </a:cubicBezTo>
                    <a:cubicBezTo>
                      <a:pt x="4121" y="7776"/>
                      <a:pt x="4136" y="7769"/>
                      <a:pt x="4157" y="7748"/>
                    </a:cubicBezTo>
                    <a:cubicBezTo>
                      <a:pt x="4214" y="7698"/>
                      <a:pt x="4278" y="7641"/>
                      <a:pt x="4357" y="7577"/>
                    </a:cubicBezTo>
                    <a:cubicBezTo>
                      <a:pt x="4978" y="7091"/>
                      <a:pt x="5492" y="6598"/>
                      <a:pt x="5657" y="6163"/>
                    </a:cubicBezTo>
                    <a:cubicBezTo>
                      <a:pt x="5742" y="5920"/>
                      <a:pt x="5714" y="5698"/>
                      <a:pt x="5549" y="5499"/>
                    </a:cubicBezTo>
                    <a:cubicBezTo>
                      <a:pt x="5371" y="5306"/>
                      <a:pt x="5142" y="5149"/>
                      <a:pt x="4942" y="5027"/>
                    </a:cubicBezTo>
                    <a:lnTo>
                      <a:pt x="4857" y="4970"/>
                    </a:lnTo>
                    <a:cubicBezTo>
                      <a:pt x="4485" y="4742"/>
                      <a:pt x="4036" y="4734"/>
                      <a:pt x="3643" y="4420"/>
                    </a:cubicBezTo>
                    <a:cubicBezTo>
                      <a:pt x="2907" y="3828"/>
                      <a:pt x="2236" y="0"/>
                      <a:pt x="2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1">
                <a:extLst>
                  <a:ext uri="{FF2B5EF4-FFF2-40B4-BE49-F238E27FC236}">
                    <a16:creationId xmlns:a16="http://schemas.microsoft.com/office/drawing/2014/main" id="{47FFFAB0-6760-5EFE-04D8-5DC70799F419}"/>
                  </a:ext>
                </a:extLst>
              </p:cNvPr>
              <p:cNvSpPr/>
              <p:nvPr/>
            </p:nvSpPr>
            <p:spPr>
              <a:xfrm>
                <a:off x="3357800" y="3868275"/>
                <a:ext cx="135700" cy="143300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5732" extrusionOk="0">
                    <a:moveTo>
                      <a:pt x="4542" y="0"/>
                    </a:moveTo>
                    <a:cubicBezTo>
                      <a:pt x="4070" y="664"/>
                      <a:pt x="3599" y="1814"/>
                      <a:pt x="2899" y="2706"/>
                    </a:cubicBezTo>
                    <a:cubicBezTo>
                      <a:pt x="2107" y="3728"/>
                      <a:pt x="1050" y="4156"/>
                      <a:pt x="828" y="4235"/>
                    </a:cubicBezTo>
                    <a:cubicBezTo>
                      <a:pt x="393" y="4956"/>
                      <a:pt x="0" y="5591"/>
                      <a:pt x="193" y="5691"/>
                    </a:cubicBezTo>
                    <a:cubicBezTo>
                      <a:pt x="242" y="5714"/>
                      <a:pt x="318" y="5731"/>
                      <a:pt x="419" y="5731"/>
                    </a:cubicBezTo>
                    <a:cubicBezTo>
                      <a:pt x="784" y="5731"/>
                      <a:pt x="1472" y="5509"/>
                      <a:pt x="2385" y="4563"/>
                    </a:cubicBezTo>
                    <a:cubicBezTo>
                      <a:pt x="3399" y="3499"/>
                      <a:pt x="3185" y="3385"/>
                      <a:pt x="3756" y="2856"/>
                    </a:cubicBezTo>
                    <a:cubicBezTo>
                      <a:pt x="3771" y="2842"/>
                      <a:pt x="3785" y="2835"/>
                      <a:pt x="3792" y="2821"/>
                    </a:cubicBezTo>
                    <a:cubicBezTo>
                      <a:pt x="3806" y="2806"/>
                      <a:pt x="3821" y="2799"/>
                      <a:pt x="3842" y="2778"/>
                    </a:cubicBezTo>
                    <a:cubicBezTo>
                      <a:pt x="3899" y="2728"/>
                      <a:pt x="3963" y="2664"/>
                      <a:pt x="4042" y="2599"/>
                    </a:cubicBezTo>
                    <a:cubicBezTo>
                      <a:pt x="4635" y="2121"/>
                      <a:pt x="5142" y="1628"/>
                      <a:pt x="5342" y="1193"/>
                    </a:cubicBezTo>
                    <a:cubicBezTo>
                      <a:pt x="5427" y="950"/>
                      <a:pt x="5399" y="728"/>
                      <a:pt x="5234" y="529"/>
                    </a:cubicBezTo>
                    <a:cubicBezTo>
                      <a:pt x="5056" y="336"/>
                      <a:pt x="4827" y="179"/>
                      <a:pt x="4627" y="57"/>
                    </a:cubicBezTo>
                    <a:lnTo>
                      <a:pt x="45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1">
                <a:extLst>
                  <a:ext uri="{FF2B5EF4-FFF2-40B4-BE49-F238E27FC236}">
                    <a16:creationId xmlns:a16="http://schemas.microsoft.com/office/drawing/2014/main" id="{C1F11311-B122-C255-93F6-658D2D3BD829}"/>
                  </a:ext>
                </a:extLst>
              </p:cNvPr>
              <p:cNvSpPr/>
              <p:nvPr/>
            </p:nvSpPr>
            <p:spPr>
              <a:xfrm>
                <a:off x="2871150" y="3726700"/>
                <a:ext cx="212625" cy="132825"/>
              </a:xfrm>
              <a:custGeom>
                <a:avLst/>
                <a:gdLst/>
                <a:ahLst/>
                <a:cxnLst/>
                <a:rect l="l" t="t" r="r" b="b"/>
                <a:pathLst>
                  <a:path w="8505" h="5313" extrusionOk="0">
                    <a:moveTo>
                      <a:pt x="6370" y="0"/>
                    </a:moveTo>
                    <a:cubicBezTo>
                      <a:pt x="6370" y="0"/>
                      <a:pt x="5177" y="1907"/>
                      <a:pt x="4370" y="2371"/>
                    </a:cubicBezTo>
                    <a:cubicBezTo>
                      <a:pt x="3528" y="2864"/>
                      <a:pt x="2835" y="3471"/>
                      <a:pt x="1907" y="3585"/>
                    </a:cubicBezTo>
                    <a:cubicBezTo>
                      <a:pt x="1800" y="3592"/>
                      <a:pt x="1707" y="3614"/>
                      <a:pt x="1600" y="3621"/>
                    </a:cubicBezTo>
                    <a:cubicBezTo>
                      <a:pt x="764" y="3721"/>
                      <a:pt x="0" y="3792"/>
                      <a:pt x="43" y="3999"/>
                    </a:cubicBezTo>
                    <a:cubicBezTo>
                      <a:pt x="100" y="4228"/>
                      <a:pt x="564" y="4806"/>
                      <a:pt x="2121" y="4978"/>
                    </a:cubicBezTo>
                    <a:cubicBezTo>
                      <a:pt x="2500" y="5021"/>
                      <a:pt x="2771" y="5035"/>
                      <a:pt x="2980" y="5035"/>
                    </a:cubicBezTo>
                    <a:cubicBezTo>
                      <a:pt x="3350" y="5035"/>
                      <a:pt x="3527" y="4992"/>
                      <a:pt x="3762" y="4992"/>
                    </a:cubicBezTo>
                    <a:cubicBezTo>
                      <a:pt x="3941" y="4992"/>
                      <a:pt x="4155" y="5017"/>
                      <a:pt x="4513" y="5106"/>
                    </a:cubicBezTo>
                    <a:cubicBezTo>
                      <a:pt x="5005" y="5224"/>
                      <a:pt x="5474" y="5312"/>
                      <a:pt x="5854" y="5312"/>
                    </a:cubicBezTo>
                    <a:cubicBezTo>
                      <a:pt x="6323" y="5312"/>
                      <a:pt x="6656" y="5178"/>
                      <a:pt x="6727" y="4799"/>
                    </a:cubicBezTo>
                    <a:cubicBezTo>
                      <a:pt x="6784" y="4556"/>
                      <a:pt x="6762" y="4321"/>
                      <a:pt x="6741" y="4071"/>
                    </a:cubicBezTo>
                    <a:cubicBezTo>
                      <a:pt x="6712" y="3621"/>
                      <a:pt x="6691" y="3050"/>
                      <a:pt x="6955" y="2614"/>
                    </a:cubicBezTo>
                    <a:cubicBezTo>
                      <a:pt x="7384" y="1871"/>
                      <a:pt x="8505" y="165"/>
                      <a:pt x="8505" y="165"/>
                    </a:cubicBezTo>
                    <a:lnTo>
                      <a:pt x="63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1">
                <a:extLst>
                  <a:ext uri="{FF2B5EF4-FFF2-40B4-BE49-F238E27FC236}">
                    <a16:creationId xmlns:a16="http://schemas.microsoft.com/office/drawing/2014/main" id="{71196ADB-CAA0-7D41-5C8A-DA8EFB4C360A}"/>
                  </a:ext>
                </a:extLst>
              </p:cNvPr>
              <p:cNvSpPr/>
              <p:nvPr/>
            </p:nvSpPr>
            <p:spPr>
              <a:xfrm>
                <a:off x="2871150" y="3817375"/>
                <a:ext cx="169600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1691" extrusionOk="0">
                    <a:moveTo>
                      <a:pt x="1600" y="1"/>
                    </a:moveTo>
                    <a:cubicBezTo>
                      <a:pt x="764" y="101"/>
                      <a:pt x="0" y="172"/>
                      <a:pt x="43" y="379"/>
                    </a:cubicBezTo>
                    <a:cubicBezTo>
                      <a:pt x="100" y="608"/>
                      <a:pt x="564" y="1186"/>
                      <a:pt x="2121" y="1358"/>
                    </a:cubicBezTo>
                    <a:cubicBezTo>
                      <a:pt x="2500" y="1401"/>
                      <a:pt x="2771" y="1415"/>
                      <a:pt x="2980" y="1415"/>
                    </a:cubicBezTo>
                    <a:cubicBezTo>
                      <a:pt x="3350" y="1415"/>
                      <a:pt x="3527" y="1372"/>
                      <a:pt x="3762" y="1372"/>
                    </a:cubicBezTo>
                    <a:cubicBezTo>
                      <a:pt x="3941" y="1372"/>
                      <a:pt x="4155" y="1397"/>
                      <a:pt x="4513" y="1486"/>
                    </a:cubicBezTo>
                    <a:cubicBezTo>
                      <a:pt x="5002" y="1604"/>
                      <a:pt x="5469" y="1690"/>
                      <a:pt x="5848" y="1690"/>
                    </a:cubicBezTo>
                    <a:cubicBezTo>
                      <a:pt x="6320" y="1690"/>
                      <a:pt x="6655" y="1556"/>
                      <a:pt x="6727" y="1179"/>
                    </a:cubicBezTo>
                    <a:cubicBezTo>
                      <a:pt x="6784" y="936"/>
                      <a:pt x="6762" y="694"/>
                      <a:pt x="6748" y="451"/>
                    </a:cubicBezTo>
                    <a:cubicBezTo>
                      <a:pt x="6740" y="451"/>
                      <a:pt x="6731" y="451"/>
                      <a:pt x="6722" y="451"/>
                    </a:cubicBezTo>
                    <a:cubicBezTo>
                      <a:pt x="6020" y="451"/>
                      <a:pt x="4980" y="717"/>
                      <a:pt x="3979" y="717"/>
                    </a:cubicBezTo>
                    <a:cubicBezTo>
                      <a:pt x="3931" y="717"/>
                      <a:pt x="3883" y="716"/>
                      <a:pt x="3835" y="715"/>
                    </a:cubicBezTo>
                    <a:cubicBezTo>
                      <a:pt x="2542" y="679"/>
                      <a:pt x="1607" y="22"/>
                      <a:pt x="1607" y="22"/>
                    </a:cubicBezTo>
                    <a:lnTo>
                      <a:pt x="1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1">
                <a:extLst>
                  <a:ext uri="{FF2B5EF4-FFF2-40B4-BE49-F238E27FC236}">
                    <a16:creationId xmlns:a16="http://schemas.microsoft.com/office/drawing/2014/main" id="{F3FEBE87-FE25-8A97-5C65-B5F608481F2D}"/>
                  </a:ext>
                </a:extLst>
              </p:cNvPr>
              <p:cNvSpPr/>
              <p:nvPr/>
            </p:nvSpPr>
            <p:spPr>
              <a:xfrm>
                <a:off x="3244250" y="3419375"/>
                <a:ext cx="183200" cy="395675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15827" extrusionOk="0">
                    <a:moveTo>
                      <a:pt x="2915" y="1"/>
                    </a:moveTo>
                    <a:cubicBezTo>
                      <a:pt x="1310" y="1"/>
                      <a:pt x="1" y="3424"/>
                      <a:pt x="1" y="3424"/>
                    </a:cubicBezTo>
                    <a:lnTo>
                      <a:pt x="2000" y="8802"/>
                    </a:lnTo>
                    <a:lnTo>
                      <a:pt x="4606" y="15814"/>
                    </a:lnTo>
                    <a:cubicBezTo>
                      <a:pt x="4606" y="15814"/>
                      <a:pt x="4734" y="15827"/>
                      <a:pt x="4934" y="15827"/>
                    </a:cubicBezTo>
                    <a:cubicBezTo>
                      <a:pt x="5203" y="15827"/>
                      <a:pt x="5602" y="15803"/>
                      <a:pt x="5992" y="15692"/>
                    </a:cubicBezTo>
                    <a:cubicBezTo>
                      <a:pt x="6613" y="15514"/>
                      <a:pt x="7327" y="15043"/>
                      <a:pt x="7327" y="15043"/>
                    </a:cubicBezTo>
                    <a:cubicBezTo>
                      <a:pt x="7327" y="15043"/>
                      <a:pt x="6606" y="7509"/>
                      <a:pt x="5249" y="3174"/>
                    </a:cubicBezTo>
                    <a:cubicBezTo>
                      <a:pt x="4899" y="2068"/>
                      <a:pt x="4514" y="1168"/>
                      <a:pt x="4085" y="661"/>
                    </a:cubicBezTo>
                    <a:cubicBezTo>
                      <a:pt x="3687" y="191"/>
                      <a:pt x="3293" y="1"/>
                      <a:pt x="29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1">
                <a:extLst>
                  <a:ext uri="{FF2B5EF4-FFF2-40B4-BE49-F238E27FC236}">
                    <a16:creationId xmlns:a16="http://schemas.microsoft.com/office/drawing/2014/main" id="{6149D3FB-CB7E-E044-965D-F38F7DEA9856}"/>
                  </a:ext>
                </a:extLst>
              </p:cNvPr>
              <p:cNvSpPr/>
              <p:nvPr/>
            </p:nvSpPr>
            <p:spPr>
              <a:xfrm>
                <a:off x="2999325" y="3264850"/>
                <a:ext cx="804075" cy="507750"/>
              </a:xfrm>
              <a:custGeom>
                <a:avLst/>
                <a:gdLst/>
                <a:ahLst/>
                <a:cxnLst/>
                <a:rect l="l" t="t" r="r" b="b"/>
                <a:pathLst>
                  <a:path w="32163" h="20310" extrusionOk="0">
                    <a:moveTo>
                      <a:pt x="29499" y="1"/>
                    </a:moveTo>
                    <a:lnTo>
                      <a:pt x="21401" y="637"/>
                    </a:lnTo>
                    <a:lnTo>
                      <a:pt x="20616" y="1929"/>
                    </a:lnTo>
                    <a:cubicBezTo>
                      <a:pt x="17779" y="1367"/>
                      <a:pt x="14951" y="924"/>
                      <a:pt x="13176" y="924"/>
                    </a:cubicBezTo>
                    <a:cubicBezTo>
                      <a:pt x="12605" y="924"/>
                      <a:pt x="12144" y="970"/>
                      <a:pt x="11826" y="1072"/>
                    </a:cubicBezTo>
                    <a:cubicBezTo>
                      <a:pt x="8876" y="2029"/>
                      <a:pt x="0" y="19660"/>
                      <a:pt x="0" y="19660"/>
                    </a:cubicBezTo>
                    <a:cubicBezTo>
                      <a:pt x="0" y="19660"/>
                      <a:pt x="207" y="19924"/>
                      <a:pt x="757" y="20131"/>
                    </a:cubicBezTo>
                    <a:cubicBezTo>
                      <a:pt x="1228" y="20303"/>
                      <a:pt x="2321" y="20310"/>
                      <a:pt x="2474" y="20310"/>
                    </a:cubicBezTo>
                    <a:cubicBezTo>
                      <a:pt x="2486" y="20310"/>
                      <a:pt x="2492" y="20310"/>
                      <a:pt x="2492" y="20310"/>
                    </a:cubicBezTo>
                    <a:cubicBezTo>
                      <a:pt x="2492" y="20310"/>
                      <a:pt x="10490" y="13454"/>
                      <a:pt x="11447" y="11455"/>
                    </a:cubicBezTo>
                    <a:cubicBezTo>
                      <a:pt x="12325" y="9606"/>
                      <a:pt x="12837" y="8527"/>
                      <a:pt x="13665" y="8527"/>
                    </a:cubicBezTo>
                    <a:cubicBezTo>
                      <a:pt x="13733" y="8527"/>
                      <a:pt x="13803" y="8534"/>
                      <a:pt x="13875" y="8549"/>
                    </a:cubicBezTo>
                    <a:cubicBezTo>
                      <a:pt x="14453" y="8663"/>
                      <a:pt x="18981" y="10598"/>
                      <a:pt x="22987" y="11005"/>
                    </a:cubicBezTo>
                    <a:cubicBezTo>
                      <a:pt x="23600" y="11068"/>
                      <a:pt x="24236" y="11093"/>
                      <a:pt x="24858" y="11093"/>
                    </a:cubicBezTo>
                    <a:cubicBezTo>
                      <a:pt x="27199" y="11093"/>
                      <a:pt x="29342" y="10741"/>
                      <a:pt x="29342" y="10741"/>
                    </a:cubicBezTo>
                    <a:cubicBezTo>
                      <a:pt x="30149" y="10605"/>
                      <a:pt x="30492" y="10262"/>
                      <a:pt x="30713" y="9705"/>
                    </a:cubicBezTo>
                    <a:cubicBezTo>
                      <a:pt x="32163" y="5928"/>
                      <a:pt x="29499" y="1"/>
                      <a:pt x="29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1">
                <a:extLst>
                  <a:ext uri="{FF2B5EF4-FFF2-40B4-BE49-F238E27FC236}">
                    <a16:creationId xmlns:a16="http://schemas.microsoft.com/office/drawing/2014/main" id="{8CDAD447-92FD-382F-6793-03CD7E6530C4}"/>
                  </a:ext>
                </a:extLst>
              </p:cNvPr>
              <p:cNvSpPr/>
              <p:nvPr/>
            </p:nvSpPr>
            <p:spPr>
              <a:xfrm>
                <a:off x="3396350" y="2661000"/>
                <a:ext cx="499525" cy="495100"/>
              </a:xfrm>
              <a:custGeom>
                <a:avLst/>
                <a:gdLst/>
                <a:ahLst/>
                <a:cxnLst/>
                <a:rect l="l" t="t" r="r" b="b"/>
                <a:pathLst>
                  <a:path w="19981" h="19804" extrusionOk="0">
                    <a:moveTo>
                      <a:pt x="9405" y="0"/>
                    </a:moveTo>
                    <a:cubicBezTo>
                      <a:pt x="9003" y="0"/>
                      <a:pt x="8585" y="32"/>
                      <a:pt x="8213" y="126"/>
                    </a:cubicBezTo>
                    <a:cubicBezTo>
                      <a:pt x="5313" y="869"/>
                      <a:pt x="1" y="11209"/>
                      <a:pt x="4071" y="12794"/>
                    </a:cubicBezTo>
                    <a:cubicBezTo>
                      <a:pt x="6518" y="14998"/>
                      <a:pt x="12465" y="18906"/>
                      <a:pt x="12511" y="18906"/>
                    </a:cubicBezTo>
                    <a:cubicBezTo>
                      <a:pt x="12511" y="18906"/>
                      <a:pt x="12511" y="18906"/>
                      <a:pt x="12511" y="18906"/>
                    </a:cubicBezTo>
                    <a:cubicBezTo>
                      <a:pt x="12511" y="18906"/>
                      <a:pt x="13842" y="19803"/>
                      <a:pt x="15083" y="19803"/>
                    </a:cubicBezTo>
                    <a:cubicBezTo>
                      <a:pt x="15328" y="19803"/>
                      <a:pt x="15569" y="19768"/>
                      <a:pt x="15796" y="19685"/>
                    </a:cubicBezTo>
                    <a:cubicBezTo>
                      <a:pt x="18081" y="18835"/>
                      <a:pt x="19981" y="15550"/>
                      <a:pt x="17082" y="11651"/>
                    </a:cubicBezTo>
                    <a:cubicBezTo>
                      <a:pt x="15632" y="9709"/>
                      <a:pt x="14382" y="9031"/>
                      <a:pt x="14811" y="6567"/>
                    </a:cubicBezTo>
                    <a:cubicBezTo>
                      <a:pt x="15275" y="3896"/>
                      <a:pt x="14239" y="462"/>
                      <a:pt x="11162" y="155"/>
                    </a:cubicBezTo>
                    <a:cubicBezTo>
                      <a:pt x="10989" y="135"/>
                      <a:pt x="10229" y="0"/>
                      <a:pt x="9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1">
                <a:extLst>
                  <a:ext uri="{FF2B5EF4-FFF2-40B4-BE49-F238E27FC236}">
                    <a16:creationId xmlns:a16="http://schemas.microsoft.com/office/drawing/2014/main" id="{F93A215C-7E6D-1799-9147-7DE810FCB647}"/>
                  </a:ext>
                </a:extLst>
              </p:cNvPr>
              <p:cNvSpPr/>
              <p:nvPr/>
            </p:nvSpPr>
            <p:spPr>
              <a:xfrm>
                <a:off x="3588125" y="2851400"/>
                <a:ext cx="108700" cy="11067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4427" extrusionOk="0">
                    <a:moveTo>
                      <a:pt x="3791" y="1"/>
                    </a:moveTo>
                    <a:lnTo>
                      <a:pt x="3605" y="22"/>
                    </a:lnTo>
                    <a:lnTo>
                      <a:pt x="506" y="379"/>
                    </a:lnTo>
                    <a:cubicBezTo>
                      <a:pt x="506" y="379"/>
                      <a:pt x="499" y="1343"/>
                      <a:pt x="427" y="2243"/>
                    </a:cubicBezTo>
                    <a:cubicBezTo>
                      <a:pt x="363" y="3007"/>
                      <a:pt x="206" y="3564"/>
                      <a:pt x="20" y="3628"/>
                    </a:cubicBezTo>
                    <a:cubicBezTo>
                      <a:pt x="1" y="3635"/>
                      <a:pt x="1107" y="4427"/>
                      <a:pt x="2080" y="4427"/>
                    </a:cubicBezTo>
                    <a:cubicBezTo>
                      <a:pt x="2181" y="4427"/>
                      <a:pt x="2280" y="4418"/>
                      <a:pt x="2377" y="4399"/>
                    </a:cubicBezTo>
                    <a:cubicBezTo>
                      <a:pt x="3341" y="4221"/>
                      <a:pt x="4348" y="2936"/>
                      <a:pt x="4341" y="2928"/>
                    </a:cubicBezTo>
                    <a:cubicBezTo>
                      <a:pt x="3948" y="2814"/>
                      <a:pt x="3591" y="2364"/>
                      <a:pt x="37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1">
                <a:extLst>
                  <a:ext uri="{FF2B5EF4-FFF2-40B4-BE49-F238E27FC236}">
                    <a16:creationId xmlns:a16="http://schemas.microsoft.com/office/drawing/2014/main" id="{410DED9B-3900-63B9-3DF8-D32DFC64E9CC}"/>
                  </a:ext>
                </a:extLst>
              </p:cNvPr>
              <p:cNvSpPr/>
              <p:nvPr/>
            </p:nvSpPr>
            <p:spPr>
              <a:xfrm>
                <a:off x="3598800" y="2851950"/>
                <a:ext cx="79475" cy="5562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225" extrusionOk="0">
                    <a:moveTo>
                      <a:pt x="3178" y="0"/>
                    </a:moveTo>
                    <a:lnTo>
                      <a:pt x="79" y="357"/>
                    </a:lnTo>
                    <a:cubicBezTo>
                      <a:pt x="79" y="357"/>
                      <a:pt x="72" y="1321"/>
                      <a:pt x="0" y="2221"/>
                    </a:cubicBezTo>
                    <a:cubicBezTo>
                      <a:pt x="48" y="2223"/>
                      <a:pt x="96" y="2225"/>
                      <a:pt x="142" y="2225"/>
                    </a:cubicBezTo>
                    <a:cubicBezTo>
                      <a:pt x="1771" y="2225"/>
                      <a:pt x="2755" y="805"/>
                      <a:pt x="3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1">
                <a:extLst>
                  <a:ext uri="{FF2B5EF4-FFF2-40B4-BE49-F238E27FC236}">
                    <a16:creationId xmlns:a16="http://schemas.microsoft.com/office/drawing/2014/main" id="{9E16E976-6F2D-1AF3-8538-B248FE012F75}"/>
                  </a:ext>
                </a:extLst>
              </p:cNvPr>
              <p:cNvSpPr/>
              <p:nvPr/>
            </p:nvSpPr>
            <p:spPr>
              <a:xfrm>
                <a:off x="3556125" y="2713375"/>
                <a:ext cx="156225" cy="168300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6732" extrusionOk="0">
                    <a:moveTo>
                      <a:pt x="2644" y="0"/>
                    </a:moveTo>
                    <a:cubicBezTo>
                      <a:pt x="958" y="0"/>
                      <a:pt x="508" y="758"/>
                      <a:pt x="272" y="1459"/>
                    </a:cubicBezTo>
                    <a:cubicBezTo>
                      <a:pt x="1" y="2280"/>
                      <a:pt x="101" y="6543"/>
                      <a:pt x="1143" y="6707"/>
                    </a:cubicBezTo>
                    <a:cubicBezTo>
                      <a:pt x="1143" y="6707"/>
                      <a:pt x="1383" y="6731"/>
                      <a:pt x="1749" y="6731"/>
                    </a:cubicBezTo>
                    <a:cubicBezTo>
                      <a:pt x="2882" y="6731"/>
                      <a:pt x="5223" y="6499"/>
                      <a:pt x="5385" y="4593"/>
                    </a:cubicBezTo>
                    <a:cubicBezTo>
                      <a:pt x="5592" y="2080"/>
                      <a:pt x="6249" y="445"/>
                      <a:pt x="3692" y="80"/>
                    </a:cubicBezTo>
                    <a:cubicBezTo>
                      <a:pt x="3298" y="25"/>
                      <a:pt x="2951" y="0"/>
                      <a:pt x="2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1">
                <a:extLst>
                  <a:ext uri="{FF2B5EF4-FFF2-40B4-BE49-F238E27FC236}">
                    <a16:creationId xmlns:a16="http://schemas.microsoft.com/office/drawing/2014/main" id="{400E7613-DDC5-13DA-6460-4176693F3140}"/>
                  </a:ext>
                </a:extLst>
              </p:cNvPr>
              <p:cNvSpPr/>
              <p:nvPr/>
            </p:nvSpPr>
            <p:spPr>
              <a:xfrm>
                <a:off x="3595750" y="2695300"/>
                <a:ext cx="130900" cy="112450"/>
              </a:xfrm>
              <a:custGeom>
                <a:avLst/>
                <a:gdLst/>
                <a:ahLst/>
                <a:cxnLst/>
                <a:rect l="l" t="t" r="r" b="b"/>
                <a:pathLst>
                  <a:path w="5236" h="4498" extrusionOk="0">
                    <a:moveTo>
                      <a:pt x="783" y="0"/>
                    </a:moveTo>
                    <a:cubicBezTo>
                      <a:pt x="473" y="0"/>
                      <a:pt x="204" y="109"/>
                      <a:pt x="1" y="396"/>
                    </a:cubicBezTo>
                    <a:cubicBezTo>
                      <a:pt x="1" y="396"/>
                      <a:pt x="508" y="3467"/>
                      <a:pt x="2800" y="4202"/>
                    </a:cubicBezTo>
                    <a:cubicBezTo>
                      <a:pt x="3519" y="4432"/>
                      <a:pt x="4069" y="4498"/>
                      <a:pt x="4463" y="4498"/>
                    </a:cubicBezTo>
                    <a:cubicBezTo>
                      <a:pt x="4988" y="4498"/>
                      <a:pt x="5235" y="4381"/>
                      <a:pt x="5235" y="4381"/>
                    </a:cubicBezTo>
                    <a:cubicBezTo>
                      <a:pt x="5235" y="4381"/>
                      <a:pt x="4435" y="3310"/>
                      <a:pt x="4150" y="1825"/>
                    </a:cubicBezTo>
                    <a:cubicBezTo>
                      <a:pt x="4064" y="1389"/>
                      <a:pt x="3757" y="1032"/>
                      <a:pt x="3329" y="889"/>
                    </a:cubicBezTo>
                    <a:cubicBezTo>
                      <a:pt x="2484" y="613"/>
                      <a:pt x="1520" y="0"/>
                      <a:pt x="7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1">
                <a:extLst>
                  <a:ext uri="{FF2B5EF4-FFF2-40B4-BE49-F238E27FC236}">
                    <a16:creationId xmlns:a16="http://schemas.microsoft.com/office/drawing/2014/main" id="{18EA3FAD-745E-CA98-4F8E-E7261FCB7AF7}"/>
                  </a:ext>
                </a:extLst>
              </p:cNvPr>
              <p:cNvSpPr/>
              <p:nvPr/>
            </p:nvSpPr>
            <p:spPr>
              <a:xfrm>
                <a:off x="3511150" y="2918975"/>
                <a:ext cx="288150" cy="386475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5459" extrusionOk="0">
                    <a:moveTo>
                      <a:pt x="7117" y="1"/>
                    </a:moveTo>
                    <a:cubicBezTo>
                      <a:pt x="7108" y="1"/>
                      <a:pt x="7102" y="2"/>
                      <a:pt x="7098" y="4"/>
                    </a:cubicBezTo>
                    <a:cubicBezTo>
                      <a:pt x="5813" y="767"/>
                      <a:pt x="4966" y="1004"/>
                      <a:pt x="4410" y="1004"/>
                    </a:cubicBezTo>
                    <a:cubicBezTo>
                      <a:pt x="3500" y="1004"/>
                      <a:pt x="3371" y="368"/>
                      <a:pt x="3371" y="368"/>
                    </a:cubicBezTo>
                    <a:cubicBezTo>
                      <a:pt x="3371" y="368"/>
                      <a:pt x="529" y="3303"/>
                      <a:pt x="72" y="6831"/>
                    </a:cubicBezTo>
                    <a:cubicBezTo>
                      <a:pt x="29" y="7174"/>
                      <a:pt x="0" y="7516"/>
                      <a:pt x="7" y="7866"/>
                    </a:cubicBezTo>
                    <a:cubicBezTo>
                      <a:pt x="36" y="9730"/>
                      <a:pt x="50" y="11080"/>
                      <a:pt x="72" y="12065"/>
                    </a:cubicBezTo>
                    <a:cubicBezTo>
                      <a:pt x="143" y="15350"/>
                      <a:pt x="243" y="14472"/>
                      <a:pt x="928" y="15071"/>
                    </a:cubicBezTo>
                    <a:cubicBezTo>
                      <a:pt x="1143" y="15257"/>
                      <a:pt x="1735" y="15364"/>
                      <a:pt x="2535" y="15421"/>
                    </a:cubicBezTo>
                    <a:cubicBezTo>
                      <a:pt x="2921" y="15447"/>
                      <a:pt x="3352" y="15458"/>
                      <a:pt x="3805" y="15458"/>
                    </a:cubicBezTo>
                    <a:cubicBezTo>
                      <a:pt x="6285" y="15458"/>
                      <a:pt x="9431" y="15107"/>
                      <a:pt x="9576" y="14714"/>
                    </a:cubicBezTo>
                    <a:cubicBezTo>
                      <a:pt x="9747" y="14243"/>
                      <a:pt x="9833" y="13865"/>
                      <a:pt x="9883" y="13507"/>
                    </a:cubicBezTo>
                    <a:cubicBezTo>
                      <a:pt x="9962" y="12865"/>
                      <a:pt x="9926" y="12272"/>
                      <a:pt x="10047" y="11287"/>
                    </a:cubicBezTo>
                    <a:cubicBezTo>
                      <a:pt x="10083" y="10965"/>
                      <a:pt x="10147" y="10608"/>
                      <a:pt x="10226" y="10187"/>
                    </a:cubicBezTo>
                    <a:cubicBezTo>
                      <a:pt x="10283" y="9930"/>
                      <a:pt x="10347" y="9644"/>
                      <a:pt x="10419" y="9337"/>
                    </a:cubicBezTo>
                    <a:cubicBezTo>
                      <a:pt x="10819" y="7673"/>
                      <a:pt x="11526" y="3653"/>
                      <a:pt x="10883" y="2318"/>
                    </a:cubicBezTo>
                    <a:cubicBezTo>
                      <a:pt x="10260" y="1052"/>
                      <a:pt x="7401" y="1"/>
                      <a:pt x="7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1">
                <a:extLst>
                  <a:ext uri="{FF2B5EF4-FFF2-40B4-BE49-F238E27FC236}">
                    <a16:creationId xmlns:a16="http://schemas.microsoft.com/office/drawing/2014/main" id="{450D2A1A-3B71-E63A-4012-511CE14FA223}"/>
                  </a:ext>
                </a:extLst>
              </p:cNvPr>
              <p:cNvSpPr/>
              <p:nvPr/>
            </p:nvSpPr>
            <p:spPr>
              <a:xfrm>
                <a:off x="3294225" y="3498900"/>
                <a:ext cx="133225" cy="316500"/>
              </a:xfrm>
              <a:custGeom>
                <a:avLst/>
                <a:gdLst/>
                <a:ahLst/>
                <a:cxnLst/>
                <a:rect l="l" t="t" r="r" b="b"/>
                <a:pathLst>
                  <a:path w="5329" h="12660" extrusionOk="0">
                    <a:moveTo>
                      <a:pt x="3250" y="1"/>
                    </a:moveTo>
                    <a:lnTo>
                      <a:pt x="1" y="5628"/>
                    </a:lnTo>
                    <a:lnTo>
                      <a:pt x="2607" y="12647"/>
                    </a:lnTo>
                    <a:cubicBezTo>
                      <a:pt x="2607" y="12647"/>
                      <a:pt x="2730" y="12660"/>
                      <a:pt x="2922" y="12660"/>
                    </a:cubicBezTo>
                    <a:cubicBezTo>
                      <a:pt x="3192" y="12660"/>
                      <a:pt x="3597" y="12635"/>
                      <a:pt x="3993" y="12519"/>
                    </a:cubicBezTo>
                    <a:cubicBezTo>
                      <a:pt x="4614" y="12340"/>
                      <a:pt x="5328" y="11869"/>
                      <a:pt x="5328" y="11869"/>
                    </a:cubicBezTo>
                    <a:cubicBezTo>
                      <a:pt x="5328" y="11869"/>
                      <a:pt x="4607" y="4335"/>
                      <a:pt x="3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1">
                <a:extLst>
                  <a:ext uri="{FF2B5EF4-FFF2-40B4-BE49-F238E27FC236}">
                    <a16:creationId xmlns:a16="http://schemas.microsoft.com/office/drawing/2014/main" id="{76633D66-A36F-2E7C-D0A2-704E439F89DA}"/>
                  </a:ext>
                </a:extLst>
              </p:cNvPr>
              <p:cNvSpPr/>
              <p:nvPr/>
            </p:nvSpPr>
            <p:spPr>
              <a:xfrm>
                <a:off x="3572025" y="2841975"/>
                <a:ext cx="359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492" extrusionOk="0">
                    <a:moveTo>
                      <a:pt x="680" y="1"/>
                    </a:moveTo>
                    <a:cubicBezTo>
                      <a:pt x="293" y="1"/>
                      <a:pt x="0" y="56"/>
                      <a:pt x="0" y="56"/>
                    </a:cubicBezTo>
                    <a:cubicBezTo>
                      <a:pt x="0" y="56"/>
                      <a:pt x="93" y="235"/>
                      <a:pt x="172" y="335"/>
                    </a:cubicBezTo>
                    <a:cubicBezTo>
                      <a:pt x="250" y="435"/>
                      <a:pt x="372" y="492"/>
                      <a:pt x="821" y="492"/>
                    </a:cubicBezTo>
                    <a:cubicBezTo>
                      <a:pt x="1264" y="492"/>
                      <a:pt x="1436" y="85"/>
                      <a:pt x="1436" y="85"/>
                    </a:cubicBezTo>
                    <a:cubicBezTo>
                      <a:pt x="1178" y="21"/>
                      <a:pt x="912" y="1"/>
                      <a:pt x="6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1">
                <a:extLst>
                  <a:ext uri="{FF2B5EF4-FFF2-40B4-BE49-F238E27FC236}">
                    <a16:creationId xmlns:a16="http://schemas.microsoft.com/office/drawing/2014/main" id="{18F00EBB-5A23-71B6-9FCF-BB0BEA7287B4}"/>
                  </a:ext>
                </a:extLst>
              </p:cNvPr>
              <p:cNvSpPr/>
              <p:nvPr/>
            </p:nvSpPr>
            <p:spPr>
              <a:xfrm>
                <a:off x="3511325" y="3024400"/>
                <a:ext cx="241750" cy="196225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7849" extrusionOk="0">
                    <a:moveTo>
                      <a:pt x="5806" y="0"/>
                    </a:moveTo>
                    <a:cubicBezTo>
                      <a:pt x="3542" y="1978"/>
                      <a:pt x="1136" y="2492"/>
                      <a:pt x="72" y="2614"/>
                    </a:cubicBezTo>
                    <a:cubicBezTo>
                      <a:pt x="29" y="2957"/>
                      <a:pt x="0" y="3299"/>
                      <a:pt x="7" y="3649"/>
                    </a:cubicBezTo>
                    <a:cubicBezTo>
                      <a:pt x="36" y="5513"/>
                      <a:pt x="57" y="6863"/>
                      <a:pt x="72" y="7848"/>
                    </a:cubicBezTo>
                    <a:cubicBezTo>
                      <a:pt x="736" y="7755"/>
                      <a:pt x="1985" y="7548"/>
                      <a:pt x="3864" y="7155"/>
                    </a:cubicBezTo>
                    <a:cubicBezTo>
                      <a:pt x="6813" y="6541"/>
                      <a:pt x="9669" y="1807"/>
                      <a:pt x="9669" y="1807"/>
                    </a:cubicBezTo>
                    <a:lnTo>
                      <a:pt x="5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1">
                <a:extLst>
                  <a:ext uri="{FF2B5EF4-FFF2-40B4-BE49-F238E27FC236}">
                    <a16:creationId xmlns:a16="http://schemas.microsoft.com/office/drawing/2014/main" id="{5A491364-5F43-96DE-2F3C-5CBF29A158B9}"/>
                  </a:ext>
                </a:extLst>
              </p:cNvPr>
              <p:cNvSpPr/>
              <p:nvPr/>
            </p:nvSpPr>
            <p:spPr>
              <a:xfrm>
                <a:off x="3417425" y="2928350"/>
                <a:ext cx="178350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6249" extrusionOk="0">
                    <a:moveTo>
                      <a:pt x="7134" y="0"/>
                    </a:moveTo>
                    <a:cubicBezTo>
                      <a:pt x="7134" y="0"/>
                      <a:pt x="4742" y="72"/>
                      <a:pt x="3464" y="957"/>
                    </a:cubicBezTo>
                    <a:cubicBezTo>
                      <a:pt x="2535" y="1600"/>
                      <a:pt x="0" y="4378"/>
                      <a:pt x="0" y="4378"/>
                    </a:cubicBezTo>
                    <a:lnTo>
                      <a:pt x="193" y="5649"/>
                    </a:lnTo>
                    <a:lnTo>
                      <a:pt x="1121" y="6249"/>
                    </a:lnTo>
                    <a:lnTo>
                      <a:pt x="4585" y="5213"/>
                    </a:lnTo>
                    <a:lnTo>
                      <a:pt x="7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1">
                <a:extLst>
                  <a:ext uri="{FF2B5EF4-FFF2-40B4-BE49-F238E27FC236}">
                    <a16:creationId xmlns:a16="http://schemas.microsoft.com/office/drawing/2014/main" id="{0C6689AA-B350-3C48-D973-FAD1478C344B}"/>
                  </a:ext>
                </a:extLst>
              </p:cNvPr>
              <p:cNvSpPr/>
              <p:nvPr/>
            </p:nvSpPr>
            <p:spPr>
              <a:xfrm>
                <a:off x="3139275" y="2883775"/>
                <a:ext cx="346900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2410" extrusionOk="0">
                    <a:moveTo>
                      <a:pt x="6934" y="1"/>
                    </a:moveTo>
                    <a:cubicBezTo>
                      <a:pt x="6330" y="1"/>
                      <a:pt x="5715" y="90"/>
                      <a:pt x="5106" y="277"/>
                    </a:cubicBezTo>
                    <a:cubicBezTo>
                      <a:pt x="1843" y="1298"/>
                      <a:pt x="1" y="4754"/>
                      <a:pt x="1015" y="8032"/>
                    </a:cubicBezTo>
                    <a:cubicBezTo>
                      <a:pt x="1834" y="10698"/>
                      <a:pt x="4283" y="12410"/>
                      <a:pt x="6933" y="12410"/>
                    </a:cubicBezTo>
                    <a:cubicBezTo>
                      <a:pt x="7540" y="12410"/>
                      <a:pt x="8158" y="12320"/>
                      <a:pt x="8770" y="12131"/>
                    </a:cubicBezTo>
                    <a:cubicBezTo>
                      <a:pt x="12033" y="11117"/>
                      <a:pt x="13875" y="7653"/>
                      <a:pt x="12869" y="4376"/>
                    </a:cubicBezTo>
                    <a:cubicBezTo>
                      <a:pt x="12037" y="1712"/>
                      <a:pt x="9586" y="1"/>
                      <a:pt x="69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1">
                <a:extLst>
                  <a:ext uri="{FF2B5EF4-FFF2-40B4-BE49-F238E27FC236}">
                    <a16:creationId xmlns:a16="http://schemas.microsoft.com/office/drawing/2014/main" id="{27742CBF-F9AD-B81B-4709-203CE56E1889}"/>
                  </a:ext>
                </a:extLst>
              </p:cNvPr>
              <p:cNvSpPr/>
              <p:nvPr/>
            </p:nvSpPr>
            <p:spPr>
              <a:xfrm>
                <a:off x="3192650" y="2967975"/>
                <a:ext cx="4360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1715" extrusionOk="0">
                    <a:moveTo>
                      <a:pt x="870" y="0"/>
                    </a:moveTo>
                    <a:cubicBezTo>
                      <a:pt x="861" y="0"/>
                      <a:pt x="852" y="0"/>
                      <a:pt x="843" y="1"/>
                    </a:cubicBezTo>
                    <a:cubicBezTo>
                      <a:pt x="372" y="15"/>
                      <a:pt x="1" y="408"/>
                      <a:pt x="15" y="879"/>
                    </a:cubicBezTo>
                    <a:cubicBezTo>
                      <a:pt x="29" y="1349"/>
                      <a:pt x="408" y="1715"/>
                      <a:pt x="867" y="1715"/>
                    </a:cubicBezTo>
                    <a:cubicBezTo>
                      <a:pt x="876" y="1715"/>
                      <a:pt x="885" y="1715"/>
                      <a:pt x="893" y="1715"/>
                    </a:cubicBezTo>
                    <a:cubicBezTo>
                      <a:pt x="1372" y="1700"/>
                      <a:pt x="1743" y="1307"/>
                      <a:pt x="1729" y="829"/>
                    </a:cubicBezTo>
                    <a:cubicBezTo>
                      <a:pt x="1715" y="367"/>
                      <a:pt x="1329" y="0"/>
                      <a:pt x="8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1">
                <a:extLst>
                  <a:ext uri="{FF2B5EF4-FFF2-40B4-BE49-F238E27FC236}">
                    <a16:creationId xmlns:a16="http://schemas.microsoft.com/office/drawing/2014/main" id="{BB836860-42F4-83F6-7FD6-CFB505A36C4D}"/>
                  </a:ext>
                </a:extLst>
              </p:cNvPr>
              <p:cNvSpPr/>
              <p:nvPr/>
            </p:nvSpPr>
            <p:spPr>
              <a:xfrm>
                <a:off x="3349400" y="2916750"/>
                <a:ext cx="14675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93" extrusionOk="0">
                    <a:moveTo>
                      <a:pt x="293" y="0"/>
                    </a:moveTo>
                    <a:cubicBezTo>
                      <a:pt x="129" y="0"/>
                      <a:pt x="1" y="136"/>
                      <a:pt x="1" y="300"/>
                    </a:cubicBezTo>
                    <a:cubicBezTo>
                      <a:pt x="1" y="464"/>
                      <a:pt x="129" y="593"/>
                      <a:pt x="293" y="593"/>
                    </a:cubicBezTo>
                    <a:cubicBezTo>
                      <a:pt x="450" y="593"/>
                      <a:pt x="586" y="457"/>
                      <a:pt x="586" y="300"/>
                    </a:cubicBezTo>
                    <a:cubicBezTo>
                      <a:pt x="586" y="136"/>
                      <a:pt x="450" y="0"/>
                      <a:pt x="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1">
                <a:extLst>
                  <a:ext uri="{FF2B5EF4-FFF2-40B4-BE49-F238E27FC236}">
                    <a16:creationId xmlns:a16="http://schemas.microsoft.com/office/drawing/2014/main" id="{CD187EE9-7AD1-03DA-24CC-B9DD05EAA5AC}"/>
                  </a:ext>
                </a:extLst>
              </p:cNvPr>
              <p:cNvSpPr/>
              <p:nvPr/>
            </p:nvSpPr>
            <p:spPr>
              <a:xfrm>
                <a:off x="3349400" y="2976550"/>
                <a:ext cx="277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108" extrusionOk="0">
                    <a:moveTo>
                      <a:pt x="550" y="0"/>
                    </a:moveTo>
                    <a:cubicBezTo>
                      <a:pt x="250" y="0"/>
                      <a:pt x="1" y="250"/>
                      <a:pt x="1" y="557"/>
                    </a:cubicBezTo>
                    <a:cubicBezTo>
                      <a:pt x="1" y="857"/>
                      <a:pt x="236" y="1107"/>
                      <a:pt x="550" y="1107"/>
                    </a:cubicBezTo>
                    <a:cubicBezTo>
                      <a:pt x="857" y="1107"/>
                      <a:pt x="1107" y="857"/>
                      <a:pt x="1107" y="557"/>
                    </a:cubicBezTo>
                    <a:cubicBezTo>
                      <a:pt x="1107" y="250"/>
                      <a:pt x="857" y="0"/>
                      <a:pt x="5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1">
                <a:extLst>
                  <a:ext uri="{FF2B5EF4-FFF2-40B4-BE49-F238E27FC236}">
                    <a16:creationId xmlns:a16="http://schemas.microsoft.com/office/drawing/2014/main" id="{BE4C6A15-D9B0-F10A-7434-54F655171E4F}"/>
                  </a:ext>
                </a:extLst>
              </p:cNvPr>
              <p:cNvSpPr/>
              <p:nvPr/>
            </p:nvSpPr>
            <p:spPr>
              <a:xfrm>
                <a:off x="3276750" y="3017075"/>
                <a:ext cx="41600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658" extrusionOk="0">
                    <a:moveTo>
                      <a:pt x="836" y="0"/>
                    </a:moveTo>
                    <a:cubicBezTo>
                      <a:pt x="379" y="0"/>
                      <a:pt x="0" y="372"/>
                      <a:pt x="0" y="829"/>
                    </a:cubicBezTo>
                    <a:cubicBezTo>
                      <a:pt x="0" y="1289"/>
                      <a:pt x="371" y="1657"/>
                      <a:pt x="823" y="1657"/>
                    </a:cubicBezTo>
                    <a:cubicBezTo>
                      <a:pt x="827" y="1657"/>
                      <a:pt x="831" y="1657"/>
                      <a:pt x="836" y="1657"/>
                    </a:cubicBezTo>
                    <a:cubicBezTo>
                      <a:pt x="1286" y="1657"/>
                      <a:pt x="1664" y="1279"/>
                      <a:pt x="1664" y="829"/>
                    </a:cubicBezTo>
                    <a:cubicBezTo>
                      <a:pt x="1664" y="372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1">
                <a:extLst>
                  <a:ext uri="{FF2B5EF4-FFF2-40B4-BE49-F238E27FC236}">
                    <a16:creationId xmlns:a16="http://schemas.microsoft.com/office/drawing/2014/main" id="{C518782E-0E01-C0B4-751A-3E15F7017EEF}"/>
                  </a:ext>
                </a:extLst>
              </p:cNvPr>
              <p:cNvSpPr/>
              <p:nvPr/>
            </p:nvSpPr>
            <p:spPr>
              <a:xfrm>
                <a:off x="3290675" y="3141675"/>
                <a:ext cx="21800" cy="2200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80" extrusionOk="0">
                    <a:moveTo>
                      <a:pt x="436" y="1"/>
                    </a:moveTo>
                    <a:cubicBezTo>
                      <a:pt x="193" y="1"/>
                      <a:pt x="0" y="201"/>
                      <a:pt x="0" y="443"/>
                    </a:cubicBezTo>
                    <a:cubicBezTo>
                      <a:pt x="0" y="675"/>
                      <a:pt x="187" y="879"/>
                      <a:pt x="424" y="879"/>
                    </a:cubicBezTo>
                    <a:cubicBezTo>
                      <a:pt x="428" y="879"/>
                      <a:pt x="432" y="879"/>
                      <a:pt x="436" y="879"/>
                    </a:cubicBezTo>
                    <a:cubicBezTo>
                      <a:pt x="679" y="879"/>
                      <a:pt x="871" y="679"/>
                      <a:pt x="871" y="443"/>
                    </a:cubicBezTo>
                    <a:cubicBezTo>
                      <a:pt x="871" y="201"/>
                      <a:pt x="679" y="1"/>
                      <a:pt x="4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1">
                <a:extLst>
                  <a:ext uri="{FF2B5EF4-FFF2-40B4-BE49-F238E27FC236}">
                    <a16:creationId xmlns:a16="http://schemas.microsoft.com/office/drawing/2014/main" id="{B2D83178-2E28-FAA4-2189-BB798E351264}"/>
                  </a:ext>
                </a:extLst>
              </p:cNvPr>
              <p:cNvSpPr/>
              <p:nvPr/>
            </p:nvSpPr>
            <p:spPr>
              <a:xfrm>
                <a:off x="3319575" y="3069825"/>
                <a:ext cx="1023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2505" extrusionOk="0">
                    <a:moveTo>
                      <a:pt x="2010" y="0"/>
                    </a:moveTo>
                    <a:cubicBezTo>
                      <a:pt x="1987" y="0"/>
                      <a:pt x="1972" y="6"/>
                      <a:pt x="1965" y="18"/>
                    </a:cubicBezTo>
                    <a:cubicBezTo>
                      <a:pt x="1915" y="118"/>
                      <a:pt x="2415" y="790"/>
                      <a:pt x="2415" y="790"/>
                    </a:cubicBezTo>
                    <a:lnTo>
                      <a:pt x="2443" y="790"/>
                    </a:lnTo>
                    <a:cubicBezTo>
                      <a:pt x="2209" y="964"/>
                      <a:pt x="1835" y="1007"/>
                      <a:pt x="1460" y="1007"/>
                    </a:cubicBezTo>
                    <a:cubicBezTo>
                      <a:pt x="1100" y="1007"/>
                      <a:pt x="737" y="967"/>
                      <a:pt x="493" y="967"/>
                    </a:cubicBezTo>
                    <a:cubicBezTo>
                      <a:pt x="356" y="967"/>
                      <a:pt x="257" y="980"/>
                      <a:pt x="215" y="1018"/>
                    </a:cubicBezTo>
                    <a:cubicBezTo>
                      <a:pt x="1" y="1232"/>
                      <a:pt x="522" y="1697"/>
                      <a:pt x="801" y="1954"/>
                    </a:cubicBezTo>
                    <a:cubicBezTo>
                      <a:pt x="1024" y="2171"/>
                      <a:pt x="1605" y="2504"/>
                      <a:pt x="2150" y="2504"/>
                    </a:cubicBezTo>
                    <a:cubicBezTo>
                      <a:pt x="2267" y="2504"/>
                      <a:pt x="2383" y="2489"/>
                      <a:pt x="2493" y="2453"/>
                    </a:cubicBezTo>
                    <a:cubicBezTo>
                      <a:pt x="2950" y="2311"/>
                      <a:pt x="3664" y="2168"/>
                      <a:pt x="3664" y="2168"/>
                    </a:cubicBezTo>
                    <a:lnTo>
                      <a:pt x="4093" y="1397"/>
                    </a:lnTo>
                    <a:lnTo>
                      <a:pt x="3529" y="704"/>
                    </a:lnTo>
                    <a:cubicBezTo>
                      <a:pt x="3529" y="704"/>
                      <a:pt x="3143" y="368"/>
                      <a:pt x="2879" y="311"/>
                    </a:cubicBezTo>
                    <a:cubicBezTo>
                      <a:pt x="2635" y="268"/>
                      <a:pt x="2163" y="0"/>
                      <a:pt x="2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1">
                <a:extLst>
                  <a:ext uri="{FF2B5EF4-FFF2-40B4-BE49-F238E27FC236}">
                    <a16:creationId xmlns:a16="http://schemas.microsoft.com/office/drawing/2014/main" id="{F46207DB-C12D-5EE7-97B5-2AE80AC3C7EE}"/>
                  </a:ext>
                </a:extLst>
              </p:cNvPr>
              <p:cNvSpPr/>
              <p:nvPr/>
            </p:nvSpPr>
            <p:spPr>
              <a:xfrm>
                <a:off x="3398500" y="2957725"/>
                <a:ext cx="3833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15332" h="8686" extrusionOk="0">
                    <a:moveTo>
                      <a:pt x="12961" y="1"/>
                    </a:moveTo>
                    <a:cubicBezTo>
                      <a:pt x="12847" y="1"/>
                      <a:pt x="12728" y="13"/>
                      <a:pt x="12604" y="39"/>
                    </a:cubicBezTo>
                    <a:cubicBezTo>
                      <a:pt x="12604" y="39"/>
                      <a:pt x="8576" y="5088"/>
                      <a:pt x="6941" y="5416"/>
                    </a:cubicBezTo>
                    <a:cubicBezTo>
                      <a:pt x="6243" y="5557"/>
                      <a:pt x="3305" y="5576"/>
                      <a:pt x="1768" y="5576"/>
                    </a:cubicBezTo>
                    <a:cubicBezTo>
                      <a:pt x="1199" y="5576"/>
                      <a:pt x="821" y="5574"/>
                      <a:pt x="821" y="5574"/>
                    </a:cubicBezTo>
                    <a:lnTo>
                      <a:pt x="0" y="7037"/>
                    </a:lnTo>
                    <a:cubicBezTo>
                      <a:pt x="0" y="7037"/>
                      <a:pt x="3958" y="8686"/>
                      <a:pt x="7047" y="8686"/>
                    </a:cubicBezTo>
                    <a:cubicBezTo>
                      <a:pt x="7153" y="8686"/>
                      <a:pt x="7258" y="8684"/>
                      <a:pt x="7363" y="8680"/>
                    </a:cubicBezTo>
                    <a:cubicBezTo>
                      <a:pt x="11261" y="8537"/>
                      <a:pt x="15332" y="3246"/>
                      <a:pt x="15332" y="2917"/>
                    </a:cubicBezTo>
                    <a:cubicBezTo>
                      <a:pt x="15332" y="2610"/>
                      <a:pt x="14631" y="1"/>
                      <a:pt x="129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1">
                <a:extLst>
                  <a:ext uri="{FF2B5EF4-FFF2-40B4-BE49-F238E27FC236}">
                    <a16:creationId xmlns:a16="http://schemas.microsoft.com/office/drawing/2014/main" id="{8698BA17-C96F-0934-41B5-F0E77B4F9DFE}"/>
                  </a:ext>
                </a:extLst>
              </p:cNvPr>
              <p:cNvSpPr/>
              <p:nvPr/>
            </p:nvSpPr>
            <p:spPr>
              <a:xfrm>
                <a:off x="3155525" y="3055800"/>
                <a:ext cx="3447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2238" extrusionOk="0">
                    <a:moveTo>
                      <a:pt x="1026" y="0"/>
                    </a:moveTo>
                    <a:cubicBezTo>
                      <a:pt x="713" y="0"/>
                      <a:pt x="141" y="513"/>
                      <a:pt x="65" y="929"/>
                    </a:cubicBezTo>
                    <a:cubicBezTo>
                      <a:pt x="0" y="1315"/>
                      <a:pt x="286" y="1815"/>
                      <a:pt x="429" y="2029"/>
                    </a:cubicBezTo>
                    <a:cubicBezTo>
                      <a:pt x="486" y="2108"/>
                      <a:pt x="565" y="2172"/>
                      <a:pt x="650" y="2208"/>
                    </a:cubicBezTo>
                    <a:cubicBezTo>
                      <a:pt x="702" y="2228"/>
                      <a:pt x="749" y="2237"/>
                      <a:pt x="793" y="2237"/>
                    </a:cubicBezTo>
                    <a:cubicBezTo>
                      <a:pt x="981" y="2237"/>
                      <a:pt x="1106" y="2067"/>
                      <a:pt x="1222" y="1865"/>
                    </a:cubicBezTo>
                    <a:cubicBezTo>
                      <a:pt x="1379" y="1572"/>
                      <a:pt x="1379" y="394"/>
                      <a:pt x="1186" y="80"/>
                    </a:cubicBezTo>
                    <a:cubicBezTo>
                      <a:pt x="1150" y="25"/>
                      <a:pt x="1094" y="0"/>
                      <a:pt x="10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7" name="Google Shape;1547;p41">
              <a:extLst>
                <a:ext uri="{FF2B5EF4-FFF2-40B4-BE49-F238E27FC236}">
                  <a16:creationId xmlns:a16="http://schemas.microsoft.com/office/drawing/2014/main" id="{96879F30-4FB7-B82C-145E-3DB36CEA1909}"/>
                </a:ext>
              </a:extLst>
            </p:cNvPr>
            <p:cNvSpPr/>
            <p:nvPr/>
          </p:nvSpPr>
          <p:spPr>
            <a:xfrm>
              <a:off x="5839525" y="2233425"/>
              <a:ext cx="324452" cy="535290"/>
            </a:xfrm>
            <a:custGeom>
              <a:avLst/>
              <a:gdLst/>
              <a:ahLst/>
              <a:cxnLst/>
              <a:rect l="l" t="t" r="r" b="b"/>
              <a:pathLst>
                <a:path w="5807" h="9581" extrusionOk="0">
                  <a:moveTo>
                    <a:pt x="2924" y="0"/>
                  </a:moveTo>
                  <a:cubicBezTo>
                    <a:pt x="2477" y="1624"/>
                    <a:pt x="1950" y="3126"/>
                    <a:pt x="1341" y="4587"/>
                  </a:cubicBezTo>
                  <a:lnTo>
                    <a:pt x="2152" y="4303"/>
                  </a:lnTo>
                  <a:lnTo>
                    <a:pt x="2152" y="4303"/>
                  </a:lnTo>
                  <a:cubicBezTo>
                    <a:pt x="1625" y="5359"/>
                    <a:pt x="1138" y="6333"/>
                    <a:pt x="569" y="7145"/>
                  </a:cubicBezTo>
                  <a:lnTo>
                    <a:pt x="1706" y="6901"/>
                  </a:lnTo>
                  <a:lnTo>
                    <a:pt x="1706" y="6901"/>
                  </a:lnTo>
                  <a:cubicBezTo>
                    <a:pt x="1178" y="7835"/>
                    <a:pt x="610" y="8728"/>
                    <a:pt x="1" y="9499"/>
                  </a:cubicBezTo>
                  <a:lnTo>
                    <a:pt x="2924" y="9581"/>
                  </a:lnTo>
                  <a:lnTo>
                    <a:pt x="5806" y="9418"/>
                  </a:lnTo>
                  <a:cubicBezTo>
                    <a:pt x="5278" y="8566"/>
                    <a:pt x="4791" y="7713"/>
                    <a:pt x="4304" y="6901"/>
                  </a:cubicBezTo>
                  <a:lnTo>
                    <a:pt x="4304" y="6901"/>
                  </a:lnTo>
                  <a:lnTo>
                    <a:pt x="5238" y="7145"/>
                  </a:lnTo>
                  <a:cubicBezTo>
                    <a:pt x="4751" y="6374"/>
                    <a:pt x="4182" y="5359"/>
                    <a:pt x="3655" y="4263"/>
                  </a:cubicBezTo>
                  <a:lnTo>
                    <a:pt x="3655" y="4263"/>
                  </a:lnTo>
                  <a:lnTo>
                    <a:pt x="4466" y="4587"/>
                  </a:lnTo>
                  <a:cubicBezTo>
                    <a:pt x="3857" y="3126"/>
                    <a:pt x="3289" y="1624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1">
              <a:extLst>
                <a:ext uri="{FF2B5EF4-FFF2-40B4-BE49-F238E27FC236}">
                  <a16:creationId xmlns:a16="http://schemas.microsoft.com/office/drawing/2014/main" id="{C6FE4078-34CB-EA64-4BA2-E818071D1FD5}"/>
                </a:ext>
              </a:extLst>
            </p:cNvPr>
            <p:cNvSpPr/>
            <p:nvPr/>
          </p:nvSpPr>
          <p:spPr>
            <a:xfrm>
              <a:off x="5412200" y="2991201"/>
              <a:ext cx="372969" cy="615364"/>
            </a:xfrm>
            <a:custGeom>
              <a:avLst/>
              <a:gdLst/>
              <a:ahLst/>
              <a:cxnLst/>
              <a:rect l="l" t="t" r="r" b="b"/>
              <a:pathLst>
                <a:path w="5807" h="9581" extrusionOk="0">
                  <a:moveTo>
                    <a:pt x="2924" y="0"/>
                  </a:moveTo>
                  <a:cubicBezTo>
                    <a:pt x="2477" y="1624"/>
                    <a:pt x="1950" y="3126"/>
                    <a:pt x="1341" y="4587"/>
                  </a:cubicBezTo>
                  <a:lnTo>
                    <a:pt x="2152" y="4303"/>
                  </a:lnTo>
                  <a:lnTo>
                    <a:pt x="2152" y="4303"/>
                  </a:lnTo>
                  <a:cubicBezTo>
                    <a:pt x="1625" y="5359"/>
                    <a:pt x="1138" y="6333"/>
                    <a:pt x="569" y="7145"/>
                  </a:cubicBezTo>
                  <a:lnTo>
                    <a:pt x="1706" y="6901"/>
                  </a:lnTo>
                  <a:lnTo>
                    <a:pt x="1706" y="6901"/>
                  </a:lnTo>
                  <a:cubicBezTo>
                    <a:pt x="1178" y="7835"/>
                    <a:pt x="610" y="8728"/>
                    <a:pt x="1" y="9499"/>
                  </a:cubicBezTo>
                  <a:lnTo>
                    <a:pt x="2924" y="9581"/>
                  </a:lnTo>
                  <a:lnTo>
                    <a:pt x="5806" y="9418"/>
                  </a:lnTo>
                  <a:cubicBezTo>
                    <a:pt x="5278" y="8566"/>
                    <a:pt x="4791" y="7713"/>
                    <a:pt x="4304" y="6901"/>
                  </a:cubicBezTo>
                  <a:lnTo>
                    <a:pt x="4304" y="6901"/>
                  </a:lnTo>
                  <a:lnTo>
                    <a:pt x="5238" y="7145"/>
                  </a:lnTo>
                  <a:cubicBezTo>
                    <a:pt x="4751" y="6374"/>
                    <a:pt x="4182" y="5359"/>
                    <a:pt x="3655" y="4263"/>
                  </a:cubicBezTo>
                  <a:lnTo>
                    <a:pt x="3655" y="4263"/>
                  </a:lnTo>
                  <a:lnTo>
                    <a:pt x="4466" y="4587"/>
                  </a:lnTo>
                  <a:cubicBezTo>
                    <a:pt x="3857" y="3126"/>
                    <a:pt x="3289" y="1624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1">
              <a:extLst>
                <a:ext uri="{FF2B5EF4-FFF2-40B4-BE49-F238E27FC236}">
                  <a16:creationId xmlns:a16="http://schemas.microsoft.com/office/drawing/2014/main" id="{89260881-3599-2F3D-4CC1-71CAD729897C}"/>
                </a:ext>
              </a:extLst>
            </p:cNvPr>
            <p:cNvSpPr/>
            <p:nvPr/>
          </p:nvSpPr>
          <p:spPr>
            <a:xfrm>
              <a:off x="4582400" y="3342425"/>
              <a:ext cx="529874" cy="874242"/>
            </a:xfrm>
            <a:custGeom>
              <a:avLst/>
              <a:gdLst/>
              <a:ahLst/>
              <a:cxnLst/>
              <a:rect l="l" t="t" r="r" b="b"/>
              <a:pathLst>
                <a:path w="5807" h="9581" extrusionOk="0">
                  <a:moveTo>
                    <a:pt x="2924" y="0"/>
                  </a:moveTo>
                  <a:cubicBezTo>
                    <a:pt x="2477" y="1624"/>
                    <a:pt x="1950" y="3126"/>
                    <a:pt x="1341" y="4587"/>
                  </a:cubicBezTo>
                  <a:lnTo>
                    <a:pt x="2152" y="4303"/>
                  </a:lnTo>
                  <a:lnTo>
                    <a:pt x="2152" y="4303"/>
                  </a:lnTo>
                  <a:cubicBezTo>
                    <a:pt x="1625" y="5359"/>
                    <a:pt x="1138" y="6333"/>
                    <a:pt x="569" y="7145"/>
                  </a:cubicBezTo>
                  <a:lnTo>
                    <a:pt x="1706" y="6901"/>
                  </a:lnTo>
                  <a:lnTo>
                    <a:pt x="1706" y="6901"/>
                  </a:lnTo>
                  <a:cubicBezTo>
                    <a:pt x="1178" y="7835"/>
                    <a:pt x="610" y="8728"/>
                    <a:pt x="1" y="9499"/>
                  </a:cubicBezTo>
                  <a:lnTo>
                    <a:pt x="2924" y="9581"/>
                  </a:lnTo>
                  <a:lnTo>
                    <a:pt x="5806" y="9418"/>
                  </a:lnTo>
                  <a:cubicBezTo>
                    <a:pt x="5278" y="8566"/>
                    <a:pt x="4791" y="7713"/>
                    <a:pt x="4304" y="6901"/>
                  </a:cubicBezTo>
                  <a:lnTo>
                    <a:pt x="4304" y="6901"/>
                  </a:lnTo>
                  <a:lnTo>
                    <a:pt x="5238" y="7145"/>
                  </a:lnTo>
                  <a:cubicBezTo>
                    <a:pt x="4751" y="6374"/>
                    <a:pt x="4182" y="5359"/>
                    <a:pt x="3655" y="4263"/>
                  </a:cubicBezTo>
                  <a:lnTo>
                    <a:pt x="3655" y="4263"/>
                  </a:lnTo>
                  <a:lnTo>
                    <a:pt x="4466" y="4587"/>
                  </a:lnTo>
                  <a:cubicBezTo>
                    <a:pt x="3857" y="3126"/>
                    <a:pt x="3289" y="1624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1">
              <a:extLst>
                <a:ext uri="{FF2B5EF4-FFF2-40B4-BE49-F238E27FC236}">
                  <a16:creationId xmlns:a16="http://schemas.microsoft.com/office/drawing/2014/main" id="{FAC147FC-A052-3DB6-EE55-A5FB5916E732}"/>
                </a:ext>
              </a:extLst>
            </p:cNvPr>
            <p:cNvSpPr/>
            <p:nvPr/>
          </p:nvSpPr>
          <p:spPr>
            <a:xfrm>
              <a:off x="7932825" y="3121818"/>
              <a:ext cx="1018359" cy="1680196"/>
            </a:xfrm>
            <a:custGeom>
              <a:avLst/>
              <a:gdLst/>
              <a:ahLst/>
              <a:cxnLst/>
              <a:rect l="l" t="t" r="r" b="b"/>
              <a:pathLst>
                <a:path w="5807" h="9581" extrusionOk="0">
                  <a:moveTo>
                    <a:pt x="2924" y="0"/>
                  </a:moveTo>
                  <a:cubicBezTo>
                    <a:pt x="2477" y="1624"/>
                    <a:pt x="1950" y="3126"/>
                    <a:pt x="1341" y="4587"/>
                  </a:cubicBezTo>
                  <a:lnTo>
                    <a:pt x="2152" y="4303"/>
                  </a:lnTo>
                  <a:lnTo>
                    <a:pt x="2152" y="4303"/>
                  </a:lnTo>
                  <a:cubicBezTo>
                    <a:pt x="1625" y="5359"/>
                    <a:pt x="1138" y="6333"/>
                    <a:pt x="569" y="7145"/>
                  </a:cubicBezTo>
                  <a:lnTo>
                    <a:pt x="1706" y="6901"/>
                  </a:lnTo>
                  <a:lnTo>
                    <a:pt x="1706" y="6901"/>
                  </a:lnTo>
                  <a:cubicBezTo>
                    <a:pt x="1178" y="7835"/>
                    <a:pt x="610" y="8728"/>
                    <a:pt x="1" y="9499"/>
                  </a:cubicBezTo>
                  <a:lnTo>
                    <a:pt x="2924" y="9581"/>
                  </a:lnTo>
                  <a:lnTo>
                    <a:pt x="5806" y="9418"/>
                  </a:lnTo>
                  <a:cubicBezTo>
                    <a:pt x="5278" y="8566"/>
                    <a:pt x="4791" y="7713"/>
                    <a:pt x="4304" y="6901"/>
                  </a:cubicBezTo>
                  <a:lnTo>
                    <a:pt x="4304" y="6901"/>
                  </a:lnTo>
                  <a:lnTo>
                    <a:pt x="5238" y="7145"/>
                  </a:lnTo>
                  <a:cubicBezTo>
                    <a:pt x="4751" y="6374"/>
                    <a:pt x="4182" y="5359"/>
                    <a:pt x="3655" y="4263"/>
                  </a:cubicBezTo>
                  <a:lnTo>
                    <a:pt x="3655" y="4263"/>
                  </a:lnTo>
                  <a:lnTo>
                    <a:pt x="4466" y="4587"/>
                  </a:lnTo>
                  <a:cubicBezTo>
                    <a:pt x="3857" y="3126"/>
                    <a:pt x="3289" y="1624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1">
              <a:extLst>
                <a:ext uri="{FF2B5EF4-FFF2-40B4-BE49-F238E27FC236}">
                  <a16:creationId xmlns:a16="http://schemas.microsoft.com/office/drawing/2014/main" id="{A33CD9DB-3FD1-937F-E236-39299C15CE36}"/>
                </a:ext>
              </a:extLst>
            </p:cNvPr>
            <p:cNvSpPr/>
            <p:nvPr/>
          </p:nvSpPr>
          <p:spPr>
            <a:xfrm>
              <a:off x="7075288" y="633250"/>
              <a:ext cx="2169172" cy="972608"/>
            </a:xfrm>
            <a:custGeom>
              <a:avLst/>
              <a:gdLst/>
              <a:ahLst/>
              <a:cxnLst/>
              <a:rect l="l" t="t" r="r" b="b"/>
              <a:pathLst>
                <a:path w="167020" h="74888" extrusionOk="0">
                  <a:moveTo>
                    <a:pt x="0" y="70717"/>
                  </a:moveTo>
                  <a:cubicBezTo>
                    <a:pt x="0" y="68416"/>
                    <a:pt x="1868" y="66548"/>
                    <a:pt x="4170" y="66548"/>
                  </a:cubicBezTo>
                  <a:cubicBezTo>
                    <a:pt x="4570" y="66548"/>
                    <a:pt x="5004" y="66648"/>
                    <a:pt x="5371" y="66715"/>
                  </a:cubicBezTo>
                  <a:cubicBezTo>
                    <a:pt x="5337" y="66348"/>
                    <a:pt x="5271" y="65914"/>
                    <a:pt x="5271" y="65547"/>
                  </a:cubicBezTo>
                  <a:cubicBezTo>
                    <a:pt x="5271" y="61344"/>
                    <a:pt x="8706" y="57908"/>
                    <a:pt x="12909" y="57908"/>
                  </a:cubicBezTo>
                  <a:cubicBezTo>
                    <a:pt x="13677" y="57908"/>
                    <a:pt x="14377" y="58042"/>
                    <a:pt x="15044" y="58208"/>
                  </a:cubicBezTo>
                  <a:cubicBezTo>
                    <a:pt x="13710" y="56841"/>
                    <a:pt x="12909" y="54939"/>
                    <a:pt x="12909" y="52905"/>
                  </a:cubicBezTo>
                  <a:cubicBezTo>
                    <a:pt x="12909" y="48702"/>
                    <a:pt x="16345" y="45266"/>
                    <a:pt x="20548" y="45266"/>
                  </a:cubicBezTo>
                  <a:lnTo>
                    <a:pt x="20715" y="45266"/>
                  </a:lnTo>
                  <a:cubicBezTo>
                    <a:pt x="20582" y="44732"/>
                    <a:pt x="20548" y="44198"/>
                    <a:pt x="20548" y="43598"/>
                  </a:cubicBezTo>
                  <a:cubicBezTo>
                    <a:pt x="20548" y="39395"/>
                    <a:pt x="23984" y="35993"/>
                    <a:pt x="28187" y="35993"/>
                  </a:cubicBezTo>
                  <a:cubicBezTo>
                    <a:pt x="28721" y="35993"/>
                    <a:pt x="29221" y="36026"/>
                    <a:pt x="29721" y="36159"/>
                  </a:cubicBezTo>
                  <a:cubicBezTo>
                    <a:pt x="30989" y="32223"/>
                    <a:pt x="34391" y="29254"/>
                    <a:pt x="38561" y="28721"/>
                  </a:cubicBezTo>
                  <a:cubicBezTo>
                    <a:pt x="37360" y="26986"/>
                    <a:pt x="36660" y="24885"/>
                    <a:pt x="36660" y="22583"/>
                  </a:cubicBezTo>
                  <a:cubicBezTo>
                    <a:pt x="36660" y="16645"/>
                    <a:pt x="41497" y="11842"/>
                    <a:pt x="47401" y="11842"/>
                  </a:cubicBezTo>
                  <a:cubicBezTo>
                    <a:pt x="52504" y="11842"/>
                    <a:pt x="56741" y="15378"/>
                    <a:pt x="57875" y="20148"/>
                  </a:cubicBezTo>
                  <a:cubicBezTo>
                    <a:pt x="59843" y="17713"/>
                    <a:pt x="62845" y="16212"/>
                    <a:pt x="66181" y="16212"/>
                  </a:cubicBezTo>
                  <a:cubicBezTo>
                    <a:pt x="67348" y="16212"/>
                    <a:pt x="68449" y="16412"/>
                    <a:pt x="69517" y="16745"/>
                  </a:cubicBezTo>
                  <a:cubicBezTo>
                    <a:pt x="69383" y="16178"/>
                    <a:pt x="69283" y="15578"/>
                    <a:pt x="69283" y="15011"/>
                  </a:cubicBezTo>
                  <a:cubicBezTo>
                    <a:pt x="69283" y="10808"/>
                    <a:pt x="72719" y="7372"/>
                    <a:pt x="76922" y="7372"/>
                  </a:cubicBezTo>
                  <a:cubicBezTo>
                    <a:pt x="77456" y="7372"/>
                    <a:pt x="77956" y="7405"/>
                    <a:pt x="78456" y="7539"/>
                  </a:cubicBezTo>
                  <a:cubicBezTo>
                    <a:pt x="79857" y="3169"/>
                    <a:pt x="83927" y="0"/>
                    <a:pt x="88730" y="0"/>
                  </a:cubicBezTo>
                  <a:cubicBezTo>
                    <a:pt x="94701" y="0"/>
                    <a:pt x="99471" y="4837"/>
                    <a:pt x="99471" y="10741"/>
                  </a:cubicBezTo>
                  <a:cubicBezTo>
                    <a:pt x="99471" y="11242"/>
                    <a:pt x="99438" y="11742"/>
                    <a:pt x="99371" y="12242"/>
                  </a:cubicBezTo>
                  <a:cubicBezTo>
                    <a:pt x="100205" y="12042"/>
                    <a:pt x="101072" y="11909"/>
                    <a:pt x="101973" y="11909"/>
                  </a:cubicBezTo>
                  <a:cubicBezTo>
                    <a:pt x="107944" y="11909"/>
                    <a:pt x="112747" y="16745"/>
                    <a:pt x="112747" y="22683"/>
                  </a:cubicBezTo>
                  <a:cubicBezTo>
                    <a:pt x="112747" y="23083"/>
                    <a:pt x="112714" y="23484"/>
                    <a:pt x="112647" y="23884"/>
                  </a:cubicBezTo>
                  <a:cubicBezTo>
                    <a:pt x="117417" y="25018"/>
                    <a:pt x="120953" y="29254"/>
                    <a:pt x="120953" y="34358"/>
                  </a:cubicBezTo>
                  <a:cubicBezTo>
                    <a:pt x="120953" y="35492"/>
                    <a:pt x="120786" y="36560"/>
                    <a:pt x="120453" y="37560"/>
                  </a:cubicBezTo>
                  <a:cubicBezTo>
                    <a:pt x="123121" y="39528"/>
                    <a:pt x="124889" y="42697"/>
                    <a:pt x="124889" y="46233"/>
                  </a:cubicBezTo>
                  <a:cubicBezTo>
                    <a:pt x="124889" y="48868"/>
                    <a:pt x="123922" y="51270"/>
                    <a:pt x="122388" y="53105"/>
                  </a:cubicBezTo>
                  <a:cubicBezTo>
                    <a:pt x="123222" y="53272"/>
                    <a:pt x="123989" y="53605"/>
                    <a:pt x="124656" y="54072"/>
                  </a:cubicBezTo>
                  <a:cubicBezTo>
                    <a:pt x="126090" y="52371"/>
                    <a:pt x="128158" y="51270"/>
                    <a:pt x="130560" y="51270"/>
                  </a:cubicBezTo>
                  <a:cubicBezTo>
                    <a:pt x="131728" y="51270"/>
                    <a:pt x="132828" y="51570"/>
                    <a:pt x="133829" y="52037"/>
                  </a:cubicBezTo>
                  <a:cubicBezTo>
                    <a:pt x="135397" y="47934"/>
                    <a:pt x="139300" y="45032"/>
                    <a:pt x="143903" y="45032"/>
                  </a:cubicBezTo>
                  <a:cubicBezTo>
                    <a:pt x="149841" y="45032"/>
                    <a:pt x="154644" y="49869"/>
                    <a:pt x="154644" y="55773"/>
                  </a:cubicBezTo>
                  <a:cubicBezTo>
                    <a:pt x="154644" y="57775"/>
                    <a:pt x="154110" y="59676"/>
                    <a:pt x="153143" y="61277"/>
                  </a:cubicBezTo>
                  <a:cubicBezTo>
                    <a:pt x="153343" y="61244"/>
                    <a:pt x="153610" y="61244"/>
                    <a:pt x="153843" y="61244"/>
                  </a:cubicBezTo>
                  <a:cubicBezTo>
                    <a:pt x="157313" y="61244"/>
                    <a:pt x="160181" y="63879"/>
                    <a:pt x="160615" y="67215"/>
                  </a:cubicBezTo>
                  <a:cubicBezTo>
                    <a:pt x="161282" y="66781"/>
                    <a:pt x="162016" y="66548"/>
                    <a:pt x="162850" y="66548"/>
                  </a:cubicBezTo>
                  <a:cubicBezTo>
                    <a:pt x="165151" y="66548"/>
                    <a:pt x="167019" y="68416"/>
                    <a:pt x="167019" y="70717"/>
                  </a:cubicBezTo>
                  <a:cubicBezTo>
                    <a:pt x="167019" y="73019"/>
                    <a:pt x="165151" y="74887"/>
                    <a:pt x="162850" y="74887"/>
                  </a:cubicBezTo>
                  <a:lnTo>
                    <a:pt x="4170" y="74887"/>
                  </a:lnTo>
                  <a:cubicBezTo>
                    <a:pt x="1868" y="74887"/>
                    <a:pt x="0" y="73019"/>
                    <a:pt x="0" y="707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41">
            <a:extLst>
              <a:ext uri="{FF2B5EF4-FFF2-40B4-BE49-F238E27FC236}">
                <a16:creationId xmlns:a16="http://schemas.microsoft.com/office/drawing/2014/main" id="{263B868B-F5BB-DCE0-0A19-9DB495440B8A}"/>
              </a:ext>
            </a:extLst>
          </p:cNvPr>
          <p:cNvGrpSpPr/>
          <p:nvPr/>
        </p:nvGrpSpPr>
        <p:grpSpPr>
          <a:xfrm flipH="1">
            <a:off x="4523400" y="-276050"/>
            <a:ext cx="8394300" cy="3307475"/>
            <a:chOff x="-1876650" y="1135100"/>
            <a:chExt cx="8394300" cy="3307475"/>
          </a:xfrm>
        </p:grpSpPr>
        <p:sp>
          <p:nvSpPr>
            <p:cNvPr id="1553" name="Google Shape;1553;p41">
              <a:extLst>
                <a:ext uri="{FF2B5EF4-FFF2-40B4-BE49-F238E27FC236}">
                  <a16:creationId xmlns:a16="http://schemas.microsoft.com/office/drawing/2014/main" id="{A2D7BBD8-FF30-0790-FBFA-7DDC3C38F8DF}"/>
                </a:ext>
              </a:extLst>
            </p:cNvPr>
            <p:cNvSpPr/>
            <p:nvPr/>
          </p:nvSpPr>
          <p:spPr>
            <a:xfrm>
              <a:off x="4902275" y="1662450"/>
              <a:ext cx="60725" cy="60725"/>
            </a:xfrm>
            <a:custGeom>
              <a:avLst/>
              <a:gdLst/>
              <a:ahLst/>
              <a:cxnLst/>
              <a:rect l="l" t="t" r="r" b="b"/>
              <a:pathLst>
                <a:path w="2429" h="2429" extrusionOk="0">
                  <a:moveTo>
                    <a:pt x="1215" y="1"/>
                  </a:moveTo>
                  <a:cubicBezTo>
                    <a:pt x="544" y="1"/>
                    <a:pt x="1" y="543"/>
                    <a:pt x="1" y="1214"/>
                  </a:cubicBezTo>
                  <a:cubicBezTo>
                    <a:pt x="1" y="1886"/>
                    <a:pt x="558" y="2428"/>
                    <a:pt x="1215" y="2428"/>
                  </a:cubicBezTo>
                  <a:cubicBezTo>
                    <a:pt x="1886" y="2428"/>
                    <a:pt x="2429" y="1886"/>
                    <a:pt x="2429" y="1214"/>
                  </a:cubicBezTo>
                  <a:cubicBezTo>
                    <a:pt x="2429" y="543"/>
                    <a:pt x="1886" y="1"/>
                    <a:pt x="1215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1">
              <a:extLst>
                <a:ext uri="{FF2B5EF4-FFF2-40B4-BE49-F238E27FC236}">
                  <a16:creationId xmlns:a16="http://schemas.microsoft.com/office/drawing/2014/main" id="{678BADC3-5FE9-5EDB-32BD-E8B07EA2AC97}"/>
                </a:ext>
              </a:extLst>
            </p:cNvPr>
            <p:cNvSpPr/>
            <p:nvPr/>
          </p:nvSpPr>
          <p:spPr>
            <a:xfrm>
              <a:off x="6216950" y="2849025"/>
              <a:ext cx="44650" cy="44650"/>
            </a:xfrm>
            <a:custGeom>
              <a:avLst/>
              <a:gdLst/>
              <a:ahLst/>
              <a:cxnLst/>
              <a:rect l="l" t="t" r="r" b="b"/>
              <a:pathLst>
                <a:path w="1786" h="1786" extrusionOk="0">
                  <a:moveTo>
                    <a:pt x="893" y="0"/>
                  </a:moveTo>
                  <a:cubicBezTo>
                    <a:pt x="401" y="0"/>
                    <a:pt x="1" y="400"/>
                    <a:pt x="1" y="893"/>
                  </a:cubicBezTo>
                  <a:cubicBezTo>
                    <a:pt x="1" y="1386"/>
                    <a:pt x="401" y="1786"/>
                    <a:pt x="893" y="1786"/>
                  </a:cubicBezTo>
                  <a:cubicBezTo>
                    <a:pt x="1386" y="1786"/>
                    <a:pt x="1786" y="1386"/>
                    <a:pt x="1786" y="893"/>
                  </a:cubicBezTo>
                  <a:cubicBezTo>
                    <a:pt x="1786" y="400"/>
                    <a:pt x="1386" y="0"/>
                    <a:pt x="8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1">
              <a:extLst>
                <a:ext uri="{FF2B5EF4-FFF2-40B4-BE49-F238E27FC236}">
                  <a16:creationId xmlns:a16="http://schemas.microsoft.com/office/drawing/2014/main" id="{D3BA87C2-84C3-BF0A-D69F-505896EEDE4B}"/>
                </a:ext>
              </a:extLst>
            </p:cNvPr>
            <p:cNvSpPr/>
            <p:nvPr/>
          </p:nvSpPr>
          <p:spPr>
            <a:xfrm>
              <a:off x="166775" y="1833375"/>
              <a:ext cx="30550" cy="27100"/>
            </a:xfrm>
            <a:custGeom>
              <a:avLst/>
              <a:gdLst/>
              <a:ahLst/>
              <a:cxnLst/>
              <a:rect l="l" t="t" r="r" b="b"/>
              <a:pathLst>
                <a:path w="1222" h="1084" extrusionOk="0">
                  <a:moveTo>
                    <a:pt x="606" y="1"/>
                  </a:moveTo>
                  <a:cubicBezTo>
                    <a:pt x="443" y="1"/>
                    <a:pt x="284" y="74"/>
                    <a:pt x="179" y="217"/>
                  </a:cubicBezTo>
                  <a:cubicBezTo>
                    <a:pt x="0" y="460"/>
                    <a:pt x="43" y="796"/>
                    <a:pt x="286" y="974"/>
                  </a:cubicBezTo>
                  <a:cubicBezTo>
                    <a:pt x="383" y="1048"/>
                    <a:pt x="498" y="1084"/>
                    <a:pt x="612" y="1084"/>
                  </a:cubicBezTo>
                  <a:cubicBezTo>
                    <a:pt x="776" y="1084"/>
                    <a:pt x="938" y="1010"/>
                    <a:pt x="1043" y="867"/>
                  </a:cubicBezTo>
                  <a:cubicBezTo>
                    <a:pt x="1221" y="624"/>
                    <a:pt x="1179" y="289"/>
                    <a:pt x="936" y="110"/>
                  </a:cubicBezTo>
                  <a:cubicBezTo>
                    <a:pt x="836" y="37"/>
                    <a:pt x="720" y="1"/>
                    <a:pt x="60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1">
              <a:extLst>
                <a:ext uri="{FF2B5EF4-FFF2-40B4-BE49-F238E27FC236}">
                  <a16:creationId xmlns:a16="http://schemas.microsoft.com/office/drawing/2014/main" id="{BB125B3A-4BEF-6CD0-6B81-447EFE84EE0C}"/>
                </a:ext>
              </a:extLst>
            </p:cNvPr>
            <p:cNvSpPr/>
            <p:nvPr/>
          </p:nvSpPr>
          <p:spPr>
            <a:xfrm>
              <a:off x="1019425" y="2036050"/>
              <a:ext cx="49475" cy="43700"/>
            </a:xfrm>
            <a:custGeom>
              <a:avLst/>
              <a:gdLst/>
              <a:ahLst/>
              <a:cxnLst/>
              <a:rect l="l" t="t" r="r" b="b"/>
              <a:pathLst>
                <a:path w="1979" h="1748" extrusionOk="0">
                  <a:moveTo>
                    <a:pt x="990" y="0"/>
                  </a:moveTo>
                  <a:cubicBezTo>
                    <a:pt x="727" y="0"/>
                    <a:pt x="466" y="121"/>
                    <a:pt x="293" y="345"/>
                  </a:cubicBezTo>
                  <a:cubicBezTo>
                    <a:pt x="1" y="731"/>
                    <a:pt x="79" y="1273"/>
                    <a:pt x="465" y="1573"/>
                  </a:cubicBezTo>
                  <a:cubicBezTo>
                    <a:pt x="620" y="1691"/>
                    <a:pt x="804" y="1748"/>
                    <a:pt x="987" y="1748"/>
                  </a:cubicBezTo>
                  <a:cubicBezTo>
                    <a:pt x="1251" y="1748"/>
                    <a:pt x="1513" y="1629"/>
                    <a:pt x="1686" y="1402"/>
                  </a:cubicBezTo>
                  <a:cubicBezTo>
                    <a:pt x="1979" y="1016"/>
                    <a:pt x="1900" y="474"/>
                    <a:pt x="1514" y="181"/>
                  </a:cubicBezTo>
                  <a:cubicBezTo>
                    <a:pt x="1357" y="58"/>
                    <a:pt x="1173" y="0"/>
                    <a:pt x="99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1">
              <a:extLst>
                <a:ext uri="{FF2B5EF4-FFF2-40B4-BE49-F238E27FC236}">
                  <a16:creationId xmlns:a16="http://schemas.microsoft.com/office/drawing/2014/main" id="{E47926F2-E3D0-E3CF-5157-92FDB08FFC7A}"/>
                </a:ext>
              </a:extLst>
            </p:cNvPr>
            <p:cNvSpPr/>
            <p:nvPr/>
          </p:nvSpPr>
          <p:spPr>
            <a:xfrm>
              <a:off x="6418550" y="4343475"/>
              <a:ext cx="99100" cy="99100"/>
            </a:xfrm>
            <a:custGeom>
              <a:avLst/>
              <a:gdLst/>
              <a:ahLst/>
              <a:cxnLst/>
              <a:rect l="l" t="t" r="r" b="b"/>
              <a:pathLst>
                <a:path w="3964" h="3964" extrusionOk="0">
                  <a:moveTo>
                    <a:pt x="1986" y="0"/>
                  </a:moveTo>
                  <a:cubicBezTo>
                    <a:pt x="886" y="0"/>
                    <a:pt x="1" y="886"/>
                    <a:pt x="1" y="1985"/>
                  </a:cubicBezTo>
                  <a:cubicBezTo>
                    <a:pt x="1" y="3078"/>
                    <a:pt x="886" y="3963"/>
                    <a:pt x="1986" y="3963"/>
                  </a:cubicBezTo>
                  <a:cubicBezTo>
                    <a:pt x="3078" y="3963"/>
                    <a:pt x="3964" y="3078"/>
                    <a:pt x="3964" y="1985"/>
                  </a:cubicBezTo>
                  <a:cubicBezTo>
                    <a:pt x="3964" y="886"/>
                    <a:pt x="3078" y="0"/>
                    <a:pt x="198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1">
              <a:extLst>
                <a:ext uri="{FF2B5EF4-FFF2-40B4-BE49-F238E27FC236}">
                  <a16:creationId xmlns:a16="http://schemas.microsoft.com/office/drawing/2014/main" id="{7C38E52C-73D0-39B6-8DFB-2A60581E0D46}"/>
                </a:ext>
              </a:extLst>
            </p:cNvPr>
            <p:cNvSpPr/>
            <p:nvPr/>
          </p:nvSpPr>
          <p:spPr>
            <a:xfrm>
              <a:off x="-1876650" y="1567825"/>
              <a:ext cx="135875" cy="124650"/>
            </a:xfrm>
            <a:custGeom>
              <a:avLst/>
              <a:gdLst/>
              <a:ahLst/>
              <a:cxnLst/>
              <a:rect l="l" t="t" r="r" b="b"/>
              <a:pathLst>
                <a:path w="5435" h="4986" extrusionOk="0">
                  <a:moveTo>
                    <a:pt x="1943" y="1"/>
                  </a:moveTo>
                  <a:cubicBezTo>
                    <a:pt x="1943" y="1"/>
                    <a:pt x="1786" y="1993"/>
                    <a:pt x="1607" y="2236"/>
                  </a:cubicBezTo>
                  <a:cubicBezTo>
                    <a:pt x="1343" y="2571"/>
                    <a:pt x="0" y="2700"/>
                    <a:pt x="0" y="2700"/>
                  </a:cubicBezTo>
                  <a:cubicBezTo>
                    <a:pt x="0" y="2700"/>
                    <a:pt x="1179" y="2750"/>
                    <a:pt x="1593" y="3171"/>
                  </a:cubicBezTo>
                  <a:cubicBezTo>
                    <a:pt x="1857" y="3428"/>
                    <a:pt x="2071" y="4985"/>
                    <a:pt x="2071" y="4985"/>
                  </a:cubicBezTo>
                  <a:cubicBezTo>
                    <a:pt x="2071" y="4985"/>
                    <a:pt x="2178" y="3343"/>
                    <a:pt x="2585" y="3128"/>
                  </a:cubicBezTo>
                  <a:cubicBezTo>
                    <a:pt x="3328" y="2743"/>
                    <a:pt x="5435" y="2707"/>
                    <a:pt x="5435" y="2707"/>
                  </a:cubicBezTo>
                  <a:cubicBezTo>
                    <a:pt x="5435" y="2707"/>
                    <a:pt x="3292" y="2571"/>
                    <a:pt x="2721" y="2371"/>
                  </a:cubicBezTo>
                  <a:cubicBezTo>
                    <a:pt x="2050" y="2136"/>
                    <a:pt x="1943" y="1"/>
                    <a:pt x="194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1">
              <a:extLst>
                <a:ext uri="{FF2B5EF4-FFF2-40B4-BE49-F238E27FC236}">
                  <a16:creationId xmlns:a16="http://schemas.microsoft.com/office/drawing/2014/main" id="{56A9EC4B-7606-7F15-468C-1FF80104E617}"/>
                </a:ext>
              </a:extLst>
            </p:cNvPr>
            <p:cNvSpPr/>
            <p:nvPr/>
          </p:nvSpPr>
          <p:spPr>
            <a:xfrm>
              <a:off x="3348150" y="2075225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1"/>
                  </a:moveTo>
                  <a:cubicBezTo>
                    <a:pt x="1950" y="1"/>
                    <a:pt x="1786" y="1986"/>
                    <a:pt x="1607" y="2229"/>
                  </a:cubicBezTo>
                  <a:cubicBezTo>
                    <a:pt x="1350" y="2571"/>
                    <a:pt x="1" y="2693"/>
                    <a:pt x="1" y="2693"/>
                  </a:cubicBezTo>
                  <a:cubicBezTo>
                    <a:pt x="1" y="2693"/>
                    <a:pt x="1179" y="2750"/>
                    <a:pt x="1600" y="3164"/>
                  </a:cubicBezTo>
                  <a:cubicBezTo>
                    <a:pt x="1857" y="3421"/>
                    <a:pt x="2071" y="4978"/>
                    <a:pt x="2071" y="4978"/>
                  </a:cubicBezTo>
                  <a:cubicBezTo>
                    <a:pt x="2071" y="4978"/>
                    <a:pt x="2178" y="3335"/>
                    <a:pt x="2593" y="3121"/>
                  </a:cubicBezTo>
                  <a:cubicBezTo>
                    <a:pt x="3335" y="2736"/>
                    <a:pt x="5442" y="2700"/>
                    <a:pt x="5442" y="2700"/>
                  </a:cubicBezTo>
                  <a:cubicBezTo>
                    <a:pt x="5442" y="2700"/>
                    <a:pt x="3300" y="2564"/>
                    <a:pt x="2728" y="2371"/>
                  </a:cubicBezTo>
                  <a:cubicBezTo>
                    <a:pt x="2064" y="2129"/>
                    <a:pt x="1950" y="1"/>
                    <a:pt x="195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1">
              <a:extLst>
                <a:ext uri="{FF2B5EF4-FFF2-40B4-BE49-F238E27FC236}">
                  <a16:creationId xmlns:a16="http://schemas.microsoft.com/office/drawing/2014/main" id="{95F6BC88-0F92-89A8-04A7-1BD3762E98B8}"/>
                </a:ext>
              </a:extLst>
            </p:cNvPr>
            <p:cNvSpPr/>
            <p:nvPr/>
          </p:nvSpPr>
          <p:spPr>
            <a:xfrm>
              <a:off x="6302700" y="3054750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0"/>
                  </a:moveTo>
                  <a:cubicBezTo>
                    <a:pt x="1950" y="0"/>
                    <a:pt x="1786" y="1992"/>
                    <a:pt x="1607" y="2228"/>
                  </a:cubicBezTo>
                  <a:cubicBezTo>
                    <a:pt x="1350" y="2571"/>
                    <a:pt x="0" y="2692"/>
                    <a:pt x="0" y="2692"/>
                  </a:cubicBezTo>
                  <a:cubicBezTo>
                    <a:pt x="0" y="2692"/>
                    <a:pt x="1179" y="2749"/>
                    <a:pt x="1600" y="3171"/>
                  </a:cubicBezTo>
                  <a:cubicBezTo>
                    <a:pt x="1857" y="3428"/>
                    <a:pt x="2071" y="4977"/>
                    <a:pt x="2071" y="4977"/>
                  </a:cubicBezTo>
                  <a:cubicBezTo>
                    <a:pt x="2071" y="4977"/>
                    <a:pt x="2178" y="3335"/>
                    <a:pt x="2592" y="3121"/>
                  </a:cubicBezTo>
                  <a:cubicBezTo>
                    <a:pt x="3335" y="2742"/>
                    <a:pt x="5442" y="2707"/>
                    <a:pt x="5442" y="2707"/>
                  </a:cubicBezTo>
                  <a:cubicBezTo>
                    <a:pt x="5442" y="2707"/>
                    <a:pt x="3299" y="2571"/>
                    <a:pt x="2728" y="2371"/>
                  </a:cubicBezTo>
                  <a:cubicBezTo>
                    <a:pt x="2064" y="2142"/>
                    <a:pt x="1950" y="0"/>
                    <a:pt x="195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1">
              <a:extLst>
                <a:ext uri="{FF2B5EF4-FFF2-40B4-BE49-F238E27FC236}">
                  <a16:creationId xmlns:a16="http://schemas.microsoft.com/office/drawing/2014/main" id="{3D5F4926-EBF8-1B99-0E7E-FB90B18C6F18}"/>
                </a:ext>
              </a:extLst>
            </p:cNvPr>
            <p:cNvSpPr/>
            <p:nvPr/>
          </p:nvSpPr>
          <p:spPr>
            <a:xfrm>
              <a:off x="5494700" y="3406175"/>
              <a:ext cx="10925" cy="9650"/>
            </a:xfrm>
            <a:custGeom>
              <a:avLst/>
              <a:gdLst/>
              <a:ahLst/>
              <a:cxnLst/>
              <a:rect l="l" t="t" r="r" b="b"/>
              <a:pathLst>
                <a:path w="437" h="386" extrusionOk="0">
                  <a:moveTo>
                    <a:pt x="226" y="0"/>
                  </a:moveTo>
                  <a:cubicBezTo>
                    <a:pt x="159" y="0"/>
                    <a:pt x="91" y="32"/>
                    <a:pt x="58" y="89"/>
                  </a:cubicBezTo>
                  <a:cubicBezTo>
                    <a:pt x="1" y="182"/>
                    <a:pt x="29" y="303"/>
                    <a:pt x="115" y="361"/>
                  </a:cubicBezTo>
                  <a:cubicBezTo>
                    <a:pt x="146" y="377"/>
                    <a:pt x="180" y="385"/>
                    <a:pt x="214" y="385"/>
                  </a:cubicBezTo>
                  <a:cubicBezTo>
                    <a:pt x="281" y="385"/>
                    <a:pt x="348" y="353"/>
                    <a:pt x="386" y="296"/>
                  </a:cubicBezTo>
                  <a:cubicBezTo>
                    <a:pt x="436" y="203"/>
                    <a:pt x="415" y="82"/>
                    <a:pt x="322" y="25"/>
                  </a:cubicBezTo>
                  <a:cubicBezTo>
                    <a:pt x="293" y="8"/>
                    <a:pt x="260" y="0"/>
                    <a:pt x="22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1">
              <a:extLst>
                <a:ext uri="{FF2B5EF4-FFF2-40B4-BE49-F238E27FC236}">
                  <a16:creationId xmlns:a16="http://schemas.microsoft.com/office/drawing/2014/main" id="{4899870F-118F-A007-28CB-794F9888A805}"/>
                </a:ext>
              </a:extLst>
            </p:cNvPr>
            <p:cNvSpPr/>
            <p:nvPr/>
          </p:nvSpPr>
          <p:spPr>
            <a:xfrm>
              <a:off x="5136575" y="3239150"/>
              <a:ext cx="555775" cy="522375"/>
            </a:xfrm>
            <a:custGeom>
              <a:avLst/>
              <a:gdLst/>
              <a:ahLst/>
              <a:cxnLst/>
              <a:rect l="l" t="t" r="r" b="b"/>
              <a:pathLst>
                <a:path w="22231" h="20895" extrusionOk="0">
                  <a:moveTo>
                    <a:pt x="22181" y="1"/>
                  </a:moveTo>
                  <a:lnTo>
                    <a:pt x="15561" y="3128"/>
                  </a:lnTo>
                  <a:lnTo>
                    <a:pt x="7013" y="2264"/>
                  </a:lnTo>
                  <a:lnTo>
                    <a:pt x="30" y="11690"/>
                  </a:lnTo>
                  <a:lnTo>
                    <a:pt x="1" y="11726"/>
                  </a:lnTo>
                  <a:lnTo>
                    <a:pt x="5985" y="20895"/>
                  </a:lnTo>
                  <a:lnTo>
                    <a:pt x="6085" y="20823"/>
                  </a:lnTo>
                  <a:lnTo>
                    <a:pt x="144" y="11726"/>
                  </a:lnTo>
                  <a:lnTo>
                    <a:pt x="7070" y="2386"/>
                  </a:lnTo>
                  <a:lnTo>
                    <a:pt x="15561" y="3243"/>
                  </a:lnTo>
                  <a:lnTo>
                    <a:pt x="15575" y="3243"/>
                  </a:lnTo>
                  <a:lnTo>
                    <a:pt x="22231" y="10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1">
              <a:extLst>
                <a:ext uri="{FF2B5EF4-FFF2-40B4-BE49-F238E27FC236}">
                  <a16:creationId xmlns:a16="http://schemas.microsoft.com/office/drawing/2014/main" id="{3E209BCD-AA85-CA8B-446F-B9D68064FE95}"/>
                </a:ext>
              </a:extLst>
            </p:cNvPr>
            <p:cNvSpPr/>
            <p:nvPr/>
          </p:nvSpPr>
          <p:spPr>
            <a:xfrm>
              <a:off x="5525050" y="3317350"/>
              <a:ext cx="248875" cy="118550"/>
            </a:xfrm>
            <a:custGeom>
              <a:avLst/>
              <a:gdLst/>
              <a:ahLst/>
              <a:cxnLst/>
              <a:rect l="l" t="t" r="r" b="b"/>
              <a:pathLst>
                <a:path w="9955" h="4742" extrusionOk="0">
                  <a:moveTo>
                    <a:pt x="58" y="0"/>
                  </a:moveTo>
                  <a:lnTo>
                    <a:pt x="1" y="107"/>
                  </a:lnTo>
                  <a:lnTo>
                    <a:pt x="9905" y="4742"/>
                  </a:lnTo>
                  <a:lnTo>
                    <a:pt x="9955" y="464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1">
              <a:extLst>
                <a:ext uri="{FF2B5EF4-FFF2-40B4-BE49-F238E27FC236}">
                  <a16:creationId xmlns:a16="http://schemas.microsoft.com/office/drawing/2014/main" id="{1552B0F3-5486-A1A4-9DDE-FF3E5BB64CF0}"/>
                </a:ext>
              </a:extLst>
            </p:cNvPr>
            <p:cNvSpPr/>
            <p:nvPr/>
          </p:nvSpPr>
          <p:spPr>
            <a:xfrm>
              <a:off x="5761600" y="3427225"/>
              <a:ext cx="18400" cy="15975"/>
            </a:xfrm>
            <a:custGeom>
              <a:avLst/>
              <a:gdLst/>
              <a:ahLst/>
              <a:cxnLst/>
              <a:rect l="l" t="t" r="r" b="b"/>
              <a:pathLst>
                <a:path w="736" h="639" extrusionOk="0">
                  <a:moveTo>
                    <a:pt x="366" y="0"/>
                  </a:moveTo>
                  <a:cubicBezTo>
                    <a:pt x="264" y="0"/>
                    <a:pt x="164" y="52"/>
                    <a:pt x="100" y="147"/>
                  </a:cubicBezTo>
                  <a:cubicBezTo>
                    <a:pt x="0" y="290"/>
                    <a:pt x="43" y="490"/>
                    <a:pt x="200" y="590"/>
                  </a:cubicBezTo>
                  <a:cubicBezTo>
                    <a:pt x="251" y="623"/>
                    <a:pt x="308" y="639"/>
                    <a:pt x="365" y="639"/>
                  </a:cubicBezTo>
                  <a:cubicBezTo>
                    <a:pt x="468" y="639"/>
                    <a:pt x="571" y="586"/>
                    <a:pt x="636" y="490"/>
                  </a:cubicBezTo>
                  <a:cubicBezTo>
                    <a:pt x="736" y="347"/>
                    <a:pt x="679" y="147"/>
                    <a:pt x="536" y="54"/>
                  </a:cubicBezTo>
                  <a:cubicBezTo>
                    <a:pt x="483" y="17"/>
                    <a:pt x="424" y="0"/>
                    <a:pt x="36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1">
              <a:extLst>
                <a:ext uri="{FF2B5EF4-FFF2-40B4-BE49-F238E27FC236}">
                  <a16:creationId xmlns:a16="http://schemas.microsoft.com/office/drawing/2014/main" id="{E4E83BF7-7572-39F2-C396-A3D9DD1A3FE5}"/>
                </a:ext>
              </a:extLst>
            </p:cNvPr>
            <p:cNvSpPr/>
            <p:nvPr/>
          </p:nvSpPr>
          <p:spPr>
            <a:xfrm>
              <a:off x="5677500" y="3231200"/>
              <a:ext cx="18250" cy="15850"/>
            </a:xfrm>
            <a:custGeom>
              <a:avLst/>
              <a:gdLst/>
              <a:ahLst/>
              <a:cxnLst/>
              <a:rect l="l" t="t" r="r" b="b"/>
              <a:pathLst>
                <a:path w="730" h="634" extrusionOk="0">
                  <a:moveTo>
                    <a:pt x="366" y="1"/>
                  </a:moveTo>
                  <a:cubicBezTo>
                    <a:pt x="263" y="1"/>
                    <a:pt x="160" y="54"/>
                    <a:pt x="101" y="154"/>
                  </a:cubicBezTo>
                  <a:cubicBezTo>
                    <a:pt x="1" y="297"/>
                    <a:pt x="44" y="490"/>
                    <a:pt x="194" y="590"/>
                  </a:cubicBezTo>
                  <a:cubicBezTo>
                    <a:pt x="248" y="620"/>
                    <a:pt x="307" y="634"/>
                    <a:pt x="364" y="634"/>
                  </a:cubicBezTo>
                  <a:cubicBezTo>
                    <a:pt x="472" y="634"/>
                    <a:pt x="576" y="583"/>
                    <a:pt x="636" y="490"/>
                  </a:cubicBezTo>
                  <a:cubicBezTo>
                    <a:pt x="729" y="347"/>
                    <a:pt x="686" y="154"/>
                    <a:pt x="536" y="54"/>
                  </a:cubicBezTo>
                  <a:cubicBezTo>
                    <a:pt x="485" y="18"/>
                    <a:pt x="425" y="1"/>
                    <a:pt x="36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1">
              <a:extLst>
                <a:ext uri="{FF2B5EF4-FFF2-40B4-BE49-F238E27FC236}">
                  <a16:creationId xmlns:a16="http://schemas.microsoft.com/office/drawing/2014/main" id="{D16E61DA-98F7-9C4A-F2E3-21D98D4DA1CA}"/>
                </a:ext>
              </a:extLst>
            </p:cNvPr>
            <p:cNvSpPr/>
            <p:nvPr/>
          </p:nvSpPr>
          <p:spPr>
            <a:xfrm>
              <a:off x="5513800" y="3305875"/>
              <a:ext cx="28775" cy="25200"/>
            </a:xfrm>
            <a:custGeom>
              <a:avLst/>
              <a:gdLst/>
              <a:ahLst/>
              <a:cxnLst/>
              <a:rect l="l" t="t" r="r" b="b"/>
              <a:pathLst>
                <a:path w="1151" h="1008" extrusionOk="0">
                  <a:moveTo>
                    <a:pt x="578" y="0"/>
                  </a:moveTo>
                  <a:cubicBezTo>
                    <a:pt x="409" y="0"/>
                    <a:pt x="246" y="84"/>
                    <a:pt x="144" y="238"/>
                  </a:cubicBezTo>
                  <a:cubicBezTo>
                    <a:pt x="1" y="481"/>
                    <a:pt x="79" y="781"/>
                    <a:pt x="308" y="931"/>
                  </a:cubicBezTo>
                  <a:cubicBezTo>
                    <a:pt x="390" y="982"/>
                    <a:pt x="486" y="1008"/>
                    <a:pt x="582" y="1008"/>
                  </a:cubicBezTo>
                  <a:cubicBezTo>
                    <a:pt x="750" y="1008"/>
                    <a:pt x="916" y="929"/>
                    <a:pt x="1008" y="774"/>
                  </a:cubicBezTo>
                  <a:cubicBezTo>
                    <a:pt x="1150" y="531"/>
                    <a:pt x="1072" y="231"/>
                    <a:pt x="843" y="74"/>
                  </a:cubicBezTo>
                  <a:cubicBezTo>
                    <a:pt x="759" y="24"/>
                    <a:pt x="668" y="0"/>
                    <a:pt x="57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1">
              <a:extLst>
                <a:ext uri="{FF2B5EF4-FFF2-40B4-BE49-F238E27FC236}">
                  <a16:creationId xmlns:a16="http://schemas.microsoft.com/office/drawing/2014/main" id="{B73A7F03-5AFB-D1A8-89EE-CE23C7E45281}"/>
                </a:ext>
              </a:extLst>
            </p:cNvPr>
            <p:cNvSpPr/>
            <p:nvPr/>
          </p:nvSpPr>
          <p:spPr>
            <a:xfrm>
              <a:off x="5127650" y="3521950"/>
              <a:ext cx="21275" cy="18675"/>
            </a:xfrm>
            <a:custGeom>
              <a:avLst/>
              <a:gdLst/>
              <a:ahLst/>
              <a:cxnLst/>
              <a:rect l="l" t="t" r="r" b="b"/>
              <a:pathLst>
                <a:path w="851" h="747" extrusionOk="0">
                  <a:moveTo>
                    <a:pt x="421" y="1"/>
                  </a:moveTo>
                  <a:cubicBezTo>
                    <a:pt x="297" y="1"/>
                    <a:pt x="177" y="61"/>
                    <a:pt x="108" y="171"/>
                  </a:cubicBezTo>
                  <a:cubicBezTo>
                    <a:pt x="1" y="350"/>
                    <a:pt x="51" y="585"/>
                    <a:pt x="222" y="692"/>
                  </a:cubicBezTo>
                  <a:cubicBezTo>
                    <a:pt x="281" y="729"/>
                    <a:pt x="347" y="747"/>
                    <a:pt x="413" y="747"/>
                  </a:cubicBezTo>
                  <a:cubicBezTo>
                    <a:pt x="538" y="747"/>
                    <a:pt x="664" y="683"/>
                    <a:pt x="744" y="571"/>
                  </a:cubicBezTo>
                  <a:cubicBezTo>
                    <a:pt x="851" y="393"/>
                    <a:pt x="794" y="164"/>
                    <a:pt x="622" y="57"/>
                  </a:cubicBezTo>
                  <a:cubicBezTo>
                    <a:pt x="559" y="19"/>
                    <a:pt x="489" y="1"/>
                    <a:pt x="421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1">
              <a:extLst>
                <a:ext uri="{FF2B5EF4-FFF2-40B4-BE49-F238E27FC236}">
                  <a16:creationId xmlns:a16="http://schemas.microsoft.com/office/drawing/2014/main" id="{46F97DB8-10B5-CACB-C502-F8B0EC370409}"/>
                </a:ext>
              </a:extLst>
            </p:cNvPr>
            <p:cNvSpPr/>
            <p:nvPr/>
          </p:nvSpPr>
          <p:spPr>
            <a:xfrm>
              <a:off x="5277275" y="3748900"/>
              <a:ext cx="21250" cy="18650"/>
            </a:xfrm>
            <a:custGeom>
              <a:avLst/>
              <a:gdLst/>
              <a:ahLst/>
              <a:cxnLst/>
              <a:rect l="l" t="t" r="r" b="b"/>
              <a:pathLst>
                <a:path w="850" h="746" extrusionOk="0">
                  <a:moveTo>
                    <a:pt x="430" y="0"/>
                  </a:moveTo>
                  <a:cubicBezTo>
                    <a:pt x="302" y="0"/>
                    <a:pt x="177" y="62"/>
                    <a:pt x="107" y="169"/>
                  </a:cubicBezTo>
                  <a:cubicBezTo>
                    <a:pt x="0" y="348"/>
                    <a:pt x="57" y="583"/>
                    <a:pt x="229" y="691"/>
                  </a:cubicBezTo>
                  <a:cubicBezTo>
                    <a:pt x="288" y="728"/>
                    <a:pt x="354" y="745"/>
                    <a:pt x="420" y="745"/>
                  </a:cubicBezTo>
                  <a:cubicBezTo>
                    <a:pt x="545" y="745"/>
                    <a:pt x="668" y="684"/>
                    <a:pt x="743" y="576"/>
                  </a:cubicBezTo>
                  <a:cubicBezTo>
                    <a:pt x="850" y="398"/>
                    <a:pt x="800" y="162"/>
                    <a:pt x="628" y="55"/>
                  </a:cubicBezTo>
                  <a:cubicBezTo>
                    <a:pt x="566" y="18"/>
                    <a:pt x="498" y="0"/>
                    <a:pt x="43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1">
              <a:extLst>
                <a:ext uri="{FF2B5EF4-FFF2-40B4-BE49-F238E27FC236}">
                  <a16:creationId xmlns:a16="http://schemas.microsoft.com/office/drawing/2014/main" id="{AF75DA94-6AEB-2300-6001-A8F45DBA7397}"/>
                </a:ext>
              </a:extLst>
            </p:cNvPr>
            <p:cNvSpPr/>
            <p:nvPr/>
          </p:nvSpPr>
          <p:spPr>
            <a:xfrm>
              <a:off x="5303675" y="3289650"/>
              <a:ext cx="16825" cy="14625"/>
            </a:xfrm>
            <a:custGeom>
              <a:avLst/>
              <a:gdLst/>
              <a:ahLst/>
              <a:cxnLst/>
              <a:rect l="l" t="t" r="r" b="b"/>
              <a:pathLst>
                <a:path w="673" h="585" extrusionOk="0">
                  <a:moveTo>
                    <a:pt x="341" y="0"/>
                  </a:moveTo>
                  <a:cubicBezTo>
                    <a:pt x="244" y="0"/>
                    <a:pt x="149" y="49"/>
                    <a:pt x="94" y="137"/>
                  </a:cubicBezTo>
                  <a:cubicBezTo>
                    <a:pt x="1" y="273"/>
                    <a:pt x="44" y="451"/>
                    <a:pt x="179" y="537"/>
                  </a:cubicBezTo>
                  <a:cubicBezTo>
                    <a:pt x="227" y="570"/>
                    <a:pt x="281" y="585"/>
                    <a:pt x="333" y="585"/>
                  </a:cubicBezTo>
                  <a:cubicBezTo>
                    <a:pt x="430" y="585"/>
                    <a:pt x="524" y="535"/>
                    <a:pt x="579" y="451"/>
                  </a:cubicBezTo>
                  <a:cubicBezTo>
                    <a:pt x="672" y="316"/>
                    <a:pt x="629" y="137"/>
                    <a:pt x="494" y="44"/>
                  </a:cubicBezTo>
                  <a:cubicBezTo>
                    <a:pt x="446" y="14"/>
                    <a:pt x="393" y="0"/>
                    <a:pt x="34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1">
              <a:extLst>
                <a:ext uri="{FF2B5EF4-FFF2-40B4-BE49-F238E27FC236}">
                  <a16:creationId xmlns:a16="http://schemas.microsoft.com/office/drawing/2014/main" id="{37561E9E-50D0-7CBE-56BA-B312F7AA4283}"/>
                </a:ext>
              </a:extLst>
            </p:cNvPr>
            <p:cNvSpPr/>
            <p:nvPr/>
          </p:nvSpPr>
          <p:spPr>
            <a:xfrm>
              <a:off x="89875" y="1567825"/>
              <a:ext cx="21450" cy="21450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429" y="1"/>
                  </a:moveTo>
                  <a:cubicBezTo>
                    <a:pt x="194" y="1"/>
                    <a:pt x="1" y="194"/>
                    <a:pt x="1" y="429"/>
                  </a:cubicBezTo>
                  <a:cubicBezTo>
                    <a:pt x="1" y="665"/>
                    <a:pt x="194" y="858"/>
                    <a:pt x="429" y="858"/>
                  </a:cubicBezTo>
                  <a:cubicBezTo>
                    <a:pt x="665" y="858"/>
                    <a:pt x="858" y="665"/>
                    <a:pt x="858" y="429"/>
                  </a:cubicBezTo>
                  <a:cubicBezTo>
                    <a:pt x="858" y="194"/>
                    <a:pt x="665" y="1"/>
                    <a:pt x="42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1">
              <a:extLst>
                <a:ext uri="{FF2B5EF4-FFF2-40B4-BE49-F238E27FC236}">
                  <a16:creationId xmlns:a16="http://schemas.microsoft.com/office/drawing/2014/main" id="{7D14ED99-EDBD-2B38-B984-D9F7ED326138}"/>
                </a:ext>
              </a:extLst>
            </p:cNvPr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1">
              <a:extLst>
                <a:ext uri="{FF2B5EF4-FFF2-40B4-BE49-F238E27FC236}">
                  <a16:creationId xmlns:a16="http://schemas.microsoft.com/office/drawing/2014/main" id="{F5E5D715-9B57-B687-0252-C0BAE46DA2C0}"/>
                </a:ext>
              </a:extLst>
            </p:cNvPr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>
              <a:extLst>
                <a:ext uri="{FF2B5EF4-FFF2-40B4-BE49-F238E27FC236}">
                  <a16:creationId xmlns:a16="http://schemas.microsoft.com/office/drawing/2014/main" id="{EA47C2C7-5633-3A6D-ACA1-3B98CF442540}"/>
                </a:ext>
              </a:extLst>
            </p:cNvPr>
            <p:cNvSpPr/>
            <p:nvPr/>
          </p:nvSpPr>
          <p:spPr>
            <a:xfrm>
              <a:off x="4954500" y="2617550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2" y="0"/>
                  </a:moveTo>
                  <a:cubicBezTo>
                    <a:pt x="215" y="0"/>
                    <a:pt x="0" y="214"/>
                    <a:pt x="0" y="471"/>
                  </a:cubicBezTo>
                  <a:cubicBezTo>
                    <a:pt x="0" y="736"/>
                    <a:pt x="215" y="943"/>
                    <a:pt x="472" y="943"/>
                  </a:cubicBezTo>
                  <a:cubicBezTo>
                    <a:pt x="729" y="943"/>
                    <a:pt x="943" y="736"/>
                    <a:pt x="943" y="471"/>
                  </a:cubicBezTo>
                  <a:cubicBezTo>
                    <a:pt x="943" y="214"/>
                    <a:pt x="729" y="0"/>
                    <a:pt x="472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>
              <a:extLst>
                <a:ext uri="{FF2B5EF4-FFF2-40B4-BE49-F238E27FC236}">
                  <a16:creationId xmlns:a16="http://schemas.microsoft.com/office/drawing/2014/main" id="{8ACE8E13-035B-9890-966D-C862192C5EBF}"/>
                </a:ext>
              </a:extLst>
            </p:cNvPr>
            <p:cNvSpPr/>
            <p:nvPr/>
          </p:nvSpPr>
          <p:spPr>
            <a:xfrm>
              <a:off x="2775975" y="1203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>
              <a:extLst>
                <a:ext uri="{FF2B5EF4-FFF2-40B4-BE49-F238E27FC236}">
                  <a16:creationId xmlns:a16="http://schemas.microsoft.com/office/drawing/2014/main" id="{4D2F5369-806A-6C05-048A-A186308FEB6B}"/>
                </a:ext>
              </a:extLst>
            </p:cNvPr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>
              <a:extLst>
                <a:ext uri="{FF2B5EF4-FFF2-40B4-BE49-F238E27FC236}">
                  <a16:creationId xmlns:a16="http://schemas.microsoft.com/office/drawing/2014/main" id="{223A3D79-C62F-C736-AB10-8C7911A3E1F8}"/>
                </a:ext>
              </a:extLst>
            </p:cNvPr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>
              <a:extLst>
                <a:ext uri="{FF2B5EF4-FFF2-40B4-BE49-F238E27FC236}">
                  <a16:creationId xmlns:a16="http://schemas.microsoft.com/office/drawing/2014/main" id="{EA9DF18C-DEA9-06D4-23B8-E5CB891A8791}"/>
                </a:ext>
              </a:extLst>
            </p:cNvPr>
            <p:cNvSpPr/>
            <p:nvPr/>
          </p:nvSpPr>
          <p:spPr>
            <a:xfrm>
              <a:off x="3440975" y="2308975"/>
              <a:ext cx="18775" cy="16725"/>
            </a:xfrm>
            <a:custGeom>
              <a:avLst/>
              <a:gdLst/>
              <a:ahLst/>
              <a:cxnLst/>
              <a:rect l="l" t="t" r="r" b="b"/>
              <a:pathLst>
                <a:path w="751" h="669" extrusionOk="0">
                  <a:moveTo>
                    <a:pt x="387" y="0"/>
                  </a:moveTo>
                  <a:cubicBezTo>
                    <a:pt x="309" y="0"/>
                    <a:pt x="230" y="27"/>
                    <a:pt x="165" y="82"/>
                  </a:cubicBezTo>
                  <a:cubicBezTo>
                    <a:pt x="22" y="204"/>
                    <a:pt x="1" y="418"/>
                    <a:pt x="129" y="554"/>
                  </a:cubicBezTo>
                  <a:cubicBezTo>
                    <a:pt x="191" y="631"/>
                    <a:pt x="282" y="669"/>
                    <a:pt x="376" y="669"/>
                  </a:cubicBezTo>
                  <a:cubicBezTo>
                    <a:pt x="455" y="669"/>
                    <a:pt x="535" y="642"/>
                    <a:pt x="601" y="589"/>
                  </a:cubicBezTo>
                  <a:cubicBezTo>
                    <a:pt x="743" y="475"/>
                    <a:pt x="751" y="261"/>
                    <a:pt x="636" y="118"/>
                  </a:cubicBezTo>
                  <a:cubicBezTo>
                    <a:pt x="57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>
              <a:extLst>
                <a:ext uri="{FF2B5EF4-FFF2-40B4-BE49-F238E27FC236}">
                  <a16:creationId xmlns:a16="http://schemas.microsoft.com/office/drawing/2014/main" id="{5EFBBC39-2668-2677-3596-AE9485B67CDE}"/>
                </a:ext>
              </a:extLst>
            </p:cNvPr>
            <p:cNvSpPr/>
            <p:nvPr/>
          </p:nvSpPr>
          <p:spPr>
            <a:xfrm>
              <a:off x="4737600" y="3217125"/>
              <a:ext cx="28575" cy="25150"/>
            </a:xfrm>
            <a:custGeom>
              <a:avLst/>
              <a:gdLst/>
              <a:ahLst/>
              <a:cxnLst/>
              <a:rect l="l" t="t" r="r" b="b"/>
              <a:pathLst>
                <a:path w="1143" h="1006" extrusionOk="0">
                  <a:moveTo>
                    <a:pt x="572" y="1"/>
                  </a:moveTo>
                  <a:cubicBezTo>
                    <a:pt x="406" y="1"/>
                    <a:pt x="245" y="80"/>
                    <a:pt x="150" y="225"/>
                  </a:cubicBezTo>
                  <a:cubicBezTo>
                    <a:pt x="0" y="460"/>
                    <a:pt x="64" y="767"/>
                    <a:pt x="293" y="925"/>
                  </a:cubicBezTo>
                  <a:cubicBezTo>
                    <a:pt x="376" y="979"/>
                    <a:pt x="471" y="1006"/>
                    <a:pt x="566" y="1006"/>
                  </a:cubicBezTo>
                  <a:cubicBezTo>
                    <a:pt x="730" y="1006"/>
                    <a:pt x="893" y="927"/>
                    <a:pt x="993" y="782"/>
                  </a:cubicBezTo>
                  <a:cubicBezTo>
                    <a:pt x="1143" y="546"/>
                    <a:pt x="1078" y="232"/>
                    <a:pt x="850" y="82"/>
                  </a:cubicBezTo>
                  <a:cubicBezTo>
                    <a:pt x="764" y="27"/>
                    <a:pt x="667" y="1"/>
                    <a:pt x="572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>
              <a:extLst>
                <a:ext uri="{FF2B5EF4-FFF2-40B4-BE49-F238E27FC236}">
                  <a16:creationId xmlns:a16="http://schemas.microsoft.com/office/drawing/2014/main" id="{F3654D91-6A82-D817-CF9B-EC209F89C617}"/>
                </a:ext>
              </a:extLst>
            </p:cNvPr>
            <p:cNvSpPr/>
            <p:nvPr/>
          </p:nvSpPr>
          <p:spPr>
            <a:xfrm>
              <a:off x="4932000" y="3253900"/>
              <a:ext cx="20550" cy="18250"/>
            </a:xfrm>
            <a:custGeom>
              <a:avLst/>
              <a:gdLst/>
              <a:ahLst/>
              <a:cxnLst/>
              <a:rect l="l" t="t" r="r" b="b"/>
              <a:pathLst>
                <a:path w="822" h="730" extrusionOk="0">
                  <a:moveTo>
                    <a:pt x="399" y="1"/>
                  </a:moveTo>
                  <a:cubicBezTo>
                    <a:pt x="283" y="1"/>
                    <a:pt x="170" y="60"/>
                    <a:pt x="108" y="168"/>
                  </a:cubicBezTo>
                  <a:cubicBezTo>
                    <a:pt x="1" y="332"/>
                    <a:pt x="43" y="560"/>
                    <a:pt x="200" y="660"/>
                  </a:cubicBezTo>
                  <a:cubicBezTo>
                    <a:pt x="267" y="707"/>
                    <a:pt x="340" y="730"/>
                    <a:pt x="412" y="730"/>
                  </a:cubicBezTo>
                  <a:cubicBezTo>
                    <a:pt x="526" y="730"/>
                    <a:pt x="635" y="673"/>
                    <a:pt x="700" y="567"/>
                  </a:cubicBezTo>
                  <a:cubicBezTo>
                    <a:pt x="822" y="396"/>
                    <a:pt x="772" y="175"/>
                    <a:pt x="600" y="68"/>
                  </a:cubicBezTo>
                  <a:cubicBezTo>
                    <a:pt x="539" y="22"/>
                    <a:pt x="468" y="1"/>
                    <a:pt x="39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>
              <a:extLst>
                <a:ext uri="{FF2B5EF4-FFF2-40B4-BE49-F238E27FC236}">
                  <a16:creationId xmlns:a16="http://schemas.microsoft.com/office/drawing/2014/main" id="{3F643301-1C1A-E392-1193-7E68C3D29494}"/>
                </a:ext>
              </a:extLst>
            </p:cNvPr>
            <p:cNvSpPr/>
            <p:nvPr/>
          </p:nvSpPr>
          <p:spPr>
            <a:xfrm>
              <a:off x="4922725" y="3445000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4" y="0"/>
                  </a:moveTo>
                  <a:cubicBezTo>
                    <a:pt x="136" y="0"/>
                    <a:pt x="0" y="143"/>
                    <a:pt x="0" y="314"/>
                  </a:cubicBezTo>
                  <a:cubicBezTo>
                    <a:pt x="0" y="486"/>
                    <a:pt x="143" y="614"/>
                    <a:pt x="314" y="628"/>
                  </a:cubicBezTo>
                  <a:cubicBezTo>
                    <a:pt x="493" y="628"/>
                    <a:pt x="629" y="486"/>
                    <a:pt x="629" y="314"/>
                  </a:cubicBezTo>
                  <a:cubicBezTo>
                    <a:pt x="629" y="136"/>
                    <a:pt x="486" y="0"/>
                    <a:pt x="314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1" name="Google Shape;1581;p41">
            <a:extLst>
              <a:ext uri="{FF2B5EF4-FFF2-40B4-BE49-F238E27FC236}">
                <a16:creationId xmlns:a16="http://schemas.microsoft.com/office/drawing/2014/main" id="{A4BE833D-F603-7FE6-AC4A-695B681122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025" y="445025"/>
            <a:ext cx="77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初始方法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556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56"/>
          <p:cNvSpPr txBox="1">
            <a:spLocks noGrp="1"/>
          </p:cNvSpPr>
          <p:nvPr>
            <p:ph type="title"/>
          </p:nvPr>
        </p:nvSpPr>
        <p:spPr>
          <a:xfrm>
            <a:off x="663025" y="445025"/>
            <a:ext cx="77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預期時程表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3B271979-3EDD-B3BF-A4C5-A1E5E58C1F22}"/>
              </a:ext>
            </a:extLst>
          </p:cNvPr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D98378AD-CCA3-A257-751C-3DB15928FB4F}"/>
              </a:ext>
            </a:extLst>
          </p:cNvPr>
          <p:cNvSpPr/>
          <p:nvPr/>
        </p:nvSpPr>
        <p:spPr>
          <a:xfrm flipH="1">
            <a:off x="1083824" y="1165316"/>
            <a:ext cx="48392" cy="3733786"/>
          </a:xfrm>
          <a:prstGeom prst="roundRect">
            <a:avLst>
              <a:gd name="adj" fmla="val 30000"/>
            </a:avLst>
          </a:prstGeom>
          <a:solidFill>
            <a:schemeClr val="bg1">
              <a:lumMod val="50000"/>
              <a:alpha val="8000"/>
            </a:schemeClr>
          </a:solidFill>
          <a:ln/>
        </p:spPr>
        <p:txBody>
          <a:bodyPr/>
          <a:lstStyle/>
          <a:p>
            <a:endParaRPr lang="zh-TW" altLang="en-US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127EB64F-331F-8885-E0C0-4B32CCB5C9E1}"/>
              </a:ext>
            </a:extLst>
          </p:cNvPr>
          <p:cNvSpPr/>
          <p:nvPr/>
        </p:nvSpPr>
        <p:spPr>
          <a:xfrm>
            <a:off x="1586992" y="12185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  <a:cs typeface="Montserrat Black" pitchFamily="34" charset="-120"/>
              </a:rPr>
              <a:t>第1週</a:t>
            </a:r>
            <a:endParaRPr lang="en-US" dirty="0">
              <a:solidFill>
                <a:schemeClr val="bg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689F03A5-78D0-807B-742B-E46CA1D27E8B}"/>
              </a:ext>
            </a:extLst>
          </p:cNvPr>
          <p:cNvSpPr/>
          <p:nvPr/>
        </p:nvSpPr>
        <p:spPr>
          <a:xfrm>
            <a:off x="1581305" y="1586008"/>
            <a:ext cx="28878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  <a:cs typeface="Inconsolata" pitchFamily="34" charset="-120"/>
              </a:rPr>
              <a:t>資料爬取與資料前處理</a:t>
            </a:r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7EC66EED-4D09-CB7F-B1CB-764EB7A9B82B}"/>
              </a:ext>
            </a:extLst>
          </p:cNvPr>
          <p:cNvSpPr/>
          <p:nvPr/>
        </p:nvSpPr>
        <p:spPr>
          <a:xfrm>
            <a:off x="1586992" y="2095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  <a:cs typeface="Montserrat Black" pitchFamily="34" charset="-120"/>
              </a:rPr>
              <a:t>第2週</a:t>
            </a:r>
            <a:endParaRPr lang="en-US" dirty="0">
              <a:solidFill>
                <a:schemeClr val="bg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A17992FC-6134-903D-786B-1F235562A058}"/>
              </a:ext>
            </a:extLst>
          </p:cNvPr>
          <p:cNvSpPr/>
          <p:nvPr/>
        </p:nvSpPr>
        <p:spPr>
          <a:xfrm>
            <a:off x="1581306" y="2452792"/>
            <a:ext cx="20508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  <a:cs typeface="Inconsolata" pitchFamily="34" charset="-120"/>
              </a:rPr>
              <a:t>資料分析與特徵工程</a:t>
            </a:r>
          </a:p>
        </p:txBody>
      </p:sp>
      <p:sp>
        <p:nvSpPr>
          <p:cNvPr id="29" name="Shape 3">
            <a:extLst>
              <a:ext uri="{FF2B5EF4-FFF2-40B4-BE49-F238E27FC236}">
                <a16:creationId xmlns:a16="http://schemas.microsoft.com/office/drawing/2014/main" id="{28125C1D-3942-063F-6CAD-E1388DD26A07}"/>
              </a:ext>
            </a:extLst>
          </p:cNvPr>
          <p:cNvSpPr/>
          <p:nvPr/>
        </p:nvSpPr>
        <p:spPr>
          <a:xfrm>
            <a:off x="876774" y="1363748"/>
            <a:ext cx="443358" cy="443358"/>
          </a:xfrm>
          <a:prstGeom prst="roundRect">
            <a:avLst>
              <a:gd name="adj" fmla="val 1792"/>
            </a:avLst>
          </a:prstGeom>
          <a:solidFill>
            <a:schemeClr val="accent6">
              <a:lumMod val="40000"/>
              <a:lumOff val="60000"/>
            </a:schemeClr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zh-TW" altLang="en-US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2E783861-9E10-CF13-7B22-86EFD5E5005E}"/>
              </a:ext>
            </a:extLst>
          </p:cNvPr>
          <p:cNvSpPr/>
          <p:nvPr/>
        </p:nvSpPr>
        <p:spPr>
          <a:xfrm>
            <a:off x="1215844" y="1878409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71F9336B-DD07-CA8A-1480-A75CA4DD7A5B}"/>
              </a:ext>
            </a:extLst>
          </p:cNvPr>
          <p:cNvSpPr/>
          <p:nvPr/>
        </p:nvSpPr>
        <p:spPr>
          <a:xfrm>
            <a:off x="1027313" y="1426090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Black" pitchFamily="34" charset="-120"/>
              </a:rPr>
              <a:t>1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Shape 3">
            <a:extLst>
              <a:ext uri="{FF2B5EF4-FFF2-40B4-BE49-F238E27FC236}">
                <a16:creationId xmlns:a16="http://schemas.microsoft.com/office/drawing/2014/main" id="{AD62B22F-FC7E-A57A-E207-CD953E1118CF}"/>
              </a:ext>
            </a:extLst>
          </p:cNvPr>
          <p:cNvSpPr/>
          <p:nvPr/>
        </p:nvSpPr>
        <p:spPr>
          <a:xfrm>
            <a:off x="878516" y="2288518"/>
            <a:ext cx="443358" cy="443358"/>
          </a:xfrm>
          <a:prstGeom prst="roundRect">
            <a:avLst>
              <a:gd name="adj" fmla="val 1792"/>
            </a:avLst>
          </a:prstGeom>
          <a:solidFill>
            <a:schemeClr val="accent6">
              <a:lumMod val="40000"/>
              <a:lumOff val="60000"/>
            </a:schemeClr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zh-TW" altLang="en-US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 4">
            <a:extLst>
              <a:ext uri="{FF2B5EF4-FFF2-40B4-BE49-F238E27FC236}">
                <a16:creationId xmlns:a16="http://schemas.microsoft.com/office/drawing/2014/main" id="{55777319-D0AA-4472-3826-D43DD92662F6}"/>
              </a:ext>
            </a:extLst>
          </p:cNvPr>
          <p:cNvSpPr/>
          <p:nvPr/>
        </p:nvSpPr>
        <p:spPr>
          <a:xfrm>
            <a:off x="1029055" y="2350860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Shape 3">
            <a:extLst>
              <a:ext uri="{FF2B5EF4-FFF2-40B4-BE49-F238E27FC236}">
                <a16:creationId xmlns:a16="http://schemas.microsoft.com/office/drawing/2014/main" id="{1FE01671-8AC5-F402-778A-BB403F0BF960}"/>
              </a:ext>
            </a:extLst>
          </p:cNvPr>
          <p:cNvSpPr/>
          <p:nvPr/>
        </p:nvSpPr>
        <p:spPr>
          <a:xfrm>
            <a:off x="874188" y="3209565"/>
            <a:ext cx="443358" cy="443358"/>
          </a:xfrm>
          <a:prstGeom prst="roundRect">
            <a:avLst>
              <a:gd name="adj" fmla="val 1792"/>
            </a:avLst>
          </a:prstGeom>
          <a:solidFill>
            <a:schemeClr val="accent6">
              <a:lumMod val="40000"/>
              <a:lumOff val="60000"/>
            </a:schemeClr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zh-TW" altLang="en-US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 4">
            <a:extLst>
              <a:ext uri="{FF2B5EF4-FFF2-40B4-BE49-F238E27FC236}">
                <a16:creationId xmlns:a16="http://schemas.microsoft.com/office/drawing/2014/main" id="{FA24E4F6-DC09-0FE3-6418-E538091C2D68}"/>
              </a:ext>
            </a:extLst>
          </p:cNvPr>
          <p:cNvSpPr/>
          <p:nvPr/>
        </p:nvSpPr>
        <p:spPr>
          <a:xfrm>
            <a:off x="1024727" y="3271907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Shape 3">
            <a:extLst>
              <a:ext uri="{FF2B5EF4-FFF2-40B4-BE49-F238E27FC236}">
                <a16:creationId xmlns:a16="http://schemas.microsoft.com/office/drawing/2014/main" id="{AC6A53E0-C780-6E73-FEE6-FB327230FA90}"/>
              </a:ext>
            </a:extLst>
          </p:cNvPr>
          <p:cNvSpPr/>
          <p:nvPr/>
        </p:nvSpPr>
        <p:spPr>
          <a:xfrm>
            <a:off x="872446" y="4130612"/>
            <a:ext cx="443358" cy="443358"/>
          </a:xfrm>
          <a:prstGeom prst="roundRect">
            <a:avLst>
              <a:gd name="adj" fmla="val 1792"/>
            </a:avLst>
          </a:prstGeom>
          <a:solidFill>
            <a:schemeClr val="accent6">
              <a:lumMod val="40000"/>
              <a:lumOff val="60000"/>
            </a:schemeClr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zh-TW" altLang="en-US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 4">
            <a:extLst>
              <a:ext uri="{FF2B5EF4-FFF2-40B4-BE49-F238E27FC236}">
                <a16:creationId xmlns:a16="http://schemas.microsoft.com/office/drawing/2014/main" id="{97046868-7B75-7ABD-9899-D26359CB64AC}"/>
              </a:ext>
            </a:extLst>
          </p:cNvPr>
          <p:cNvSpPr/>
          <p:nvPr/>
        </p:nvSpPr>
        <p:spPr>
          <a:xfrm>
            <a:off x="1022985" y="4192954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Text 10">
            <a:extLst>
              <a:ext uri="{FF2B5EF4-FFF2-40B4-BE49-F238E27FC236}">
                <a16:creationId xmlns:a16="http://schemas.microsoft.com/office/drawing/2014/main" id="{0177C3A2-B060-189E-88AA-58C0229F934F}"/>
              </a:ext>
            </a:extLst>
          </p:cNvPr>
          <p:cNvSpPr/>
          <p:nvPr/>
        </p:nvSpPr>
        <p:spPr>
          <a:xfrm>
            <a:off x="1581305" y="30265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  <a:cs typeface="Montserrat Black" pitchFamily="34" charset="-120"/>
              </a:rPr>
              <a:t>第3週</a:t>
            </a:r>
            <a:endParaRPr lang="en-US" dirty="0">
              <a:solidFill>
                <a:schemeClr val="bg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Text 11">
            <a:extLst>
              <a:ext uri="{FF2B5EF4-FFF2-40B4-BE49-F238E27FC236}">
                <a16:creationId xmlns:a16="http://schemas.microsoft.com/office/drawing/2014/main" id="{1F512B32-BF08-051A-06C2-513256075245}"/>
              </a:ext>
            </a:extLst>
          </p:cNvPr>
          <p:cNvSpPr/>
          <p:nvPr/>
        </p:nvSpPr>
        <p:spPr>
          <a:xfrm>
            <a:off x="1581305" y="3405889"/>
            <a:ext cx="32371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  <a:cs typeface="Inconsolata" pitchFamily="34" charset="-120"/>
              </a:rPr>
              <a:t>建構機器學習模型，改進特徵工程與超參數設置</a:t>
            </a:r>
          </a:p>
          <a:p>
            <a:pPr marL="0" indent="0" algn="l">
              <a:lnSpc>
                <a:spcPts val="2850"/>
              </a:lnSpc>
              <a:buNone/>
            </a:pPr>
            <a:endParaRPr lang="zh-TW" altLang="en-US" sz="1200" dirty="0">
              <a:solidFill>
                <a:schemeClr val="bg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  <a:cs typeface="Inconsolata" pitchFamily="34" charset="-120"/>
            </a:endParaRPr>
          </a:p>
        </p:txBody>
      </p:sp>
      <p:sp>
        <p:nvSpPr>
          <p:cNvPr id="48" name="Text 10">
            <a:extLst>
              <a:ext uri="{FF2B5EF4-FFF2-40B4-BE49-F238E27FC236}">
                <a16:creationId xmlns:a16="http://schemas.microsoft.com/office/drawing/2014/main" id="{AFD6C1B3-EDFE-AAB2-CB3D-4C3A29B476CA}"/>
              </a:ext>
            </a:extLst>
          </p:cNvPr>
          <p:cNvSpPr/>
          <p:nvPr/>
        </p:nvSpPr>
        <p:spPr>
          <a:xfrm>
            <a:off x="1581305" y="39777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  <a:cs typeface="Montserrat Black" pitchFamily="34" charset="-120"/>
              </a:rPr>
              <a:t>第4週</a:t>
            </a:r>
            <a:endParaRPr lang="en-US" dirty="0">
              <a:solidFill>
                <a:schemeClr val="bg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Text 11">
            <a:extLst>
              <a:ext uri="{FF2B5EF4-FFF2-40B4-BE49-F238E27FC236}">
                <a16:creationId xmlns:a16="http://schemas.microsoft.com/office/drawing/2014/main" id="{AA6BA38A-2064-DEB5-B764-B9739DEA5D3D}"/>
              </a:ext>
            </a:extLst>
          </p:cNvPr>
          <p:cNvSpPr/>
          <p:nvPr/>
        </p:nvSpPr>
        <p:spPr>
          <a:xfrm>
            <a:off x="1586993" y="4318121"/>
            <a:ext cx="33339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  <a:cs typeface="Inconsolata" pitchFamily="34" charset="-120"/>
              </a:rPr>
              <a:t>完成報告撰寫</a:t>
            </a:r>
          </a:p>
        </p:txBody>
      </p:sp>
      <p:grpSp>
        <p:nvGrpSpPr>
          <p:cNvPr id="52" name="Google Shape;1768;p49">
            <a:extLst>
              <a:ext uri="{FF2B5EF4-FFF2-40B4-BE49-F238E27FC236}">
                <a16:creationId xmlns:a16="http://schemas.microsoft.com/office/drawing/2014/main" id="{3DA5608A-2026-5AA8-1312-835EE2917D77}"/>
              </a:ext>
            </a:extLst>
          </p:cNvPr>
          <p:cNvGrpSpPr/>
          <p:nvPr/>
        </p:nvGrpSpPr>
        <p:grpSpPr>
          <a:xfrm>
            <a:off x="4920964" y="1030370"/>
            <a:ext cx="5324318" cy="3526313"/>
            <a:chOff x="4494693" y="1178588"/>
            <a:chExt cx="5324318" cy="3526313"/>
          </a:xfrm>
        </p:grpSpPr>
        <p:sp>
          <p:nvSpPr>
            <p:cNvPr id="53" name="Google Shape;1769;p49">
              <a:extLst>
                <a:ext uri="{FF2B5EF4-FFF2-40B4-BE49-F238E27FC236}">
                  <a16:creationId xmlns:a16="http://schemas.microsoft.com/office/drawing/2014/main" id="{E8889F47-F6B2-38CA-7717-2F6FD35A08AC}"/>
                </a:ext>
              </a:extLst>
            </p:cNvPr>
            <p:cNvSpPr/>
            <p:nvPr/>
          </p:nvSpPr>
          <p:spPr>
            <a:xfrm>
              <a:off x="4936486" y="2221475"/>
              <a:ext cx="1289797" cy="700548"/>
            </a:xfrm>
            <a:custGeom>
              <a:avLst/>
              <a:gdLst/>
              <a:ahLst/>
              <a:cxnLst/>
              <a:rect l="l" t="t" r="r" b="b"/>
              <a:pathLst>
                <a:path w="27523" h="14949" extrusionOk="0">
                  <a:moveTo>
                    <a:pt x="17976" y="0"/>
                  </a:moveTo>
                  <a:cubicBezTo>
                    <a:pt x="16078" y="0"/>
                    <a:pt x="14506" y="1339"/>
                    <a:pt x="14146" y="3120"/>
                  </a:cubicBezTo>
                  <a:cubicBezTo>
                    <a:pt x="13866" y="3051"/>
                    <a:pt x="13563" y="3004"/>
                    <a:pt x="13261" y="3004"/>
                  </a:cubicBezTo>
                  <a:cubicBezTo>
                    <a:pt x="12795" y="3004"/>
                    <a:pt x="12341" y="3109"/>
                    <a:pt x="11934" y="3260"/>
                  </a:cubicBezTo>
                  <a:cubicBezTo>
                    <a:pt x="11317" y="2294"/>
                    <a:pt x="10245" y="1653"/>
                    <a:pt x="9023" y="1653"/>
                  </a:cubicBezTo>
                  <a:cubicBezTo>
                    <a:pt x="7114" y="1653"/>
                    <a:pt x="5565" y="3190"/>
                    <a:pt x="5565" y="5100"/>
                  </a:cubicBezTo>
                  <a:cubicBezTo>
                    <a:pt x="5565" y="5239"/>
                    <a:pt x="5588" y="5391"/>
                    <a:pt x="5600" y="5530"/>
                  </a:cubicBezTo>
                  <a:lnTo>
                    <a:pt x="5565" y="5530"/>
                  </a:lnTo>
                  <a:cubicBezTo>
                    <a:pt x="4459" y="5530"/>
                    <a:pt x="3505" y="6194"/>
                    <a:pt x="3050" y="7137"/>
                  </a:cubicBezTo>
                  <a:cubicBezTo>
                    <a:pt x="2969" y="7125"/>
                    <a:pt x="2876" y="7125"/>
                    <a:pt x="2783" y="7125"/>
                  </a:cubicBezTo>
                  <a:cubicBezTo>
                    <a:pt x="1234" y="7125"/>
                    <a:pt x="0" y="8371"/>
                    <a:pt x="0" y="9896"/>
                  </a:cubicBezTo>
                  <a:cubicBezTo>
                    <a:pt x="0" y="11445"/>
                    <a:pt x="1246" y="12679"/>
                    <a:pt x="2783" y="12679"/>
                  </a:cubicBezTo>
                  <a:cubicBezTo>
                    <a:pt x="3202" y="12679"/>
                    <a:pt x="3598" y="12597"/>
                    <a:pt x="3947" y="12423"/>
                  </a:cubicBezTo>
                  <a:cubicBezTo>
                    <a:pt x="4448" y="13133"/>
                    <a:pt x="5286" y="13610"/>
                    <a:pt x="6229" y="13610"/>
                  </a:cubicBezTo>
                  <a:cubicBezTo>
                    <a:pt x="6648" y="13610"/>
                    <a:pt x="7044" y="13529"/>
                    <a:pt x="7393" y="13354"/>
                  </a:cubicBezTo>
                  <a:cubicBezTo>
                    <a:pt x="7905" y="14064"/>
                    <a:pt x="8732" y="14542"/>
                    <a:pt x="9675" y="14542"/>
                  </a:cubicBezTo>
                  <a:cubicBezTo>
                    <a:pt x="10665" y="14542"/>
                    <a:pt x="11538" y="14018"/>
                    <a:pt x="12038" y="13238"/>
                  </a:cubicBezTo>
                  <a:cubicBezTo>
                    <a:pt x="12632" y="14262"/>
                    <a:pt x="13750" y="14949"/>
                    <a:pt x="15019" y="14949"/>
                  </a:cubicBezTo>
                  <a:cubicBezTo>
                    <a:pt x="16381" y="14949"/>
                    <a:pt x="17568" y="14146"/>
                    <a:pt x="18127" y="13005"/>
                  </a:cubicBezTo>
                  <a:cubicBezTo>
                    <a:pt x="18768" y="13773"/>
                    <a:pt x="19734" y="14285"/>
                    <a:pt x="20805" y="14285"/>
                  </a:cubicBezTo>
                  <a:cubicBezTo>
                    <a:pt x="21876" y="14285"/>
                    <a:pt x="22831" y="13796"/>
                    <a:pt x="23471" y="13028"/>
                  </a:cubicBezTo>
                  <a:cubicBezTo>
                    <a:pt x="23739" y="13086"/>
                    <a:pt x="23995" y="13133"/>
                    <a:pt x="24274" y="13133"/>
                  </a:cubicBezTo>
                  <a:cubicBezTo>
                    <a:pt x="26067" y="13133"/>
                    <a:pt x="27523" y="11677"/>
                    <a:pt x="27523" y="9885"/>
                  </a:cubicBezTo>
                  <a:cubicBezTo>
                    <a:pt x="27523" y="8185"/>
                    <a:pt x="26149" y="6776"/>
                    <a:pt x="24449" y="6671"/>
                  </a:cubicBezTo>
                  <a:cubicBezTo>
                    <a:pt x="23902" y="5693"/>
                    <a:pt x="22924" y="5006"/>
                    <a:pt x="21771" y="4890"/>
                  </a:cubicBezTo>
                  <a:cubicBezTo>
                    <a:pt x="21841" y="4587"/>
                    <a:pt x="21888" y="4250"/>
                    <a:pt x="21888" y="3924"/>
                  </a:cubicBezTo>
                  <a:cubicBezTo>
                    <a:pt x="21888" y="1770"/>
                    <a:pt x="20141" y="0"/>
                    <a:pt x="17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70;p49">
              <a:extLst>
                <a:ext uri="{FF2B5EF4-FFF2-40B4-BE49-F238E27FC236}">
                  <a16:creationId xmlns:a16="http://schemas.microsoft.com/office/drawing/2014/main" id="{AD66A82F-85BB-1230-FDCA-2A90FC243DA9}"/>
                </a:ext>
              </a:extLst>
            </p:cNvPr>
            <p:cNvSpPr/>
            <p:nvPr/>
          </p:nvSpPr>
          <p:spPr>
            <a:xfrm flipH="1">
              <a:off x="4494693" y="1431692"/>
              <a:ext cx="1749307" cy="689116"/>
            </a:xfrm>
            <a:custGeom>
              <a:avLst/>
              <a:gdLst/>
              <a:ahLst/>
              <a:cxnLst/>
              <a:rect l="l" t="t" r="r" b="b"/>
              <a:pathLst>
                <a:path w="29968" h="11806" extrusionOk="0">
                  <a:moveTo>
                    <a:pt x="15706" y="1"/>
                  </a:moveTo>
                  <a:cubicBezTo>
                    <a:pt x="14390" y="1"/>
                    <a:pt x="13226" y="583"/>
                    <a:pt x="12446" y="1514"/>
                  </a:cubicBezTo>
                  <a:cubicBezTo>
                    <a:pt x="11608" y="897"/>
                    <a:pt x="10595" y="536"/>
                    <a:pt x="9501" y="536"/>
                  </a:cubicBezTo>
                  <a:cubicBezTo>
                    <a:pt x="6928" y="536"/>
                    <a:pt x="4820" y="2504"/>
                    <a:pt x="4588" y="5007"/>
                  </a:cubicBezTo>
                  <a:lnTo>
                    <a:pt x="4553" y="5007"/>
                  </a:lnTo>
                  <a:cubicBezTo>
                    <a:pt x="2038" y="5007"/>
                    <a:pt x="0" y="7044"/>
                    <a:pt x="0" y="9559"/>
                  </a:cubicBezTo>
                  <a:cubicBezTo>
                    <a:pt x="0" y="10374"/>
                    <a:pt x="222" y="11142"/>
                    <a:pt x="594" y="11806"/>
                  </a:cubicBezTo>
                  <a:lnTo>
                    <a:pt x="29618" y="11806"/>
                  </a:lnTo>
                  <a:lnTo>
                    <a:pt x="29618" y="11794"/>
                  </a:lnTo>
                  <a:cubicBezTo>
                    <a:pt x="29828" y="11259"/>
                    <a:pt x="29968" y="10665"/>
                    <a:pt x="29968" y="10048"/>
                  </a:cubicBezTo>
                  <a:cubicBezTo>
                    <a:pt x="29968" y="7533"/>
                    <a:pt x="27930" y="5496"/>
                    <a:pt x="25404" y="5496"/>
                  </a:cubicBezTo>
                  <a:cubicBezTo>
                    <a:pt x="25078" y="5496"/>
                    <a:pt x="24752" y="5542"/>
                    <a:pt x="24438" y="5601"/>
                  </a:cubicBezTo>
                  <a:cubicBezTo>
                    <a:pt x="23692" y="4099"/>
                    <a:pt x="22144" y="3086"/>
                    <a:pt x="20363" y="3086"/>
                  </a:cubicBezTo>
                  <a:cubicBezTo>
                    <a:pt x="20188" y="3086"/>
                    <a:pt x="20014" y="3098"/>
                    <a:pt x="19839" y="3109"/>
                  </a:cubicBezTo>
                  <a:cubicBezTo>
                    <a:pt x="19327" y="1328"/>
                    <a:pt x="17662" y="1"/>
                    <a:pt x="1570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71;p49">
              <a:extLst>
                <a:ext uri="{FF2B5EF4-FFF2-40B4-BE49-F238E27FC236}">
                  <a16:creationId xmlns:a16="http://schemas.microsoft.com/office/drawing/2014/main" id="{9DE5C585-0477-38EC-9DE7-EED4E1BBC6FB}"/>
                </a:ext>
              </a:extLst>
            </p:cNvPr>
            <p:cNvSpPr/>
            <p:nvPr/>
          </p:nvSpPr>
          <p:spPr>
            <a:xfrm>
              <a:off x="6708188" y="1178588"/>
              <a:ext cx="3110823" cy="882029"/>
            </a:xfrm>
            <a:custGeom>
              <a:avLst/>
              <a:gdLst/>
              <a:ahLst/>
              <a:cxnLst/>
              <a:rect l="l" t="t" r="r" b="b"/>
              <a:pathLst>
                <a:path w="46361" h="13145" extrusionOk="0">
                  <a:moveTo>
                    <a:pt x="16614" y="0"/>
                  </a:moveTo>
                  <a:cubicBezTo>
                    <a:pt x="14006" y="0"/>
                    <a:pt x="11794" y="1618"/>
                    <a:pt x="10898" y="3889"/>
                  </a:cubicBezTo>
                  <a:cubicBezTo>
                    <a:pt x="9745" y="2666"/>
                    <a:pt x="8115" y="1909"/>
                    <a:pt x="6311" y="1909"/>
                  </a:cubicBezTo>
                  <a:cubicBezTo>
                    <a:pt x="2830" y="1909"/>
                    <a:pt x="12" y="4727"/>
                    <a:pt x="12" y="8208"/>
                  </a:cubicBezTo>
                  <a:cubicBezTo>
                    <a:pt x="1" y="10222"/>
                    <a:pt x="932" y="11992"/>
                    <a:pt x="2364" y="13144"/>
                  </a:cubicBezTo>
                  <a:lnTo>
                    <a:pt x="27954" y="13144"/>
                  </a:lnTo>
                  <a:cubicBezTo>
                    <a:pt x="27989" y="13086"/>
                    <a:pt x="28035" y="13028"/>
                    <a:pt x="28093" y="12958"/>
                  </a:cubicBezTo>
                  <a:cubicBezTo>
                    <a:pt x="28233" y="13028"/>
                    <a:pt x="28361" y="13086"/>
                    <a:pt x="28489" y="13144"/>
                  </a:cubicBezTo>
                  <a:lnTo>
                    <a:pt x="45964" y="13144"/>
                  </a:lnTo>
                  <a:cubicBezTo>
                    <a:pt x="46220" y="12399"/>
                    <a:pt x="46360" y="11619"/>
                    <a:pt x="46360" y="10781"/>
                  </a:cubicBezTo>
                  <a:cubicBezTo>
                    <a:pt x="46360" y="6718"/>
                    <a:pt x="43077" y="3435"/>
                    <a:pt x="39014" y="3435"/>
                  </a:cubicBezTo>
                  <a:cubicBezTo>
                    <a:pt x="38106" y="3435"/>
                    <a:pt x="37256" y="3598"/>
                    <a:pt x="36464" y="3889"/>
                  </a:cubicBezTo>
                  <a:cubicBezTo>
                    <a:pt x="35335" y="2107"/>
                    <a:pt x="33356" y="932"/>
                    <a:pt x="31085" y="932"/>
                  </a:cubicBezTo>
                  <a:cubicBezTo>
                    <a:pt x="28955" y="932"/>
                    <a:pt x="27080" y="1968"/>
                    <a:pt x="25928" y="3551"/>
                  </a:cubicBezTo>
                  <a:cubicBezTo>
                    <a:pt x="24996" y="3027"/>
                    <a:pt x="23925" y="2736"/>
                    <a:pt x="22773" y="2736"/>
                  </a:cubicBezTo>
                  <a:cubicBezTo>
                    <a:pt x="22435" y="2736"/>
                    <a:pt x="22098" y="2771"/>
                    <a:pt x="21783" y="2806"/>
                  </a:cubicBezTo>
                  <a:cubicBezTo>
                    <a:pt x="20689" y="1118"/>
                    <a:pt x="18780" y="0"/>
                    <a:pt x="16614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72;p49">
              <a:extLst>
                <a:ext uri="{FF2B5EF4-FFF2-40B4-BE49-F238E27FC236}">
                  <a16:creationId xmlns:a16="http://schemas.microsoft.com/office/drawing/2014/main" id="{860C2E50-E259-C7E7-4E4F-069C4739B3FE}"/>
                </a:ext>
              </a:extLst>
            </p:cNvPr>
            <p:cNvSpPr/>
            <p:nvPr/>
          </p:nvSpPr>
          <p:spPr>
            <a:xfrm>
              <a:off x="7700273" y="1801250"/>
              <a:ext cx="1289773" cy="689141"/>
            </a:xfrm>
            <a:custGeom>
              <a:avLst/>
              <a:gdLst/>
              <a:ahLst/>
              <a:cxnLst/>
              <a:rect l="l" t="t" r="r" b="b"/>
              <a:pathLst>
                <a:path w="26499" h="14158" extrusionOk="0">
                  <a:moveTo>
                    <a:pt x="11468" y="0"/>
                  </a:moveTo>
                  <a:cubicBezTo>
                    <a:pt x="8487" y="0"/>
                    <a:pt x="6054" y="2329"/>
                    <a:pt x="5891" y="5274"/>
                  </a:cubicBezTo>
                  <a:cubicBezTo>
                    <a:pt x="5344" y="4983"/>
                    <a:pt x="4704" y="4808"/>
                    <a:pt x="4017" y="4808"/>
                  </a:cubicBezTo>
                  <a:cubicBezTo>
                    <a:pt x="1793" y="4808"/>
                    <a:pt x="0" y="6613"/>
                    <a:pt x="0" y="8825"/>
                  </a:cubicBezTo>
                  <a:cubicBezTo>
                    <a:pt x="0" y="11049"/>
                    <a:pt x="1805" y="12842"/>
                    <a:pt x="4017" y="12842"/>
                  </a:cubicBezTo>
                  <a:cubicBezTo>
                    <a:pt x="4739" y="12842"/>
                    <a:pt x="5425" y="12632"/>
                    <a:pt x="6019" y="12294"/>
                  </a:cubicBezTo>
                  <a:cubicBezTo>
                    <a:pt x="6879" y="13429"/>
                    <a:pt x="8235" y="14158"/>
                    <a:pt x="9766" y="14158"/>
                  </a:cubicBezTo>
                  <a:cubicBezTo>
                    <a:pt x="9790" y="14158"/>
                    <a:pt x="9814" y="14157"/>
                    <a:pt x="9838" y="14157"/>
                  </a:cubicBezTo>
                  <a:cubicBezTo>
                    <a:pt x="11188" y="14145"/>
                    <a:pt x="12399" y="13563"/>
                    <a:pt x="13237" y="12632"/>
                  </a:cubicBezTo>
                  <a:cubicBezTo>
                    <a:pt x="13633" y="12760"/>
                    <a:pt x="14052" y="12842"/>
                    <a:pt x="14495" y="12842"/>
                  </a:cubicBezTo>
                  <a:cubicBezTo>
                    <a:pt x="15415" y="12842"/>
                    <a:pt x="16241" y="12527"/>
                    <a:pt x="16905" y="12027"/>
                  </a:cubicBezTo>
                  <a:cubicBezTo>
                    <a:pt x="17452" y="12527"/>
                    <a:pt x="18174" y="12842"/>
                    <a:pt x="18977" y="12842"/>
                  </a:cubicBezTo>
                  <a:cubicBezTo>
                    <a:pt x="20106" y="12842"/>
                    <a:pt x="21119" y="12213"/>
                    <a:pt x="21620" y="11270"/>
                  </a:cubicBezTo>
                  <a:cubicBezTo>
                    <a:pt x="22121" y="11619"/>
                    <a:pt x="22726" y="11805"/>
                    <a:pt x="23390" y="11805"/>
                  </a:cubicBezTo>
                  <a:cubicBezTo>
                    <a:pt x="25101" y="11805"/>
                    <a:pt x="26498" y="10408"/>
                    <a:pt x="26498" y="8685"/>
                  </a:cubicBezTo>
                  <a:cubicBezTo>
                    <a:pt x="26498" y="6974"/>
                    <a:pt x="25113" y="5588"/>
                    <a:pt x="23401" y="5588"/>
                  </a:cubicBezTo>
                  <a:cubicBezTo>
                    <a:pt x="22959" y="5588"/>
                    <a:pt x="22551" y="5682"/>
                    <a:pt x="22190" y="5833"/>
                  </a:cubicBezTo>
                  <a:cubicBezTo>
                    <a:pt x="21771" y="4354"/>
                    <a:pt x="20397" y="3248"/>
                    <a:pt x="18791" y="3248"/>
                  </a:cubicBezTo>
                  <a:cubicBezTo>
                    <a:pt x="18046" y="3248"/>
                    <a:pt x="17347" y="3481"/>
                    <a:pt x="16777" y="3877"/>
                  </a:cubicBezTo>
                  <a:cubicBezTo>
                    <a:pt x="16055" y="1630"/>
                    <a:pt x="13959" y="0"/>
                    <a:pt x="11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1773;p49">
              <a:extLst>
                <a:ext uri="{FF2B5EF4-FFF2-40B4-BE49-F238E27FC236}">
                  <a16:creationId xmlns:a16="http://schemas.microsoft.com/office/drawing/2014/main" id="{663305FC-974E-ADF1-55A8-67ED25E2364B}"/>
                </a:ext>
              </a:extLst>
            </p:cNvPr>
            <p:cNvGrpSpPr/>
            <p:nvPr/>
          </p:nvGrpSpPr>
          <p:grpSpPr>
            <a:xfrm>
              <a:off x="4675525" y="1686850"/>
              <a:ext cx="3591375" cy="3018050"/>
              <a:chOff x="4675525" y="1686850"/>
              <a:chExt cx="3591375" cy="3018050"/>
            </a:xfrm>
          </p:grpSpPr>
          <p:sp>
            <p:nvSpPr>
              <p:cNvPr id="58" name="Google Shape;1774;p49">
                <a:extLst>
                  <a:ext uri="{FF2B5EF4-FFF2-40B4-BE49-F238E27FC236}">
                    <a16:creationId xmlns:a16="http://schemas.microsoft.com/office/drawing/2014/main" id="{2694F690-3518-0714-C7F4-A4E5F01626B8}"/>
                  </a:ext>
                </a:extLst>
              </p:cNvPr>
              <p:cNvSpPr/>
              <p:nvPr/>
            </p:nvSpPr>
            <p:spPr>
              <a:xfrm>
                <a:off x="4675525" y="4542900"/>
                <a:ext cx="950100" cy="162000"/>
              </a:xfrm>
              <a:prstGeom prst="ellipse">
                <a:avLst/>
              </a:prstGeom>
              <a:solidFill>
                <a:srgbClr val="0F214E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" name="Google Shape;1775;p49">
                <a:extLst>
                  <a:ext uri="{FF2B5EF4-FFF2-40B4-BE49-F238E27FC236}">
                    <a16:creationId xmlns:a16="http://schemas.microsoft.com/office/drawing/2014/main" id="{D3E09D3C-5E10-D749-5306-CCC03008A7A5}"/>
                  </a:ext>
                </a:extLst>
              </p:cNvPr>
              <p:cNvGrpSpPr/>
              <p:nvPr/>
            </p:nvGrpSpPr>
            <p:grpSpPr>
              <a:xfrm>
                <a:off x="4936475" y="1686850"/>
                <a:ext cx="3330425" cy="2916950"/>
                <a:chOff x="1967875" y="1985100"/>
                <a:chExt cx="3330425" cy="2916950"/>
              </a:xfrm>
            </p:grpSpPr>
            <p:sp>
              <p:nvSpPr>
                <p:cNvPr id="60" name="Google Shape;1776;p49">
                  <a:extLst>
                    <a:ext uri="{FF2B5EF4-FFF2-40B4-BE49-F238E27FC236}">
                      <a16:creationId xmlns:a16="http://schemas.microsoft.com/office/drawing/2014/main" id="{C6F8466A-B00C-907B-1FE2-949B69D9DEE3}"/>
                    </a:ext>
                  </a:extLst>
                </p:cNvPr>
                <p:cNvSpPr/>
                <p:nvPr/>
              </p:nvSpPr>
              <p:spPr>
                <a:xfrm>
                  <a:off x="2820650" y="1985100"/>
                  <a:ext cx="2121900" cy="29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76" h="116061" extrusionOk="0">
                      <a:moveTo>
                        <a:pt x="1" y="0"/>
                      </a:moveTo>
                      <a:lnTo>
                        <a:pt x="1" y="116061"/>
                      </a:lnTo>
                      <a:lnTo>
                        <a:pt x="84876" y="116061"/>
                      </a:lnTo>
                      <a:lnTo>
                        <a:pt x="8487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777;p49">
                  <a:extLst>
                    <a:ext uri="{FF2B5EF4-FFF2-40B4-BE49-F238E27FC236}">
                      <a16:creationId xmlns:a16="http://schemas.microsoft.com/office/drawing/2014/main" id="{F0FC3776-22E5-E328-CE83-94963DC3F0C4}"/>
                    </a:ext>
                  </a:extLst>
                </p:cNvPr>
                <p:cNvSpPr/>
                <p:nvPr/>
              </p:nvSpPr>
              <p:spPr>
                <a:xfrm>
                  <a:off x="2911125" y="2063350"/>
                  <a:ext cx="1940975" cy="274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39" h="109732" extrusionOk="0">
                      <a:moveTo>
                        <a:pt x="0" y="1"/>
                      </a:moveTo>
                      <a:lnTo>
                        <a:pt x="0" y="109732"/>
                      </a:lnTo>
                      <a:lnTo>
                        <a:pt x="77638" y="109732"/>
                      </a:lnTo>
                      <a:lnTo>
                        <a:pt x="77638" y="1"/>
                      </a:lnTo>
                      <a:close/>
                    </a:path>
                  </a:pathLst>
                </a:custGeom>
                <a:solidFill>
                  <a:srgbClr val="F3FA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778;p49">
                  <a:extLst>
                    <a:ext uri="{FF2B5EF4-FFF2-40B4-BE49-F238E27FC236}">
                      <a16:creationId xmlns:a16="http://schemas.microsoft.com/office/drawing/2014/main" id="{2332463F-A454-009C-0997-2E4BC58C59DB}"/>
                    </a:ext>
                  </a:extLst>
                </p:cNvPr>
                <p:cNvSpPr/>
                <p:nvPr/>
              </p:nvSpPr>
              <p:spPr>
                <a:xfrm>
                  <a:off x="3479200" y="1985100"/>
                  <a:ext cx="727875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5" h="7900" extrusionOk="0">
                      <a:moveTo>
                        <a:pt x="0" y="0"/>
                      </a:moveTo>
                      <a:lnTo>
                        <a:pt x="0" y="3946"/>
                      </a:lnTo>
                      <a:cubicBezTo>
                        <a:pt x="0" y="6132"/>
                        <a:pt x="1768" y="7899"/>
                        <a:pt x="3954" y="7899"/>
                      </a:cubicBezTo>
                      <a:lnTo>
                        <a:pt x="25169" y="7899"/>
                      </a:lnTo>
                      <a:cubicBezTo>
                        <a:pt x="27347" y="7899"/>
                        <a:pt x="29115" y="6132"/>
                        <a:pt x="29115" y="3946"/>
                      </a:cubicBezTo>
                      <a:lnTo>
                        <a:pt x="291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779;p49">
                  <a:extLst>
                    <a:ext uri="{FF2B5EF4-FFF2-40B4-BE49-F238E27FC236}">
                      <a16:creationId xmlns:a16="http://schemas.microsoft.com/office/drawing/2014/main" id="{F6432BB2-9AC4-4AF1-305E-C13DF98CCAA9}"/>
                    </a:ext>
                  </a:extLst>
                </p:cNvPr>
                <p:cNvSpPr/>
                <p:nvPr/>
              </p:nvSpPr>
              <p:spPr>
                <a:xfrm>
                  <a:off x="4306650" y="2731600"/>
                  <a:ext cx="351200" cy="35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8" h="14040" extrusionOk="0">
                      <a:moveTo>
                        <a:pt x="13385" y="664"/>
                      </a:moveTo>
                      <a:lnTo>
                        <a:pt x="13385" y="13377"/>
                      </a:lnTo>
                      <a:lnTo>
                        <a:pt x="663" y="13377"/>
                      </a:lnTo>
                      <a:lnTo>
                        <a:pt x="663" y="664"/>
                      </a:lnTo>
                      <a:close/>
                      <a:moveTo>
                        <a:pt x="1" y="1"/>
                      </a:moveTo>
                      <a:lnTo>
                        <a:pt x="1" y="14040"/>
                      </a:lnTo>
                      <a:lnTo>
                        <a:pt x="14047" y="14040"/>
                      </a:lnTo>
                      <a:lnTo>
                        <a:pt x="1404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1780;p49">
                  <a:extLst>
                    <a:ext uri="{FF2B5EF4-FFF2-40B4-BE49-F238E27FC236}">
                      <a16:creationId xmlns:a16="http://schemas.microsoft.com/office/drawing/2014/main" id="{2AA2ED00-8C17-2AA7-34CC-9BB31C257EF6}"/>
                    </a:ext>
                  </a:extLst>
                </p:cNvPr>
                <p:cNvSpPr/>
                <p:nvPr/>
              </p:nvSpPr>
              <p:spPr>
                <a:xfrm>
                  <a:off x="4355025" y="2671550"/>
                  <a:ext cx="338250" cy="34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0" h="13632" extrusionOk="0">
                      <a:moveTo>
                        <a:pt x="12392" y="1"/>
                      </a:moveTo>
                      <a:cubicBezTo>
                        <a:pt x="12052" y="1"/>
                        <a:pt x="11723" y="175"/>
                        <a:pt x="11541" y="483"/>
                      </a:cubicBezTo>
                      <a:lnTo>
                        <a:pt x="5318" y="10919"/>
                      </a:lnTo>
                      <a:lnTo>
                        <a:pt x="1882" y="6760"/>
                      </a:lnTo>
                      <a:cubicBezTo>
                        <a:pt x="1685" y="6524"/>
                        <a:pt x="1398" y="6399"/>
                        <a:pt x="1110" y="6399"/>
                      </a:cubicBezTo>
                      <a:cubicBezTo>
                        <a:pt x="887" y="6399"/>
                        <a:pt x="663" y="6474"/>
                        <a:pt x="480" y="6631"/>
                      </a:cubicBezTo>
                      <a:cubicBezTo>
                        <a:pt x="61" y="6981"/>
                        <a:pt x="0" y="7606"/>
                        <a:pt x="351" y="8025"/>
                      </a:cubicBezTo>
                      <a:lnTo>
                        <a:pt x="4685" y="13265"/>
                      </a:lnTo>
                      <a:cubicBezTo>
                        <a:pt x="4876" y="13494"/>
                        <a:pt x="5150" y="13623"/>
                        <a:pt x="5447" y="13623"/>
                      </a:cubicBezTo>
                      <a:cubicBezTo>
                        <a:pt x="5455" y="13623"/>
                        <a:pt x="5466" y="13622"/>
                        <a:pt x="5480" y="13622"/>
                      </a:cubicBezTo>
                      <a:cubicBezTo>
                        <a:pt x="5495" y="13622"/>
                        <a:pt x="5512" y="13623"/>
                        <a:pt x="5531" y="13631"/>
                      </a:cubicBezTo>
                      <a:cubicBezTo>
                        <a:pt x="5851" y="13608"/>
                        <a:pt x="6148" y="13425"/>
                        <a:pt x="6308" y="13151"/>
                      </a:cubicBezTo>
                      <a:lnTo>
                        <a:pt x="13240" y="1504"/>
                      </a:lnTo>
                      <a:cubicBezTo>
                        <a:pt x="13529" y="1024"/>
                        <a:pt x="13369" y="415"/>
                        <a:pt x="12897" y="140"/>
                      </a:cubicBezTo>
                      <a:cubicBezTo>
                        <a:pt x="12738" y="46"/>
                        <a:pt x="12564" y="1"/>
                        <a:pt x="123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1781;p49">
                  <a:extLst>
                    <a:ext uri="{FF2B5EF4-FFF2-40B4-BE49-F238E27FC236}">
                      <a16:creationId xmlns:a16="http://schemas.microsoft.com/office/drawing/2014/main" id="{09A489ED-0C65-C8EC-22CC-25D078ADBD82}"/>
                    </a:ext>
                  </a:extLst>
                </p:cNvPr>
                <p:cNvSpPr/>
                <p:nvPr/>
              </p:nvSpPr>
              <p:spPr>
                <a:xfrm>
                  <a:off x="3256200" y="2783400"/>
                  <a:ext cx="779875" cy="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5" h="1372" extrusionOk="0">
                      <a:moveTo>
                        <a:pt x="0" y="1"/>
                      </a:moveTo>
                      <a:lnTo>
                        <a:pt x="0" y="1372"/>
                      </a:lnTo>
                      <a:lnTo>
                        <a:pt x="31194" y="1372"/>
                      </a:lnTo>
                      <a:lnTo>
                        <a:pt x="311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1782;p49">
                  <a:extLst>
                    <a:ext uri="{FF2B5EF4-FFF2-40B4-BE49-F238E27FC236}">
                      <a16:creationId xmlns:a16="http://schemas.microsoft.com/office/drawing/2014/main" id="{3E748130-4678-5750-0833-39770EA2A914}"/>
                    </a:ext>
                  </a:extLst>
                </p:cNvPr>
                <p:cNvSpPr/>
                <p:nvPr/>
              </p:nvSpPr>
              <p:spPr>
                <a:xfrm>
                  <a:off x="3256200" y="2936525"/>
                  <a:ext cx="718550" cy="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42" h="1372" extrusionOk="0">
                      <a:moveTo>
                        <a:pt x="0" y="0"/>
                      </a:moveTo>
                      <a:lnTo>
                        <a:pt x="0" y="1371"/>
                      </a:lnTo>
                      <a:lnTo>
                        <a:pt x="28741" y="1371"/>
                      </a:lnTo>
                      <a:lnTo>
                        <a:pt x="2874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1783;p49">
                  <a:extLst>
                    <a:ext uri="{FF2B5EF4-FFF2-40B4-BE49-F238E27FC236}">
                      <a16:creationId xmlns:a16="http://schemas.microsoft.com/office/drawing/2014/main" id="{EBCE3788-83C1-E5F6-B059-B9ECF8715E0F}"/>
                    </a:ext>
                  </a:extLst>
                </p:cNvPr>
                <p:cNvSpPr/>
                <p:nvPr/>
              </p:nvSpPr>
              <p:spPr>
                <a:xfrm>
                  <a:off x="3823325" y="2859775"/>
                  <a:ext cx="212550" cy="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2" h="1372" extrusionOk="0">
                      <a:moveTo>
                        <a:pt x="0" y="0"/>
                      </a:moveTo>
                      <a:lnTo>
                        <a:pt x="0" y="1372"/>
                      </a:lnTo>
                      <a:lnTo>
                        <a:pt x="8501" y="1372"/>
                      </a:lnTo>
                      <a:lnTo>
                        <a:pt x="85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1784;p49">
                  <a:extLst>
                    <a:ext uri="{FF2B5EF4-FFF2-40B4-BE49-F238E27FC236}">
                      <a16:creationId xmlns:a16="http://schemas.microsoft.com/office/drawing/2014/main" id="{B0678D7D-446A-C2E4-8E0A-A5D640831E1C}"/>
                    </a:ext>
                  </a:extLst>
                </p:cNvPr>
                <p:cNvSpPr/>
                <p:nvPr/>
              </p:nvSpPr>
              <p:spPr>
                <a:xfrm>
                  <a:off x="3256200" y="2859775"/>
                  <a:ext cx="508100" cy="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24" h="1372" extrusionOk="0">
                      <a:moveTo>
                        <a:pt x="0" y="0"/>
                      </a:moveTo>
                      <a:lnTo>
                        <a:pt x="0" y="1372"/>
                      </a:lnTo>
                      <a:lnTo>
                        <a:pt x="20324" y="1372"/>
                      </a:lnTo>
                      <a:lnTo>
                        <a:pt x="203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1785;p49">
                  <a:extLst>
                    <a:ext uri="{FF2B5EF4-FFF2-40B4-BE49-F238E27FC236}">
                      <a16:creationId xmlns:a16="http://schemas.microsoft.com/office/drawing/2014/main" id="{AE7261D4-DF13-D0F0-08E5-69D1A26C6F36}"/>
                    </a:ext>
                  </a:extLst>
                </p:cNvPr>
                <p:cNvSpPr/>
                <p:nvPr/>
              </p:nvSpPr>
              <p:spPr>
                <a:xfrm>
                  <a:off x="4309500" y="3255875"/>
                  <a:ext cx="351200" cy="3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8" h="14048" extrusionOk="0">
                      <a:moveTo>
                        <a:pt x="13385" y="664"/>
                      </a:moveTo>
                      <a:lnTo>
                        <a:pt x="13385" y="13385"/>
                      </a:lnTo>
                      <a:lnTo>
                        <a:pt x="664" y="13385"/>
                      </a:lnTo>
                      <a:lnTo>
                        <a:pt x="664" y="664"/>
                      </a:lnTo>
                      <a:close/>
                      <a:moveTo>
                        <a:pt x="1" y="1"/>
                      </a:moveTo>
                      <a:lnTo>
                        <a:pt x="1" y="14048"/>
                      </a:lnTo>
                      <a:lnTo>
                        <a:pt x="14048" y="14048"/>
                      </a:lnTo>
                      <a:lnTo>
                        <a:pt x="140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1786;p49">
                  <a:extLst>
                    <a:ext uri="{FF2B5EF4-FFF2-40B4-BE49-F238E27FC236}">
                      <a16:creationId xmlns:a16="http://schemas.microsoft.com/office/drawing/2014/main" id="{18C7752E-04B0-B992-64EB-AFE9DB7A6C34}"/>
                    </a:ext>
                  </a:extLst>
                </p:cNvPr>
                <p:cNvSpPr/>
                <p:nvPr/>
              </p:nvSpPr>
              <p:spPr>
                <a:xfrm>
                  <a:off x="4357500" y="3195750"/>
                  <a:ext cx="338425" cy="3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7" h="13635" extrusionOk="0">
                      <a:moveTo>
                        <a:pt x="12399" y="0"/>
                      </a:moveTo>
                      <a:cubicBezTo>
                        <a:pt x="12059" y="0"/>
                        <a:pt x="11728" y="178"/>
                        <a:pt x="11541" y="486"/>
                      </a:cubicBezTo>
                      <a:lnTo>
                        <a:pt x="5325" y="10922"/>
                      </a:lnTo>
                      <a:lnTo>
                        <a:pt x="1890" y="6763"/>
                      </a:lnTo>
                      <a:cubicBezTo>
                        <a:pt x="1691" y="6526"/>
                        <a:pt x="1402" y="6401"/>
                        <a:pt x="1113" y="6401"/>
                      </a:cubicBezTo>
                      <a:cubicBezTo>
                        <a:pt x="891" y="6401"/>
                        <a:pt x="670" y="6474"/>
                        <a:pt x="488" y="6626"/>
                      </a:cubicBezTo>
                      <a:cubicBezTo>
                        <a:pt x="69" y="6976"/>
                        <a:pt x="0" y="7609"/>
                        <a:pt x="359" y="8028"/>
                      </a:cubicBezTo>
                      <a:lnTo>
                        <a:pt x="4685" y="13261"/>
                      </a:lnTo>
                      <a:cubicBezTo>
                        <a:pt x="4876" y="13489"/>
                        <a:pt x="5158" y="13627"/>
                        <a:pt x="5447" y="13627"/>
                      </a:cubicBezTo>
                      <a:cubicBezTo>
                        <a:pt x="5478" y="13627"/>
                        <a:pt x="5508" y="13627"/>
                        <a:pt x="5538" y="13634"/>
                      </a:cubicBezTo>
                      <a:cubicBezTo>
                        <a:pt x="5858" y="13604"/>
                        <a:pt x="6155" y="13428"/>
                        <a:pt x="6315" y="13147"/>
                      </a:cubicBezTo>
                      <a:lnTo>
                        <a:pt x="13247" y="1507"/>
                      </a:lnTo>
                      <a:cubicBezTo>
                        <a:pt x="13537" y="1027"/>
                        <a:pt x="13369" y="418"/>
                        <a:pt x="12905" y="143"/>
                      </a:cubicBezTo>
                      <a:cubicBezTo>
                        <a:pt x="12746" y="46"/>
                        <a:pt x="12571" y="0"/>
                        <a:pt x="1239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1787;p49">
                  <a:extLst>
                    <a:ext uri="{FF2B5EF4-FFF2-40B4-BE49-F238E27FC236}">
                      <a16:creationId xmlns:a16="http://schemas.microsoft.com/office/drawing/2014/main" id="{E7A56EAD-C991-16F4-60E3-55C84231168E}"/>
                    </a:ext>
                  </a:extLst>
                </p:cNvPr>
                <p:cNvSpPr/>
                <p:nvPr/>
              </p:nvSpPr>
              <p:spPr>
                <a:xfrm>
                  <a:off x="3262475" y="3307875"/>
                  <a:ext cx="819475" cy="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9" h="1372" extrusionOk="0">
                      <a:moveTo>
                        <a:pt x="1" y="0"/>
                      </a:moveTo>
                      <a:lnTo>
                        <a:pt x="1" y="1372"/>
                      </a:lnTo>
                      <a:lnTo>
                        <a:pt x="32779" y="1372"/>
                      </a:lnTo>
                      <a:lnTo>
                        <a:pt x="327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1788;p49">
                  <a:extLst>
                    <a:ext uri="{FF2B5EF4-FFF2-40B4-BE49-F238E27FC236}">
                      <a16:creationId xmlns:a16="http://schemas.microsoft.com/office/drawing/2014/main" id="{1728572D-5289-D7C6-D28F-A9E4BE53AF13}"/>
                    </a:ext>
                  </a:extLst>
                </p:cNvPr>
                <p:cNvSpPr/>
                <p:nvPr/>
              </p:nvSpPr>
              <p:spPr>
                <a:xfrm>
                  <a:off x="3262475" y="3460600"/>
                  <a:ext cx="755125" cy="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05" h="1372" extrusionOk="0">
                      <a:moveTo>
                        <a:pt x="1" y="1"/>
                      </a:moveTo>
                      <a:lnTo>
                        <a:pt x="1" y="1372"/>
                      </a:lnTo>
                      <a:lnTo>
                        <a:pt x="30204" y="1372"/>
                      </a:lnTo>
                      <a:lnTo>
                        <a:pt x="302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1789;p49">
                  <a:extLst>
                    <a:ext uri="{FF2B5EF4-FFF2-40B4-BE49-F238E27FC236}">
                      <a16:creationId xmlns:a16="http://schemas.microsoft.com/office/drawing/2014/main" id="{09BFA6F4-3337-13F8-C774-5E58C6EE9676}"/>
                    </a:ext>
                  </a:extLst>
                </p:cNvPr>
                <p:cNvSpPr/>
                <p:nvPr/>
              </p:nvSpPr>
              <p:spPr>
                <a:xfrm>
                  <a:off x="3858550" y="3384250"/>
                  <a:ext cx="223400" cy="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6" h="1372" extrusionOk="0">
                      <a:moveTo>
                        <a:pt x="0" y="0"/>
                      </a:moveTo>
                      <a:lnTo>
                        <a:pt x="0" y="1371"/>
                      </a:lnTo>
                      <a:lnTo>
                        <a:pt x="8936" y="1371"/>
                      </a:lnTo>
                      <a:lnTo>
                        <a:pt x="893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1790;p49">
                  <a:extLst>
                    <a:ext uri="{FF2B5EF4-FFF2-40B4-BE49-F238E27FC236}">
                      <a16:creationId xmlns:a16="http://schemas.microsoft.com/office/drawing/2014/main" id="{1261CC49-3888-1E7B-A8FC-727401963F04}"/>
                    </a:ext>
                  </a:extLst>
                </p:cNvPr>
                <p:cNvSpPr/>
                <p:nvPr/>
              </p:nvSpPr>
              <p:spPr>
                <a:xfrm>
                  <a:off x="3262475" y="3384250"/>
                  <a:ext cx="534200" cy="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8" h="1372" extrusionOk="0">
                      <a:moveTo>
                        <a:pt x="1" y="0"/>
                      </a:moveTo>
                      <a:lnTo>
                        <a:pt x="1" y="1371"/>
                      </a:lnTo>
                      <a:lnTo>
                        <a:pt x="21368" y="1371"/>
                      </a:lnTo>
                      <a:lnTo>
                        <a:pt x="2136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1791;p49">
                  <a:extLst>
                    <a:ext uri="{FF2B5EF4-FFF2-40B4-BE49-F238E27FC236}">
                      <a16:creationId xmlns:a16="http://schemas.microsoft.com/office/drawing/2014/main" id="{70E8DFA3-6104-27A9-4698-BB289C691636}"/>
                    </a:ext>
                  </a:extLst>
                </p:cNvPr>
                <p:cNvSpPr/>
                <p:nvPr/>
              </p:nvSpPr>
              <p:spPr>
                <a:xfrm>
                  <a:off x="4309500" y="3784150"/>
                  <a:ext cx="351200" cy="3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8" h="14048" extrusionOk="0">
                      <a:moveTo>
                        <a:pt x="13385" y="656"/>
                      </a:moveTo>
                      <a:lnTo>
                        <a:pt x="13385" y="13377"/>
                      </a:lnTo>
                      <a:lnTo>
                        <a:pt x="664" y="13377"/>
                      </a:lnTo>
                      <a:lnTo>
                        <a:pt x="664" y="656"/>
                      </a:lnTo>
                      <a:close/>
                      <a:moveTo>
                        <a:pt x="1" y="1"/>
                      </a:moveTo>
                      <a:lnTo>
                        <a:pt x="1" y="14048"/>
                      </a:lnTo>
                      <a:lnTo>
                        <a:pt x="14048" y="14048"/>
                      </a:lnTo>
                      <a:lnTo>
                        <a:pt x="140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1792;p49">
                  <a:extLst>
                    <a:ext uri="{FF2B5EF4-FFF2-40B4-BE49-F238E27FC236}">
                      <a16:creationId xmlns:a16="http://schemas.microsoft.com/office/drawing/2014/main" id="{0024A5DA-6EAF-F0CB-5A64-1808224BE8E6}"/>
                    </a:ext>
                  </a:extLst>
                </p:cNvPr>
                <p:cNvSpPr/>
                <p:nvPr/>
              </p:nvSpPr>
              <p:spPr>
                <a:xfrm>
                  <a:off x="4357500" y="3723975"/>
                  <a:ext cx="338425" cy="34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7" h="13637" extrusionOk="0">
                      <a:moveTo>
                        <a:pt x="12394" y="1"/>
                      </a:moveTo>
                      <a:cubicBezTo>
                        <a:pt x="12056" y="1"/>
                        <a:pt x="11727" y="176"/>
                        <a:pt x="11541" y="488"/>
                      </a:cubicBezTo>
                      <a:lnTo>
                        <a:pt x="5325" y="10924"/>
                      </a:lnTo>
                      <a:lnTo>
                        <a:pt x="1890" y="6758"/>
                      </a:lnTo>
                      <a:cubicBezTo>
                        <a:pt x="1693" y="6522"/>
                        <a:pt x="1407" y="6400"/>
                        <a:pt x="1120" y="6400"/>
                      </a:cubicBezTo>
                      <a:cubicBezTo>
                        <a:pt x="896" y="6400"/>
                        <a:pt x="672" y="6474"/>
                        <a:pt x="488" y="6628"/>
                      </a:cubicBezTo>
                      <a:cubicBezTo>
                        <a:pt x="69" y="6978"/>
                        <a:pt x="0" y="7611"/>
                        <a:pt x="359" y="8030"/>
                      </a:cubicBezTo>
                      <a:lnTo>
                        <a:pt x="4685" y="13263"/>
                      </a:lnTo>
                      <a:cubicBezTo>
                        <a:pt x="4876" y="13491"/>
                        <a:pt x="5158" y="13629"/>
                        <a:pt x="5447" y="13629"/>
                      </a:cubicBezTo>
                      <a:cubicBezTo>
                        <a:pt x="5478" y="13629"/>
                        <a:pt x="5508" y="13629"/>
                        <a:pt x="5538" y="13636"/>
                      </a:cubicBezTo>
                      <a:cubicBezTo>
                        <a:pt x="5858" y="13606"/>
                        <a:pt x="6155" y="13423"/>
                        <a:pt x="6315" y="13149"/>
                      </a:cubicBezTo>
                      <a:lnTo>
                        <a:pt x="13247" y="1501"/>
                      </a:lnTo>
                      <a:cubicBezTo>
                        <a:pt x="13537" y="1029"/>
                        <a:pt x="13369" y="420"/>
                        <a:pt x="12905" y="146"/>
                      </a:cubicBezTo>
                      <a:cubicBezTo>
                        <a:pt x="12744" y="47"/>
                        <a:pt x="12568" y="1"/>
                        <a:pt x="123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1793;p49">
                  <a:extLst>
                    <a:ext uri="{FF2B5EF4-FFF2-40B4-BE49-F238E27FC236}">
                      <a16:creationId xmlns:a16="http://schemas.microsoft.com/office/drawing/2014/main" id="{AA6DEDFA-8A24-E3D2-1C8E-7F25FA151A5F}"/>
                    </a:ext>
                  </a:extLst>
                </p:cNvPr>
                <p:cNvSpPr/>
                <p:nvPr/>
              </p:nvSpPr>
              <p:spPr>
                <a:xfrm>
                  <a:off x="3262475" y="3835950"/>
                  <a:ext cx="8194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9" h="1373" extrusionOk="0">
                      <a:moveTo>
                        <a:pt x="1" y="1"/>
                      </a:moveTo>
                      <a:lnTo>
                        <a:pt x="1" y="1372"/>
                      </a:lnTo>
                      <a:lnTo>
                        <a:pt x="32779" y="1372"/>
                      </a:lnTo>
                      <a:lnTo>
                        <a:pt x="327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1794;p49">
                  <a:extLst>
                    <a:ext uri="{FF2B5EF4-FFF2-40B4-BE49-F238E27FC236}">
                      <a16:creationId xmlns:a16="http://schemas.microsoft.com/office/drawing/2014/main" id="{20E13259-317A-70F8-A648-B10C76FE4A73}"/>
                    </a:ext>
                  </a:extLst>
                </p:cNvPr>
                <p:cNvSpPr/>
                <p:nvPr/>
              </p:nvSpPr>
              <p:spPr>
                <a:xfrm>
                  <a:off x="3262475" y="3988875"/>
                  <a:ext cx="755125" cy="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05" h="1372" extrusionOk="0">
                      <a:moveTo>
                        <a:pt x="1" y="1"/>
                      </a:moveTo>
                      <a:lnTo>
                        <a:pt x="1" y="1372"/>
                      </a:lnTo>
                      <a:lnTo>
                        <a:pt x="30204" y="1372"/>
                      </a:lnTo>
                      <a:lnTo>
                        <a:pt x="302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1795;p49">
                  <a:extLst>
                    <a:ext uri="{FF2B5EF4-FFF2-40B4-BE49-F238E27FC236}">
                      <a16:creationId xmlns:a16="http://schemas.microsoft.com/office/drawing/2014/main" id="{B1F23363-DF4C-47DD-EC6F-F1580FA0D7DB}"/>
                    </a:ext>
                  </a:extLst>
                </p:cNvPr>
                <p:cNvSpPr/>
                <p:nvPr/>
              </p:nvSpPr>
              <p:spPr>
                <a:xfrm>
                  <a:off x="3858550" y="3912525"/>
                  <a:ext cx="223400" cy="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6" h="1372" extrusionOk="0">
                      <a:moveTo>
                        <a:pt x="0" y="0"/>
                      </a:moveTo>
                      <a:lnTo>
                        <a:pt x="0" y="1371"/>
                      </a:lnTo>
                      <a:lnTo>
                        <a:pt x="8936" y="1371"/>
                      </a:lnTo>
                      <a:lnTo>
                        <a:pt x="893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1796;p49">
                  <a:extLst>
                    <a:ext uri="{FF2B5EF4-FFF2-40B4-BE49-F238E27FC236}">
                      <a16:creationId xmlns:a16="http://schemas.microsoft.com/office/drawing/2014/main" id="{72996DA1-B3B9-B837-9607-8426DD1FA20E}"/>
                    </a:ext>
                  </a:extLst>
                </p:cNvPr>
                <p:cNvSpPr/>
                <p:nvPr/>
              </p:nvSpPr>
              <p:spPr>
                <a:xfrm>
                  <a:off x="3262475" y="3912525"/>
                  <a:ext cx="534200" cy="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8" h="1372" extrusionOk="0">
                      <a:moveTo>
                        <a:pt x="1" y="0"/>
                      </a:moveTo>
                      <a:lnTo>
                        <a:pt x="1" y="1371"/>
                      </a:lnTo>
                      <a:lnTo>
                        <a:pt x="21368" y="1371"/>
                      </a:lnTo>
                      <a:lnTo>
                        <a:pt x="2136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1797;p49">
                  <a:extLst>
                    <a:ext uri="{FF2B5EF4-FFF2-40B4-BE49-F238E27FC236}">
                      <a16:creationId xmlns:a16="http://schemas.microsoft.com/office/drawing/2014/main" id="{C029C304-C790-2A5A-4F21-86A9B70A2187}"/>
                    </a:ext>
                  </a:extLst>
                </p:cNvPr>
                <p:cNvSpPr/>
                <p:nvPr/>
              </p:nvSpPr>
              <p:spPr>
                <a:xfrm>
                  <a:off x="2651175" y="3391350"/>
                  <a:ext cx="52200" cy="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3152" extrusionOk="0">
                      <a:moveTo>
                        <a:pt x="1415" y="0"/>
                      </a:moveTo>
                      <a:cubicBezTo>
                        <a:pt x="1204" y="0"/>
                        <a:pt x="592" y="689"/>
                        <a:pt x="442" y="943"/>
                      </a:cubicBezTo>
                      <a:cubicBezTo>
                        <a:pt x="267" y="1232"/>
                        <a:pt x="0" y="1819"/>
                        <a:pt x="0" y="1819"/>
                      </a:cubicBezTo>
                      <a:lnTo>
                        <a:pt x="526" y="3152"/>
                      </a:lnTo>
                      <a:cubicBezTo>
                        <a:pt x="1844" y="2786"/>
                        <a:pt x="1554" y="2177"/>
                        <a:pt x="1821" y="1819"/>
                      </a:cubicBezTo>
                      <a:cubicBezTo>
                        <a:pt x="2087" y="1468"/>
                        <a:pt x="1592" y="219"/>
                        <a:pt x="1470" y="28"/>
                      </a:cubicBezTo>
                      <a:cubicBezTo>
                        <a:pt x="1458" y="9"/>
                        <a:pt x="1439" y="0"/>
                        <a:pt x="141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1798;p49">
                  <a:extLst>
                    <a:ext uri="{FF2B5EF4-FFF2-40B4-BE49-F238E27FC236}">
                      <a16:creationId xmlns:a16="http://schemas.microsoft.com/office/drawing/2014/main" id="{DB777EB1-7408-8B12-F92D-B85128949C7D}"/>
                    </a:ext>
                  </a:extLst>
                </p:cNvPr>
                <p:cNvSpPr/>
                <p:nvPr/>
              </p:nvSpPr>
              <p:spPr>
                <a:xfrm>
                  <a:off x="2286850" y="3343100"/>
                  <a:ext cx="379000" cy="22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60" h="9059" extrusionOk="0">
                      <a:moveTo>
                        <a:pt x="1" y="1"/>
                      </a:moveTo>
                      <a:lnTo>
                        <a:pt x="1410" y="7062"/>
                      </a:lnTo>
                      <a:cubicBezTo>
                        <a:pt x="1410" y="7062"/>
                        <a:pt x="4737" y="9059"/>
                        <a:pt x="9266" y="9059"/>
                      </a:cubicBezTo>
                      <a:cubicBezTo>
                        <a:pt x="9308" y="9059"/>
                        <a:pt x="9351" y="9058"/>
                        <a:pt x="9393" y="9058"/>
                      </a:cubicBezTo>
                      <a:cubicBezTo>
                        <a:pt x="12341" y="9035"/>
                        <a:pt x="15160" y="5211"/>
                        <a:pt x="15160" y="5211"/>
                      </a:cubicBezTo>
                      <a:lnTo>
                        <a:pt x="14527" y="3596"/>
                      </a:lnTo>
                      <a:cubicBezTo>
                        <a:pt x="14527" y="3596"/>
                        <a:pt x="11389" y="4678"/>
                        <a:pt x="9340" y="5082"/>
                      </a:cubicBezTo>
                      <a:cubicBezTo>
                        <a:pt x="9223" y="5105"/>
                        <a:pt x="9097" y="5116"/>
                        <a:pt x="8964" y="5116"/>
                      </a:cubicBezTo>
                      <a:cubicBezTo>
                        <a:pt x="6131" y="5116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1799;p49">
                  <a:extLst>
                    <a:ext uri="{FF2B5EF4-FFF2-40B4-BE49-F238E27FC236}">
                      <a16:creationId xmlns:a16="http://schemas.microsoft.com/office/drawing/2014/main" id="{5F58A284-6663-81B5-1A67-A887CD3BB64F}"/>
                    </a:ext>
                  </a:extLst>
                </p:cNvPr>
                <p:cNvSpPr/>
                <p:nvPr/>
              </p:nvSpPr>
              <p:spPr>
                <a:xfrm>
                  <a:off x="1992050" y="4796725"/>
                  <a:ext cx="193125" cy="10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5" h="4213" extrusionOk="0">
                      <a:moveTo>
                        <a:pt x="2026" y="1"/>
                      </a:moveTo>
                      <a:cubicBezTo>
                        <a:pt x="1127" y="1"/>
                        <a:pt x="1" y="1014"/>
                        <a:pt x="1" y="1014"/>
                      </a:cubicBezTo>
                      <a:cubicBezTo>
                        <a:pt x="1" y="1014"/>
                        <a:pt x="191" y="4160"/>
                        <a:pt x="801" y="4205"/>
                      </a:cubicBezTo>
                      <a:cubicBezTo>
                        <a:pt x="884" y="4213"/>
                        <a:pt x="3886" y="4213"/>
                        <a:pt x="3886" y="4213"/>
                      </a:cubicBezTo>
                      <a:lnTo>
                        <a:pt x="7725" y="4190"/>
                      </a:lnTo>
                      <a:cubicBezTo>
                        <a:pt x="7725" y="4190"/>
                        <a:pt x="7694" y="3268"/>
                        <a:pt x="6582" y="3070"/>
                      </a:cubicBezTo>
                      <a:cubicBezTo>
                        <a:pt x="5455" y="2872"/>
                        <a:pt x="3581" y="2088"/>
                        <a:pt x="2903" y="602"/>
                      </a:cubicBezTo>
                      <a:cubicBezTo>
                        <a:pt x="2702" y="159"/>
                        <a:pt x="2382" y="1"/>
                        <a:pt x="20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1800;p49">
                  <a:extLst>
                    <a:ext uri="{FF2B5EF4-FFF2-40B4-BE49-F238E27FC236}">
                      <a16:creationId xmlns:a16="http://schemas.microsoft.com/office/drawing/2014/main" id="{E764DEC6-D3E2-2563-FE6D-8E3DF28A4A7D}"/>
                    </a:ext>
                  </a:extLst>
                </p:cNvPr>
                <p:cNvSpPr/>
                <p:nvPr/>
              </p:nvSpPr>
              <p:spPr>
                <a:xfrm>
                  <a:off x="1985950" y="3856350"/>
                  <a:ext cx="326250" cy="98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0" h="39238" extrusionOk="0">
                      <a:moveTo>
                        <a:pt x="2103" y="0"/>
                      </a:moveTo>
                      <a:cubicBezTo>
                        <a:pt x="2103" y="0"/>
                        <a:pt x="3452" y="14930"/>
                        <a:pt x="1730" y="20659"/>
                      </a:cubicBezTo>
                      <a:cubicBezTo>
                        <a:pt x="1494" y="21459"/>
                        <a:pt x="1281" y="22396"/>
                        <a:pt x="1106" y="23401"/>
                      </a:cubicBezTo>
                      <a:cubicBezTo>
                        <a:pt x="1" y="29632"/>
                        <a:pt x="24" y="38849"/>
                        <a:pt x="24" y="38849"/>
                      </a:cubicBezTo>
                      <a:cubicBezTo>
                        <a:pt x="24" y="38849"/>
                        <a:pt x="1197" y="39238"/>
                        <a:pt x="2103" y="39238"/>
                      </a:cubicBezTo>
                      <a:cubicBezTo>
                        <a:pt x="3124" y="39238"/>
                        <a:pt x="4046" y="38964"/>
                        <a:pt x="4046" y="38964"/>
                      </a:cubicBezTo>
                      <a:cubicBezTo>
                        <a:pt x="4046" y="38964"/>
                        <a:pt x="4259" y="36838"/>
                        <a:pt x="5470" y="32154"/>
                      </a:cubicBezTo>
                      <a:cubicBezTo>
                        <a:pt x="6110" y="29693"/>
                        <a:pt x="7017" y="26547"/>
                        <a:pt x="8304" y="22632"/>
                      </a:cubicBezTo>
                      <a:cubicBezTo>
                        <a:pt x="11862" y="11792"/>
                        <a:pt x="12951" y="5462"/>
                        <a:pt x="13042" y="4860"/>
                      </a:cubicBezTo>
                      <a:cubicBezTo>
                        <a:pt x="13050" y="4837"/>
                        <a:pt x="13050" y="4814"/>
                        <a:pt x="13050" y="4814"/>
                      </a:cubicBezTo>
                      <a:lnTo>
                        <a:pt x="13042" y="4807"/>
                      </a:lnTo>
                      <a:lnTo>
                        <a:pt x="210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1801;p49">
                  <a:extLst>
                    <a:ext uri="{FF2B5EF4-FFF2-40B4-BE49-F238E27FC236}">
                      <a16:creationId xmlns:a16="http://schemas.microsoft.com/office/drawing/2014/main" id="{314A82CC-D5E6-D880-28C7-F8EA845F3241}"/>
                    </a:ext>
                  </a:extLst>
                </p:cNvPr>
                <p:cNvSpPr/>
                <p:nvPr/>
              </p:nvSpPr>
              <p:spPr>
                <a:xfrm>
                  <a:off x="2022725" y="3856350"/>
                  <a:ext cx="289300" cy="8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2" h="32154" extrusionOk="0">
                      <a:moveTo>
                        <a:pt x="632" y="0"/>
                      </a:moveTo>
                      <a:cubicBezTo>
                        <a:pt x="632" y="0"/>
                        <a:pt x="1981" y="14930"/>
                        <a:pt x="259" y="20659"/>
                      </a:cubicBezTo>
                      <a:cubicBezTo>
                        <a:pt x="0" y="21459"/>
                        <a:pt x="3999" y="32154"/>
                        <a:pt x="3999" y="32154"/>
                      </a:cubicBezTo>
                      <a:cubicBezTo>
                        <a:pt x="4639" y="29701"/>
                        <a:pt x="5546" y="26547"/>
                        <a:pt x="6833" y="22632"/>
                      </a:cubicBezTo>
                      <a:cubicBezTo>
                        <a:pt x="10391" y="11800"/>
                        <a:pt x="11480" y="5462"/>
                        <a:pt x="11571" y="4868"/>
                      </a:cubicBezTo>
                      <a:lnTo>
                        <a:pt x="11571" y="4807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1802;p49">
                  <a:extLst>
                    <a:ext uri="{FF2B5EF4-FFF2-40B4-BE49-F238E27FC236}">
                      <a16:creationId xmlns:a16="http://schemas.microsoft.com/office/drawing/2014/main" id="{7FE81136-9CD2-0894-0A96-00A93BCFB82F}"/>
                    </a:ext>
                  </a:extLst>
                </p:cNvPr>
                <p:cNvSpPr/>
                <p:nvPr/>
              </p:nvSpPr>
              <p:spPr>
                <a:xfrm>
                  <a:off x="2205925" y="4796725"/>
                  <a:ext cx="192925" cy="10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7" h="4213" extrusionOk="0">
                      <a:moveTo>
                        <a:pt x="2022" y="1"/>
                      </a:moveTo>
                      <a:cubicBezTo>
                        <a:pt x="1123" y="1"/>
                        <a:pt x="0" y="1014"/>
                        <a:pt x="0" y="1014"/>
                      </a:cubicBezTo>
                      <a:cubicBezTo>
                        <a:pt x="0" y="1014"/>
                        <a:pt x="191" y="4160"/>
                        <a:pt x="800" y="4205"/>
                      </a:cubicBezTo>
                      <a:cubicBezTo>
                        <a:pt x="884" y="4213"/>
                        <a:pt x="3885" y="4213"/>
                        <a:pt x="3885" y="4213"/>
                      </a:cubicBezTo>
                      <a:lnTo>
                        <a:pt x="7717" y="4190"/>
                      </a:lnTo>
                      <a:cubicBezTo>
                        <a:pt x="7717" y="4190"/>
                        <a:pt x="7694" y="3268"/>
                        <a:pt x="6574" y="3070"/>
                      </a:cubicBezTo>
                      <a:cubicBezTo>
                        <a:pt x="5454" y="2872"/>
                        <a:pt x="3581" y="2088"/>
                        <a:pt x="2903" y="602"/>
                      </a:cubicBezTo>
                      <a:cubicBezTo>
                        <a:pt x="2700" y="159"/>
                        <a:pt x="2378" y="1"/>
                        <a:pt x="20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1803;p49">
                  <a:extLst>
                    <a:ext uri="{FF2B5EF4-FFF2-40B4-BE49-F238E27FC236}">
                      <a16:creationId xmlns:a16="http://schemas.microsoft.com/office/drawing/2014/main" id="{F292F970-B53E-49D3-A1DA-AA384CD6F94B}"/>
                    </a:ext>
                  </a:extLst>
                </p:cNvPr>
                <p:cNvSpPr/>
                <p:nvPr/>
              </p:nvSpPr>
              <p:spPr>
                <a:xfrm>
                  <a:off x="2070125" y="3865300"/>
                  <a:ext cx="294450" cy="9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38897" extrusionOk="0">
                      <a:moveTo>
                        <a:pt x="11641" y="0"/>
                      </a:moveTo>
                      <a:lnTo>
                        <a:pt x="1" y="373"/>
                      </a:lnTo>
                      <a:cubicBezTo>
                        <a:pt x="1" y="373"/>
                        <a:pt x="3970" y="14839"/>
                        <a:pt x="3284" y="20781"/>
                      </a:cubicBezTo>
                      <a:cubicBezTo>
                        <a:pt x="2591" y="26722"/>
                        <a:pt x="4990" y="38606"/>
                        <a:pt x="4990" y="38606"/>
                      </a:cubicBezTo>
                      <a:cubicBezTo>
                        <a:pt x="4990" y="38606"/>
                        <a:pt x="5935" y="38897"/>
                        <a:pt x="6968" y="38897"/>
                      </a:cubicBezTo>
                      <a:cubicBezTo>
                        <a:pt x="7105" y="38897"/>
                        <a:pt x="7244" y="38892"/>
                        <a:pt x="7382" y="38880"/>
                      </a:cubicBezTo>
                      <a:cubicBezTo>
                        <a:pt x="7847" y="38842"/>
                        <a:pt x="8997" y="38469"/>
                        <a:pt x="8997" y="38469"/>
                      </a:cubicBezTo>
                      <a:cubicBezTo>
                        <a:pt x="8997" y="38469"/>
                        <a:pt x="8426" y="33426"/>
                        <a:pt x="10102" y="21550"/>
                      </a:cubicBezTo>
                      <a:cubicBezTo>
                        <a:pt x="11778" y="9674"/>
                        <a:pt x="11641" y="0"/>
                        <a:pt x="116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1804;p49">
                  <a:extLst>
                    <a:ext uri="{FF2B5EF4-FFF2-40B4-BE49-F238E27FC236}">
                      <a16:creationId xmlns:a16="http://schemas.microsoft.com/office/drawing/2014/main" id="{3A1B93EF-391C-E6AC-4D0D-99456F0664C5}"/>
                    </a:ext>
                  </a:extLst>
                </p:cNvPr>
                <p:cNvSpPr/>
                <p:nvPr/>
              </p:nvSpPr>
              <p:spPr>
                <a:xfrm>
                  <a:off x="2167075" y="3179525"/>
                  <a:ext cx="113525" cy="15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1" h="6194" extrusionOk="0">
                      <a:moveTo>
                        <a:pt x="495" y="0"/>
                      </a:moveTo>
                      <a:cubicBezTo>
                        <a:pt x="495" y="23"/>
                        <a:pt x="579" y="884"/>
                        <a:pt x="587" y="1006"/>
                      </a:cubicBezTo>
                      <a:cubicBezTo>
                        <a:pt x="793" y="3268"/>
                        <a:pt x="0" y="4792"/>
                        <a:pt x="0" y="4792"/>
                      </a:cubicBezTo>
                      <a:lnTo>
                        <a:pt x="2133" y="6193"/>
                      </a:lnTo>
                      <a:lnTo>
                        <a:pt x="4076" y="5637"/>
                      </a:lnTo>
                      <a:cubicBezTo>
                        <a:pt x="4426" y="5134"/>
                        <a:pt x="4525" y="4152"/>
                        <a:pt x="4533" y="3306"/>
                      </a:cubicBezTo>
                      <a:cubicBezTo>
                        <a:pt x="4540" y="2468"/>
                        <a:pt x="4457" y="1752"/>
                        <a:pt x="4457" y="1752"/>
                      </a:cubicBezTo>
                      <a:lnTo>
                        <a:pt x="1570" y="480"/>
                      </a:lnTo>
                      <a:lnTo>
                        <a:pt x="49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1805;p49">
                  <a:extLst>
                    <a:ext uri="{FF2B5EF4-FFF2-40B4-BE49-F238E27FC236}">
                      <a16:creationId xmlns:a16="http://schemas.microsoft.com/office/drawing/2014/main" id="{D7AE75E7-BDF3-144B-533C-1D87717CE504}"/>
                    </a:ext>
                  </a:extLst>
                </p:cNvPr>
                <p:cNvSpPr/>
                <p:nvPr/>
              </p:nvSpPr>
              <p:spPr>
                <a:xfrm>
                  <a:off x="2013200" y="3278925"/>
                  <a:ext cx="350425" cy="69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7" h="27842" extrusionOk="0">
                      <a:moveTo>
                        <a:pt x="6125" y="0"/>
                      </a:moveTo>
                      <a:cubicBezTo>
                        <a:pt x="6007" y="0"/>
                        <a:pt x="5909" y="10"/>
                        <a:pt x="5835" y="31"/>
                      </a:cubicBezTo>
                      <a:cubicBezTo>
                        <a:pt x="1295" y="1364"/>
                        <a:pt x="0" y="22617"/>
                        <a:pt x="625" y="25451"/>
                      </a:cubicBezTo>
                      <a:cubicBezTo>
                        <a:pt x="966" y="27011"/>
                        <a:pt x="4184" y="27842"/>
                        <a:pt x="7446" y="27842"/>
                      </a:cubicBezTo>
                      <a:cubicBezTo>
                        <a:pt x="10095" y="27842"/>
                        <a:pt x="12772" y="27294"/>
                        <a:pt x="13963" y="26144"/>
                      </a:cubicBezTo>
                      <a:cubicBezTo>
                        <a:pt x="14017" y="26083"/>
                        <a:pt x="14009" y="25047"/>
                        <a:pt x="13986" y="23478"/>
                      </a:cubicBezTo>
                      <a:cubicBezTo>
                        <a:pt x="13940" y="21794"/>
                        <a:pt x="13857" y="19494"/>
                        <a:pt x="13750" y="17117"/>
                      </a:cubicBezTo>
                      <a:cubicBezTo>
                        <a:pt x="13521" y="12029"/>
                        <a:pt x="13240" y="6605"/>
                        <a:pt x="13133" y="6087"/>
                      </a:cubicBezTo>
                      <a:cubicBezTo>
                        <a:pt x="12607" y="3451"/>
                        <a:pt x="11815" y="1387"/>
                        <a:pt x="11815" y="1387"/>
                      </a:cubicBezTo>
                      <a:cubicBezTo>
                        <a:pt x="11815" y="1387"/>
                        <a:pt x="7531" y="0"/>
                        <a:pt x="61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1806;p49">
                  <a:extLst>
                    <a:ext uri="{FF2B5EF4-FFF2-40B4-BE49-F238E27FC236}">
                      <a16:creationId xmlns:a16="http://schemas.microsoft.com/office/drawing/2014/main" id="{D71478F8-B460-38ED-0816-68ADC9DBDC4A}"/>
                    </a:ext>
                  </a:extLst>
                </p:cNvPr>
                <p:cNvSpPr/>
                <p:nvPr/>
              </p:nvSpPr>
              <p:spPr>
                <a:xfrm>
                  <a:off x="2180775" y="3191525"/>
                  <a:ext cx="998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2827" extrusionOk="0">
                      <a:moveTo>
                        <a:pt x="1022" y="0"/>
                      </a:moveTo>
                      <a:cubicBezTo>
                        <a:pt x="382" y="0"/>
                        <a:pt x="1" y="137"/>
                        <a:pt x="260" y="579"/>
                      </a:cubicBezTo>
                      <a:cubicBezTo>
                        <a:pt x="839" y="1569"/>
                        <a:pt x="2895" y="2438"/>
                        <a:pt x="3985" y="2826"/>
                      </a:cubicBezTo>
                      <a:cubicBezTo>
                        <a:pt x="3992" y="1988"/>
                        <a:pt x="3909" y="1272"/>
                        <a:pt x="3909" y="1272"/>
                      </a:cubicBezTo>
                      <a:lnTo>
                        <a:pt x="102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1807;p49">
                  <a:extLst>
                    <a:ext uri="{FF2B5EF4-FFF2-40B4-BE49-F238E27FC236}">
                      <a16:creationId xmlns:a16="http://schemas.microsoft.com/office/drawing/2014/main" id="{4E38F027-41CB-9EC8-2407-38ECF48B87B2}"/>
                    </a:ext>
                  </a:extLst>
                </p:cNvPr>
                <p:cNvSpPr/>
                <p:nvPr/>
              </p:nvSpPr>
              <p:spPr>
                <a:xfrm>
                  <a:off x="2116975" y="3028025"/>
                  <a:ext cx="218475" cy="20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9" h="8005" extrusionOk="0">
                      <a:moveTo>
                        <a:pt x="5151" y="0"/>
                      </a:moveTo>
                      <a:cubicBezTo>
                        <a:pt x="4578" y="0"/>
                        <a:pt x="3856" y="133"/>
                        <a:pt x="2934" y="461"/>
                      </a:cubicBezTo>
                      <a:cubicBezTo>
                        <a:pt x="1" y="1513"/>
                        <a:pt x="1182" y="3280"/>
                        <a:pt x="2042" y="6182"/>
                      </a:cubicBezTo>
                      <a:cubicBezTo>
                        <a:pt x="2470" y="7641"/>
                        <a:pt x="3851" y="8005"/>
                        <a:pt x="5122" y="8005"/>
                      </a:cubicBezTo>
                      <a:cubicBezTo>
                        <a:pt x="6387" y="8005"/>
                        <a:pt x="7542" y="7645"/>
                        <a:pt x="7542" y="7645"/>
                      </a:cubicBezTo>
                      <a:cubicBezTo>
                        <a:pt x="8738" y="7180"/>
                        <a:pt x="7824" y="2145"/>
                        <a:pt x="7298" y="1254"/>
                      </a:cubicBezTo>
                      <a:cubicBezTo>
                        <a:pt x="6938" y="632"/>
                        <a:pt x="6399" y="0"/>
                        <a:pt x="51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1808;p49">
                  <a:extLst>
                    <a:ext uri="{FF2B5EF4-FFF2-40B4-BE49-F238E27FC236}">
                      <a16:creationId xmlns:a16="http://schemas.microsoft.com/office/drawing/2014/main" id="{9DD5E3E7-751B-9C60-DEA7-00524459AF04}"/>
                    </a:ext>
                  </a:extLst>
                </p:cNvPr>
                <p:cNvSpPr/>
                <p:nvPr/>
              </p:nvSpPr>
              <p:spPr>
                <a:xfrm>
                  <a:off x="2080600" y="2988225"/>
                  <a:ext cx="243825" cy="22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3" h="9123" extrusionOk="0">
                      <a:moveTo>
                        <a:pt x="6412" y="1"/>
                      </a:moveTo>
                      <a:cubicBezTo>
                        <a:pt x="4286" y="1"/>
                        <a:pt x="1488" y="927"/>
                        <a:pt x="595" y="2510"/>
                      </a:cubicBezTo>
                      <a:cubicBezTo>
                        <a:pt x="1" y="3562"/>
                        <a:pt x="2355" y="9107"/>
                        <a:pt x="4518" y="9122"/>
                      </a:cubicBezTo>
                      <a:cubicBezTo>
                        <a:pt x="4520" y="9122"/>
                        <a:pt x="4522" y="9122"/>
                        <a:pt x="4525" y="9122"/>
                      </a:cubicBezTo>
                      <a:cubicBezTo>
                        <a:pt x="5527" y="9122"/>
                        <a:pt x="6308" y="7376"/>
                        <a:pt x="6202" y="6357"/>
                      </a:cubicBezTo>
                      <a:cubicBezTo>
                        <a:pt x="6146" y="5789"/>
                        <a:pt x="6363" y="5636"/>
                        <a:pt x="6685" y="5636"/>
                      </a:cubicBezTo>
                      <a:cubicBezTo>
                        <a:pt x="6942" y="5636"/>
                        <a:pt x="7266" y="5733"/>
                        <a:pt x="7573" y="5794"/>
                      </a:cubicBezTo>
                      <a:cubicBezTo>
                        <a:pt x="7587" y="5797"/>
                        <a:pt x="7602" y="5798"/>
                        <a:pt x="7616" y="5798"/>
                      </a:cubicBezTo>
                      <a:cubicBezTo>
                        <a:pt x="8286" y="5798"/>
                        <a:pt x="8571" y="2556"/>
                        <a:pt x="8571" y="2556"/>
                      </a:cubicBezTo>
                      <a:cubicBezTo>
                        <a:pt x="9753" y="783"/>
                        <a:pt x="8366" y="1"/>
                        <a:pt x="64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1809;p49">
                  <a:extLst>
                    <a:ext uri="{FF2B5EF4-FFF2-40B4-BE49-F238E27FC236}">
                      <a16:creationId xmlns:a16="http://schemas.microsoft.com/office/drawing/2014/main" id="{4AFAD2A4-B32E-75D2-C770-2FBC341D5A08}"/>
                    </a:ext>
                  </a:extLst>
                </p:cNvPr>
                <p:cNvSpPr/>
                <p:nvPr/>
              </p:nvSpPr>
              <p:spPr>
                <a:xfrm>
                  <a:off x="2158875" y="3245975"/>
                  <a:ext cx="149900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6" h="2706" extrusionOk="0">
                      <a:moveTo>
                        <a:pt x="963" y="1"/>
                      </a:moveTo>
                      <a:cubicBezTo>
                        <a:pt x="937" y="1"/>
                        <a:pt x="916" y="3"/>
                        <a:pt x="900" y="8"/>
                      </a:cubicBezTo>
                      <a:cubicBezTo>
                        <a:pt x="496" y="146"/>
                        <a:pt x="1" y="1349"/>
                        <a:pt x="1" y="1349"/>
                      </a:cubicBezTo>
                      <a:lnTo>
                        <a:pt x="5981" y="2705"/>
                      </a:lnTo>
                      <a:cubicBezTo>
                        <a:pt x="5996" y="2705"/>
                        <a:pt x="5516" y="1753"/>
                        <a:pt x="4754" y="1425"/>
                      </a:cubicBezTo>
                      <a:cubicBezTo>
                        <a:pt x="4703" y="1403"/>
                        <a:pt x="1568" y="1"/>
                        <a:pt x="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1810;p49">
                  <a:extLst>
                    <a:ext uri="{FF2B5EF4-FFF2-40B4-BE49-F238E27FC236}">
                      <a16:creationId xmlns:a16="http://schemas.microsoft.com/office/drawing/2014/main" id="{09560EC7-BD63-45DC-B438-6EA3B48D253C}"/>
                    </a:ext>
                  </a:extLst>
                </p:cNvPr>
                <p:cNvSpPr/>
                <p:nvPr/>
              </p:nvSpPr>
              <p:spPr>
                <a:xfrm>
                  <a:off x="2283050" y="3647325"/>
                  <a:ext cx="536300" cy="50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2" h="20116" extrusionOk="0">
                      <a:moveTo>
                        <a:pt x="20316" y="0"/>
                      </a:moveTo>
                      <a:cubicBezTo>
                        <a:pt x="20089" y="0"/>
                        <a:pt x="19800" y="132"/>
                        <a:pt x="19555" y="363"/>
                      </a:cubicBezTo>
                      <a:lnTo>
                        <a:pt x="511" y="18294"/>
                      </a:lnTo>
                      <a:cubicBezTo>
                        <a:pt x="130" y="18645"/>
                        <a:pt x="0" y="19102"/>
                        <a:pt x="198" y="19315"/>
                      </a:cubicBezTo>
                      <a:lnTo>
                        <a:pt x="846" y="20008"/>
                      </a:lnTo>
                      <a:cubicBezTo>
                        <a:pt x="914" y="20081"/>
                        <a:pt x="1014" y="20116"/>
                        <a:pt x="1132" y="20116"/>
                      </a:cubicBezTo>
                      <a:cubicBezTo>
                        <a:pt x="1359" y="20116"/>
                        <a:pt x="1649" y="19987"/>
                        <a:pt x="1890" y="19757"/>
                      </a:cubicBezTo>
                      <a:lnTo>
                        <a:pt x="20933" y="1825"/>
                      </a:lnTo>
                      <a:cubicBezTo>
                        <a:pt x="21307" y="1475"/>
                        <a:pt x="21451" y="1018"/>
                        <a:pt x="21253" y="797"/>
                      </a:cubicBezTo>
                      <a:lnTo>
                        <a:pt x="20606" y="111"/>
                      </a:lnTo>
                      <a:cubicBezTo>
                        <a:pt x="20536" y="36"/>
                        <a:pt x="20434" y="0"/>
                        <a:pt x="203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1811;p49">
                  <a:extLst>
                    <a:ext uri="{FF2B5EF4-FFF2-40B4-BE49-F238E27FC236}">
                      <a16:creationId xmlns:a16="http://schemas.microsoft.com/office/drawing/2014/main" id="{79DF222D-4020-7594-325D-043B9BF4D4FD}"/>
                    </a:ext>
                  </a:extLst>
                </p:cNvPr>
                <p:cNvSpPr/>
                <p:nvPr/>
              </p:nvSpPr>
              <p:spPr>
                <a:xfrm>
                  <a:off x="2283050" y="3907950"/>
                  <a:ext cx="256350" cy="24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4" h="9691" extrusionOk="0">
                      <a:moveTo>
                        <a:pt x="8875" y="0"/>
                      </a:moveTo>
                      <a:lnTo>
                        <a:pt x="511" y="7869"/>
                      </a:lnTo>
                      <a:cubicBezTo>
                        <a:pt x="130" y="8220"/>
                        <a:pt x="0" y="8677"/>
                        <a:pt x="198" y="8890"/>
                      </a:cubicBezTo>
                      <a:lnTo>
                        <a:pt x="846" y="9583"/>
                      </a:lnTo>
                      <a:cubicBezTo>
                        <a:pt x="914" y="9656"/>
                        <a:pt x="1014" y="9691"/>
                        <a:pt x="1132" y="9691"/>
                      </a:cubicBezTo>
                      <a:cubicBezTo>
                        <a:pt x="1359" y="9691"/>
                        <a:pt x="1649" y="9562"/>
                        <a:pt x="1890" y="9332"/>
                      </a:cubicBezTo>
                      <a:lnTo>
                        <a:pt x="10254" y="1471"/>
                      </a:lnTo>
                      <a:lnTo>
                        <a:pt x="88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1812;p49">
                  <a:extLst>
                    <a:ext uri="{FF2B5EF4-FFF2-40B4-BE49-F238E27FC236}">
                      <a16:creationId xmlns:a16="http://schemas.microsoft.com/office/drawing/2014/main" id="{1381512A-0DC3-3159-8A30-A139C7ED28B8}"/>
                    </a:ext>
                  </a:extLst>
                </p:cNvPr>
                <p:cNvSpPr/>
                <p:nvPr/>
              </p:nvSpPr>
              <p:spPr>
                <a:xfrm>
                  <a:off x="2659350" y="3041500"/>
                  <a:ext cx="805775" cy="74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31" h="29858" extrusionOk="0">
                      <a:moveTo>
                        <a:pt x="15786" y="1197"/>
                      </a:moveTo>
                      <a:cubicBezTo>
                        <a:pt x="16576" y="1197"/>
                        <a:pt x="17365" y="1265"/>
                        <a:pt x="18146" y="1400"/>
                      </a:cubicBezTo>
                      <a:cubicBezTo>
                        <a:pt x="20713" y="1850"/>
                        <a:pt x="23173" y="3015"/>
                        <a:pt x="25215" y="4927"/>
                      </a:cubicBezTo>
                      <a:cubicBezTo>
                        <a:pt x="30745" y="10130"/>
                        <a:pt x="31012" y="18829"/>
                        <a:pt x="25801" y="24367"/>
                      </a:cubicBezTo>
                      <a:cubicBezTo>
                        <a:pt x="23889" y="26401"/>
                        <a:pt x="21497" y="27726"/>
                        <a:pt x="18968" y="28328"/>
                      </a:cubicBezTo>
                      <a:cubicBezTo>
                        <a:pt x="17925" y="28575"/>
                        <a:pt x="16857" y="28699"/>
                        <a:pt x="15788" y="28699"/>
                      </a:cubicBezTo>
                      <a:cubicBezTo>
                        <a:pt x="12411" y="28699"/>
                        <a:pt x="9025" y="27461"/>
                        <a:pt x="6369" y="24961"/>
                      </a:cubicBezTo>
                      <a:cubicBezTo>
                        <a:pt x="839" y="19751"/>
                        <a:pt x="572" y="11044"/>
                        <a:pt x="5782" y="5521"/>
                      </a:cubicBezTo>
                      <a:cubicBezTo>
                        <a:pt x="8483" y="2646"/>
                        <a:pt x="12131" y="1197"/>
                        <a:pt x="15786" y="1197"/>
                      </a:cubicBezTo>
                      <a:close/>
                      <a:moveTo>
                        <a:pt x="15786" y="0"/>
                      </a:moveTo>
                      <a:cubicBezTo>
                        <a:pt x="11815" y="0"/>
                        <a:pt x="7852" y="1575"/>
                        <a:pt x="4914" y="4691"/>
                      </a:cubicBezTo>
                      <a:cubicBezTo>
                        <a:pt x="1113" y="8751"/>
                        <a:pt x="1" y="14350"/>
                        <a:pt x="1517" y="19294"/>
                      </a:cubicBezTo>
                      <a:cubicBezTo>
                        <a:pt x="2248" y="21701"/>
                        <a:pt x="3596" y="23956"/>
                        <a:pt x="5562" y="25807"/>
                      </a:cubicBezTo>
                      <a:cubicBezTo>
                        <a:pt x="8442" y="28516"/>
                        <a:pt x="12118" y="29858"/>
                        <a:pt x="15785" y="29858"/>
                      </a:cubicBezTo>
                      <a:cubicBezTo>
                        <a:pt x="19760" y="29858"/>
                        <a:pt x="23726" y="28281"/>
                        <a:pt x="26662" y="25159"/>
                      </a:cubicBezTo>
                      <a:cubicBezTo>
                        <a:pt x="32231" y="19233"/>
                        <a:pt x="32033" y="9962"/>
                        <a:pt x="26251" y="4287"/>
                      </a:cubicBezTo>
                      <a:cubicBezTo>
                        <a:pt x="26175" y="4211"/>
                        <a:pt x="26098" y="4135"/>
                        <a:pt x="26015" y="4059"/>
                      </a:cubicBezTo>
                      <a:cubicBezTo>
                        <a:pt x="23132" y="1344"/>
                        <a:pt x="19455" y="0"/>
                        <a:pt x="157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1813;p49">
                  <a:extLst>
                    <a:ext uri="{FF2B5EF4-FFF2-40B4-BE49-F238E27FC236}">
                      <a16:creationId xmlns:a16="http://schemas.microsoft.com/office/drawing/2014/main" id="{EC5FE807-E6BB-EE37-6E8C-B53D585CE1ED}"/>
                    </a:ext>
                  </a:extLst>
                </p:cNvPr>
                <p:cNvSpPr/>
                <p:nvPr/>
              </p:nvSpPr>
              <p:spPr>
                <a:xfrm>
                  <a:off x="2673650" y="3071425"/>
                  <a:ext cx="760825" cy="68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33" h="27489" extrusionOk="0">
                      <a:moveTo>
                        <a:pt x="15214" y="0"/>
                      </a:moveTo>
                      <a:cubicBezTo>
                        <a:pt x="11559" y="0"/>
                        <a:pt x="7911" y="1449"/>
                        <a:pt x="5210" y="4324"/>
                      </a:cubicBezTo>
                      <a:cubicBezTo>
                        <a:pt x="0" y="9855"/>
                        <a:pt x="267" y="18561"/>
                        <a:pt x="5797" y="23757"/>
                      </a:cubicBezTo>
                      <a:cubicBezTo>
                        <a:pt x="8451" y="26254"/>
                        <a:pt x="11833" y="27488"/>
                        <a:pt x="15208" y="27488"/>
                      </a:cubicBezTo>
                      <a:cubicBezTo>
                        <a:pt x="16279" y="27488"/>
                        <a:pt x="17350" y="27364"/>
                        <a:pt x="18396" y="27116"/>
                      </a:cubicBezTo>
                      <a:cubicBezTo>
                        <a:pt x="20925" y="26522"/>
                        <a:pt x="23317" y="25196"/>
                        <a:pt x="25229" y="23162"/>
                      </a:cubicBezTo>
                      <a:cubicBezTo>
                        <a:pt x="30432" y="17624"/>
                        <a:pt x="30166" y="8933"/>
                        <a:pt x="24643" y="3730"/>
                      </a:cubicBezTo>
                      <a:cubicBezTo>
                        <a:pt x="22601" y="1818"/>
                        <a:pt x="20141" y="653"/>
                        <a:pt x="17574" y="203"/>
                      </a:cubicBezTo>
                      <a:cubicBezTo>
                        <a:pt x="16793" y="68"/>
                        <a:pt x="16004" y="0"/>
                        <a:pt x="15214" y="0"/>
                      </a:cubicBezTo>
                      <a:close/>
                    </a:path>
                  </a:pathLst>
                </a:custGeom>
                <a:solidFill>
                  <a:srgbClr val="0F214E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1814;p49">
                  <a:extLst>
                    <a:ext uri="{FF2B5EF4-FFF2-40B4-BE49-F238E27FC236}">
                      <a16:creationId xmlns:a16="http://schemas.microsoft.com/office/drawing/2014/main" id="{0C17FA7E-BED3-87C4-673A-E2606CE5AEDC}"/>
                    </a:ext>
                  </a:extLst>
                </p:cNvPr>
                <p:cNvSpPr/>
                <p:nvPr/>
              </p:nvSpPr>
              <p:spPr>
                <a:xfrm>
                  <a:off x="2100225" y="3429575"/>
                  <a:ext cx="262250" cy="43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0" h="17452" extrusionOk="0">
                      <a:moveTo>
                        <a:pt x="877" y="0"/>
                      </a:moveTo>
                      <a:cubicBezTo>
                        <a:pt x="877" y="0"/>
                        <a:pt x="1" y="9979"/>
                        <a:pt x="10490" y="17452"/>
                      </a:cubicBezTo>
                      <a:cubicBezTo>
                        <a:pt x="10452" y="15768"/>
                        <a:pt x="10360" y="13460"/>
                        <a:pt x="10261" y="11091"/>
                      </a:cubicBezTo>
                      <a:cubicBezTo>
                        <a:pt x="8509" y="6940"/>
                        <a:pt x="4708" y="2156"/>
                        <a:pt x="8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1815;p49">
                  <a:extLst>
                    <a:ext uri="{FF2B5EF4-FFF2-40B4-BE49-F238E27FC236}">
                      <a16:creationId xmlns:a16="http://schemas.microsoft.com/office/drawing/2014/main" id="{C19087E6-BDBB-82F6-D957-191262BDD8F0}"/>
                    </a:ext>
                  </a:extLst>
                </p:cNvPr>
                <p:cNvSpPr/>
                <p:nvPr/>
              </p:nvSpPr>
              <p:spPr>
                <a:xfrm>
                  <a:off x="2590225" y="3759975"/>
                  <a:ext cx="107050" cy="7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2" h="3002" extrusionOk="0">
                      <a:moveTo>
                        <a:pt x="2590" y="1"/>
                      </a:moveTo>
                      <a:lnTo>
                        <a:pt x="2590" y="1"/>
                      </a:lnTo>
                      <a:cubicBezTo>
                        <a:pt x="2491" y="92"/>
                        <a:pt x="1996" y="656"/>
                        <a:pt x="1250" y="823"/>
                      </a:cubicBezTo>
                      <a:cubicBezTo>
                        <a:pt x="998" y="886"/>
                        <a:pt x="695" y="1173"/>
                        <a:pt x="447" y="1173"/>
                      </a:cubicBezTo>
                      <a:cubicBezTo>
                        <a:pt x="425" y="1173"/>
                        <a:pt x="403" y="1171"/>
                        <a:pt x="381" y="1166"/>
                      </a:cubicBezTo>
                      <a:lnTo>
                        <a:pt x="214" y="1128"/>
                      </a:lnTo>
                      <a:lnTo>
                        <a:pt x="1" y="2377"/>
                      </a:lnTo>
                      <a:lnTo>
                        <a:pt x="678" y="2690"/>
                      </a:lnTo>
                      <a:cubicBezTo>
                        <a:pt x="1275" y="2895"/>
                        <a:pt x="1901" y="3001"/>
                        <a:pt x="2326" y="3001"/>
                      </a:cubicBezTo>
                      <a:cubicBezTo>
                        <a:pt x="2498" y="3001"/>
                        <a:pt x="2637" y="2984"/>
                        <a:pt x="2728" y="2949"/>
                      </a:cubicBezTo>
                      <a:cubicBezTo>
                        <a:pt x="3543" y="2613"/>
                        <a:pt x="3916" y="2423"/>
                        <a:pt x="4053" y="2255"/>
                      </a:cubicBezTo>
                      <a:cubicBezTo>
                        <a:pt x="4282" y="1958"/>
                        <a:pt x="4259" y="1737"/>
                        <a:pt x="4266" y="1539"/>
                      </a:cubicBezTo>
                      <a:cubicBezTo>
                        <a:pt x="4266" y="1425"/>
                        <a:pt x="4243" y="1151"/>
                        <a:pt x="4129" y="1128"/>
                      </a:cubicBezTo>
                      <a:cubicBezTo>
                        <a:pt x="3836" y="1068"/>
                        <a:pt x="3594" y="1050"/>
                        <a:pt x="3383" y="1050"/>
                      </a:cubicBezTo>
                      <a:cubicBezTo>
                        <a:pt x="3057" y="1050"/>
                        <a:pt x="2808" y="1094"/>
                        <a:pt x="2571" y="1094"/>
                      </a:cubicBezTo>
                      <a:cubicBezTo>
                        <a:pt x="2531" y="1094"/>
                        <a:pt x="2492" y="1093"/>
                        <a:pt x="2453" y="1090"/>
                      </a:cubicBezTo>
                      <a:cubicBezTo>
                        <a:pt x="2400" y="1082"/>
                        <a:pt x="2377" y="1037"/>
                        <a:pt x="2392" y="998"/>
                      </a:cubicBezTo>
                      <a:cubicBezTo>
                        <a:pt x="2453" y="892"/>
                        <a:pt x="2514" y="747"/>
                        <a:pt x="2545" y="694"/>
                      </a:cubicBezTo>
                      <a:cubicBezTo>
                        <a:pt x="2910" y="16"/>
                        <a:pt x="2591" y="1"/>
                        <a:pt x="259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1816;p49">
                  <a:extLst>
                    <a:ext uri="{FF2B5EF4-FFF2-40B4-BE49-F238E27FC236}">
                      <a16:creationId xmlns:a16="http://schemas.microsoft.com/office/drawing/2014/main" id="{49E60B3C-A958-A0A4-0133-BD502AEF24E4}"/>
                    </a:ext>
                  </a:extLst>
                </p:cNvPr>
                <p:cNvSpPr/>
                <p:nvPr/>
              </p:nvSpPr>
              <p:spPr>
                <a:xfrm>
                  <a:off x="1967875" y="3313600"/>
                  <a:ext cx="643900" cy="5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6" h="20469" extrusionOk="0">
                      <a:moveTo>
                        <a:pt x="9423" y="0"/>
                      </a:moveTo>
                      <a:cubicBezTo>
                        <a:pt x="9423" y="0"/>
                        <a:pt x="0" y="1798"/>
                        <a:pt x="12196" y="15441"/>
                      </a:cubicBezTo>
                      <a:cubicBezTo>
                        <a:pt x="14146" y="17627"/>
                        <a:pt x="24689" y="20468"/>
                        <a:pt x="24689" y="20468"/>
                      </a:cubicBezTo>
                      <a:cubicBezTo>
                        <a:pt x="24689" y="20468"/>
                        <a:pt x="25755" y="19554"/>
                        <a:pt x="25222" y="18823"/>
                      </a:cubicBezTo>
                      <a:cubicBezTo>
                        <a:pt x="25222" y="18823"/>
                        <a:pt x="17963" y="13552"/>
                        <a:pt x="16363" y="12714"/>
                      </a:cubicBezTo>
                      <a:cubicBezTo>
                        <a:pt x="15654" y="12333"/>
                        <a:pt x="13575" y="4289"/>
                        <a:pt x="12402" y="2361"/>
                      </a:cubicBezTo>
                      <a:cubicBezTo>
                        <a:pt x="11236" y="434"/>
                        <a:pt x="9423" y="0"/>
                        <a:pt x="94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1817;p49">
                  <a:extLst>
                    <a:ext uri="{FF2B5EF4-FFF2-40B4-BE49-F238E27FC236}">
                      <a16:creationId xmlns:a16="http://schemas.microsoft.com/office/drawing/2014/main" id="{1A5D423E-2E26-1522-D4E0-B7619B974D06}"/>
                    </a:ext>
                  </a:extLst>
                </p:cNvPr>
                <p:cNvSpPr/>
                <p:nvPr/>
              </p:nvSpPr>
              <p:spPr>
                <a:xfrm>
                  <a:off x="2657650" y="3383200"/>
                  <a:ext cx="32400" cy="5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" h="2386" extrusionOk="0">
                      <a:moveTo>
                        <a:pt x="1039" y="0"/>
                      </a:moveTo>
                      <a:cubicBezTo>
                        <a:pt x="1016" y="0"/>
                        <a:pt x="997" y="7"/>
                        <a:pt x="983" y="19"/>
                      </a:cubicBezTo>
                      <a:cubicBezTo>
                        <a:pt x="823" y="187"/>
                        <a:pt x="427" y="1093"/>
                        <a:pt x="373" y="1406"/>
                      </a:cubicBezTo>
                      <a:cubicBezTo>
                        <a:pt x="305" y="1718"/>
                        <a:pt x="0" y="2305"/>
                        <a:pt x="0" y="2305"/>
                      </a:cubicBezTo>
                      <a:cubicBezTo>
                        <a:pt x="0" y="2305"/>
                        <a:pt x="224" y="2386"/>
                        <a:pt x="455" y="2386"/>
                      </a:cubicBezTo>
                      <a:cubicBezTo>
                        <a:pt x="656" y="2386"/>
                        <a:pt x="863" y="2325"/>
                        <a:pt x="937" y="2099"/>
                      </a:cubicBezTo>
                      <a:cubicBezTo>
                        <a:pt x="990" y="1908"/>
                        <a:pt x="960" y="1337"/>
                        <a:pt x="1135" y="918"/>
                      </a:cubicBezTo>
                      <a:cubicBezTo>
                        <a:pt x="1242" y="652"/>
                        <a:pt x="1295" y="438"/>
                        <a:pt x="1288" y="316"/>
                      </a:cubicBezTo>
                      <a:cubicBezTo>
                        <a:pt x="1263" y="98"/>
                        <a:pt x="1128" y="0"/>
                        <a:pt x="103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1818;p49">
                  <a:extLst>
                    <a:ext uri="{FF2B5EF4-FFF2-40B4-BE49-F238E27FC236}">
                      <a16:creationId xmlns:a16="http://schemas.microsoft.com/office/drawing/2014/main" id="{43BE7836-E907-648E-6946-2E4A9811B7C6}"/>
                    </a:ext>
                  </a:extLst>
                </p:cNvPr>
                <p:cNvSpPr/>
                <p:nvPr/>
              </p:nvSpPr>
              <p:spPr>
                <a:xfrm>
                  <a:off x="3436350" y="4693500"/>
                  <a:ext cx="1562000" cy="19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80" h="7779" extrusionOk="0">
                      <a:moveTo>
                        <a:pt x="3885" y="1"/>
                      </a:moveTo>
                      <a:cubicBezTo>
                        <a:pt x="1745" y="1"/>
                        <a:pt x="0" y="1745"/>
                        <a:pt x="0" y="3886"/>
                      </a:cubicBezTo>
                      <a:cubicBezTo>
                        <a:pt x="0" y="4046"/>
                        <a:pt x="8" y="4213"/>
                        <a:pt x="31" y="4366"/>
                      </a:cubicBezTo>
                      <a:cubicBezTo>
                        <a:pt x="84" y="4861"/>
                        <a:pt x="236" y="5325"/>
                        <a:pt x="465" y="5752"/>
                      </a:cubicBezTo>
                      <a:cubicBezTo>
                        <a:pt x="648" y="6087"/>
                        <a:pt x="869" y="6377"/>
                        <a:pt x="1135" y="6636"/>
                      </a:cubicBezTo>
                      <a:cubicBezTo>
                        <a:pt x="1836" y="7344"/>
                        <a:pt x="2804" y="7778"/>
                        <a:pt x="3885" y="7778"/>
                      </a:cubicBezTo>
                      <a:lnTo>
                        <a:pt x="58587" y="7778"/>
                      </a:lnTo>
                      <a:cubicBezTo>
                        <a:pt x="60743" y="7778"/>
                        <a:pt x="62480" y="6034"/>
                        <a:pt x="62480" y="3893"/>
                      </a:cubicBezTo>
                      <a:cubicBezTo>
                        <a:pt x="62480" y="2819"/>
                        <a:pt x="62045" y="1844"/>
                        <a:pt x="61337" y="1143"/>
                      </a:cubicBezTo>
                      <a:cubicBezTo>
                        <a:pt x="60636" y="435"/>
                        <a:pt x="59661" y="1"/>
                        <a:pt x="585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1819;p49">
                  <a:extLst>
                    <a:ext uri="{FF2B5EF4-FFF2-40B4-BE49-F238E27FC236}">
                      <a16:creationId xmlns:a16="http://schemas.microsoft.com/office/drawing/2014/main" id="{65B35ACF-396F-5610-E9D4-6DD753ECD786}"/>
                    </a:ext>
                  </a:extLst>
                </p:cNvPr>
                <p:cNvSpPr/>
                <p:nvPr/>
              </p:nvSpPr>
              <p:spPr>
                <a:xfrm>
                  <a:off x="3525650" y="4645900"/>
                  <a:ext cx="498975" cy="3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9" h="1204" extrusionOk="0">
                      <a:moveTo>
                        <a:pt x="595" y="0"/>
                      </a:moveTo>
                      <a:cubicBezTo>
                        <a:pt x="275" y="0"/>
                        <a:pt x="1" y="267"/>
                        <a:pt x="1" y="602"/>
                      </a:cubicBezTo>
                      <a:cubicBezTo>
                        <a:pt x="1" y="937"/>
                        <a:pt x="268" y="1204"/>
                        <a:pt x="595" y="1204"/>
                      </a:cubicBezTo>
                      <a:lnTo>
                        <a:pt x="19357" y="1204"/>
                      </a:lnTo>
                      <a:cubicBezTo>
                        <a:pt x="19677" y="1204"/>
                        <a:pt x="19959" y="937"/>
                        <a:pt x="19959" y="602"/>
                      </a:cubicBezTo>
                      <a:cubicBezTo>
                        <a:pt x="19959" y="275"/>
                        <a:pt x="19692" y="0"/>
                        <a:pt x="193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1820;p49">
                  <a:extLst>
                    <a:ext uri="{FF2B5EF4-FFF2-40B4-BE49-F238E27FC236}">
                      <a16:creationId xmlns:a16="http://schemas.microsoft.com/office/drawing/2014/main" id="{771D396B-BEA3-70F5-70D4-2195DDE93B66}"/>
                    </a:ext>
                  </a:extLst>
                </p:cNvPr>
                <p:cNvSpPr/>
                <p:nvPr/>
              </p:nvSpPr>
              <p:spPr>
                <a:xfrm>
                  <a:off x="3566225" y="4675800"/>
                  <a:ext cx="51075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3" h="702" extrusionOk="0">
                      <a:moveTo>
                        <a:pt x="1" y="0"/>
                      </a:moveTo>
                      <a:lnTo>
                        <a:pt x="1" y="701"/>
                      </a:lnTo>
                      <a:lnTo>
                        <a:pt x="2042" y="701"/>
                      </a:lnTo>
                      <a:lnTo>
                        <a:pt x="20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1821;p49">
                  <a:extLst>
                    <a:ext uri="{FF2B5EF4-FFF2-40B4-BE49-F238E27FC236}">
                      <a16:creationId xmlns:a16="http://schemas.microsoft.com/office/drawing/2014/main" id="{307B3EC3-A4CF-1976-2BCF-6A83539A3689}"/>
                    </a:ext>
                  </a:extLst>
                </p:cNvPr>
                <p:cNvSpPr/>
                <p:nvPr/>
              </p:nvSpPr>
              <p:spPr>
                <a:xfrm>
                  <a:off x="3447975" y="4837275"/>
                  <a:ext cx="375175" cy="5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7" h="2028" extrusionOk="0">
                      <a:moveTo>
                        <a:pt x="0" y="1"/>
                      </a:moveTo>
                      <a:cubicBezTo>
                        <a:pt x="183" y="336"/>
                        <a:pt x="404" y="633"/>
                        <a:pt x="670" y="885"/>
                      </a:cubicBezTo>
                      <a:cubicBezTo>
                        <a:pt x="1371" y="1593"/>
                        <a:pt x="2346" y="2027"/>
                        <a:pt x="3420" y="2027"/>
                      </a:cubicBezTo>
                      <a:lnTo>
                        <a:pt x="15007" y="2027"/>
                      </a:lnTo>
                      <a:lnTo>
                        <a:pt x="1500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1822;p49">
                  <a:extLst>
                    <a:ext uri="{FF2B5EF4-FFF2-40B4-BE49-F238E27FC236}">
                      <a16:creationId xmlns:a16="http://schemas.microsoft.com/office/drawing/2014/main" id="{A69BBB57-2D58-8109-EE2C-5179EBF8AB5A}"/>
                    </a:ext>
                  </a:extLst>
                </p:cNvPr>
                <p:cNvSpPr/>
                <p:nvPr/>
              </p:nvSpPr>
              <p:spPr>
                <a:xfrm>
                  <a:off x="3617275" y="4693500"/>
                  <a:ext cx="1562375" cy="19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95" h="7779" extrusionOk="0">
                      <a:moveTo>
                        <a:pt x="2750" y="1"/>
                      </a:moveTo>
                      <a:cubicBezTo>
                        <a:pt x="1226" y="1"/>
                        <a:pt x="0" y="1227"/>
                        <a:pt x="0" y="2751"/>
                      </a:cubicBezTo>
                      <a:lnTo>
                        <a:pt x="0" y="5028"/>
                      </a:lnTo>
                      <a:cubicBezTo>
                        <a:pt x="0" y="5280"/>
                        <a:pt x="31" y="5523"/>
                        <a:pt x="91" y="5752"/>
                      </a:cubicBezTo>
                      <a:cubicBezTo>
                        <a:pt x="411" y="6925"/>
                        <a:pt x="1485" y="7778"/>
                        <a:pt x="2750" y="7778"/>
                      </a:cubicBezTo>
                      <a:lnTo>
                        <a:pt x="59737" y="7778"/>
                      </a:lnTo>
                      <a:cubicBezTo>
                        <a:pt x="61017" y="7778"/>
                        <a:pt x="62083" y="6925"/>
                        <a:pt x="62395" y="5752"/>
                      </a:cubicBezTo>
                      <a:cubicBezTo>
                        <a:pt x="62456" y="5523"/>
                        <a:pt x="62495" y="5280"/>
                        <a:pt x="62495" y="5028"/>
                      </a:cubicBezTo>
                      <a:lnTo>
                        <a:pt x="62495" y="2751"/>
                      </a:lnTo>
                      <a:cubicBezTo>
                        <a:pt x="62495" y="1227"/>
                        <a:pt x="61253" y="1"/>
                        <a:pt x="597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1823;p49">
                  <a:extLst>
                    <a:ext uri="{FF2B5EF4-FFF2-40B4-BE49-F238E27FC236}">
                      <a16:creationId xmlns:a16="http://schemas.microsoft.com/office/drawing/2014/main" id="{41D2AE1F-A8FD-38DB-89F9-4EE91635C7CA}"/>
                    </a:ext>
                  </a:extLst>
                </p:cNvPr>
                <p:cNvSpPr/>
                <p:nvPr/>
              </p:nvSpPr>
              <p:spPr>
                <a:xfrm>
                  <a:off x="3619550" y="4837275"/>
                  <a:ext cx="1557625" cy="5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05" h="2028" extrusionOk="0">
                      <a:moveTo>
                        <a:pt x="0" y="1"/>
                      </a:moveTo>
                      <a:cubicBezTo>
                        <a:pt x="320" y="1174"/>
                        <a:pt x="1394" y="2027"/>
                        <a:pt x="2659" y="2027"/>
                      </a:cubicBezTo>
                      <a:lnTo>
                        <a:pt x="59646" y="2027"/>
                      </a:lnTo>
                      <a:cubicBezTo>
                        <a:pt x="60926" y="2027"/>
                        <a:pt x="61992" y="1174"/>
                        <a:pt x="623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1824;p49">
                  <a:extLst>
                    <a:ext uri="{FF2B5EF4-FFF2-40B4-BE49-F238E27FC236}">
                      <a16:creationId xmlns:a16="http://schemas.microsoft.com/office/drawing/2014/main" id="{EC271372-7408-956C-E82C-A15E2B1DF2C4}"/>
                    </a:ext>
                  </a:extLst>
                </p:cNvPr>
                <p:cNvSpPr/>
                <p:nvPr/>
              </p:nvSpPr>
              <p:spPr>
                <a:xfrm>
                  <a:off x="5037950" y="4693500"/>
                  <a:ext cx="260350" cy="19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4" h="7809" extrusionOk="0">
                      <a:moveTo>
                        <a:pt x="3131" y="1"/>
                      </a:moveTo>
                      <a:cubicBezTo>
                        <a:pt x="2796" y="1"/>
                        <a:pt x="2476" y="69"/>
                        <a:pt x="2171" y="184"/>
                      </a:cubicBezTo>
                      <a:cubicBezTo>
                        <a:pt x="1668" y="382"/>
                        <a:pt x="1211" y="755"/>
                        <a:pt x="846" y="1220"/>
                      </a:cubicBezTo>
                      <a:cubicBezTo>
                        <a:pt x="457" y="1745"/>
                        <a:pt x="168" y="2393"/>
                        <a:pt x="53" y="3124"/>
                      </a:cubicBezTo>
                      <a:lnTo>
                        <a:pt x="53" y="3154"/>
                      </a:lnTo>
                      <a:cubicBezTo>
                        <a:pt x="15" y="3391"/>
                        <a:pt x="0" y="3650"/>
                        <a:pt x="0" y="3909"/>
                      </a:cubicBezTo>
                      <a:cubicBezTo>
                        <a:pt x="0" y="5112"/>
                        <a:pt x="434" y="6194"/>
                        <a:pt x="1135" y="6902"/>
                      </a:cubicBezTo>
                      <a:lnTo>
                        <a:pt x="1181" y="6956"/>
                      </a:lnTo>
                      <a:cubicBezTo>
                        <a:pt x="1714" y="7489"/>
                        <a:pt x="2392" y="7809"/>
                        <a:pt x="3131" y="7809"/>
                      </a:cubicBezTo>
                      <a:cubicBezTo>
                        <a:pt x="4281" y="7809"/>
                        <a:pt x="7138" y="6064"/>
                        <a:pt x="8920" y="4914"/>
                      </a:cubicBezTo>
                      <a:cubicBezTo>
                        <a:pt x="9804" y="4335"/>
                        <a:pt x="10413" y="3909"/>
                        <a:pt x="10413" y="3909"/>
                      </a:cubicBezTo>
                      <a:cubicBezTo>
                        <a:pt x="10413" y="3909"/>
                        <a:pt x="9804" y="3474"/>
                        <a:pt x="8920" y="2895"/>
                      </a:cubicBezTo>
                      <a:cubicBezTo>
                        <a:pt x="7153" y="1745"/>
                        <a:pt x="4296" y="1"/>
                        <a:pt x="31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1825;p49">
                  <a:extLst>
                    <a:ext uri="{FF2B5EF4-FFF2-40B4-BE49-F238E27FC236}">
                      <a16:creationId xmlns:a16="http://schemas.microsoft.com/office/drawing/2014/main" id="{B9A7BC62-5DAB-F7F5-2B1B-3FEA89B3E4C4}"/>
                    </a:ext>
                  </a:extLst>
                </p:cNvPr>
                <p:cNvSpPr/>
                <p:nvPr/>
              </p:nvSpPr>
              <p:spPr>
                <a:xfrm>
                  <a:off x="5037950" y="4772350"/>
                  <a:ext cx="247575" cy="9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3" h="3749" extrusionOk="0">
                      <a:moveTo>
                        <a:pt x="53" y="0"/>
                      </a:moveTo>
                      <a:cubicBezTo>
                        <a:pt x="15" y="237"/>
                        <a:pt x="0" y="496"/>
                        <a:pt x="0" y="755"/>
                      </a:cubicBezTo>
                      <a:cubicBezTo>
                        <a:pt x="0" y="1958"/>
                        <a:pt x="434" y="3040"/>
                        <a:pt x="1135" y="3748"/>
                      </a:cubicBezTo>
                      <a:lnTo>
                        <a:pt x="9903" y="732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1826;p49">
                  <a:extLst>
                    <a:ext uri="{FF2B5EF4-FFF2-40B4-BE49-F238E27FC236}">
                      <a16:creationId xmlns:a16="http://schemas.microsoft.com/office/drawing/2014/main" id="{6A08E9B3-2996-DA66-9E85-4C763498E645}"/>
                    </a:ext>
                  </a:extLst>
                </p:cNvPr>
                <p:cNvSpPr/>
                <p:nvPr/>
              </p:nvSpPr>
              <p:spPr>
                <a:xfrm>
                  <a:off x="5059275" y="4698275"/>
                  <a:ext cx="218825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3" h="3429" extrusionOk="0">
                      <a:moveTo>
                        <a:pt x="1326" y="0"/>
                      </a:moveTo>
                      <a:cubicBezTo>
                        <a:pt x="815" y="198"/>
                        <a:pt x="358" y="564"/>
                        <a:pt x="0" y="1036"/>
                      </a:cubicBezTo>
                      <a:lnTo>
                        <a:pt x="8753" y="3428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1827;p49">
                  <a:extLst>
                    <a:ext uri="{FF2B5EF4-FFF2-40B4-BE49-F238E27FC236}">
                      <a16:creationId xmlns:a16="http://schemas.microsoft.com/office/drawing/2014/main" id="{BDCE0F74-08F3-CC3B-CB54-62D1B9AB3EA6}"/>
                    </a:ext>
                  </a:extLst>
                </p:cNvPr>
                <p:cNvSpPr/>
                <p:nvPr/>
              </p:nvSpPr>
              <p:spPr>
                <a:xfrm>
                  <a:off x="5246650" y="4765875"/>
                  <a:ext cx="51650" cy="5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6" h="2020" extrusionOk="0">
                      <a:moveTo>
                        <a:pt x="572" y="0"/>
                      </a:moveTo>
                      <a:cubicBezTo>
                        <a:pt x="237" y="145"/>
                        <a:pt x="1" y="541"/>
                        <a:pt x="1" y="1014"/>
                      </a:cubicBezTo>
                      <a:cubicBezTo>
                        <a:pt x="1" y="1478"/>
                        <a:pt x="237" y="1867"/>
                        <a:pt x="572" y="2019"/>
                      </a:cubicBezTo>
                      <a:cubicBezTo>
                        <a:pt x="1456" y="1440"/>
                        <a:pt x="2065" y="1014"/>
                        <a:pt x="2065" y="1014"/>
                      </a:cubicBezTo>
                      <a:cubicBezTo>
                        <a:pt x="2065" y="1014"/>
                        <a:pt x="1456" y="579"/>
                        <a:pt x="5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44"/>
          <p:cNvSpPr txBox="1">
            <a:spLocks noGrp="1"/>
          </p:cNvSpPr>
          <p:nvPr>
            <p:ph type="title"/>
          </p:nvPr>
        </p:nvSpPr>
        <p:spPr>
          <a:xfrm flipH="1">
            <a:off x="1330050" y="1481838"/>
            <a:ext cx="6367800" cy="2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1"/>
          <p:cNvSpPr txBox="1">
            <a:spLocks noGrp="1"/>
          </p:cNvSpPr>
          <p:nvPr>
            <p:ph type="body" idx="1"/>
          </p:nvPr>
        </p:nvSpPr>
        <p:spPr>
          <a:xfrm>
            <a:off x="337324" y="1340850"/>
            <a:ext cx="4193389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</a:rPr>
              <a:t>日常生活中，常聽說「下雨能夠洗滌空氣」，讓空氣變得清新，但具體的影響程度和機制並不明確。因此，透過量化分析降雨量對空氣品質指標 </a:t>
            </a:r>
            <a:r>
              <a:rPr lang="en-US" altLang="zh-TW" sz="1400" dirty="0">
                <a:latin typeface="Taipei Sans TC Beta" pitchFamily="2" charset="-120"/>
                <a:ea typeface="Taipei Sans TC Beta" pitchFamily="2" charset="-120"/>
              </a:rPr>
              <a:t>(AQI) </a:t>
            </a: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</a:rPr>
              <a:t>的影響，不僅能驗證這個普遍觀點，還可以進一步應用於空氣品質的短期預測。</a:t>
            </a:r>
            <a:endParaRPr dirty="0">
              <a:latin typeface="Taipei Sans TC Beta" pitchFamily="2" charset="-120"/>
              <a:ea typeface="Taipei Sans TC Beta" pitchFamily="2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Taipei Sans TC Beta" pitchFamily="2" charset="-120"/>
              <a:ea typeface="Taipei Sans TC Beta" pitchFamily="2" charset="-120"/>
            </a:endParaRPr>
          </a:p>
        </p:txBody>
      </p:sp>
      <p:grpSp>
        <p:nvGrpSpPr>
          <p:cNvPr id="1518" name="Google Shape;1518;p41"/>
          <p:cNvGrpSpPr/>
          <p:nvPr/>
        </p:nvGrpSpPr>
        <p:grpSpPr>
          <a:xfrm>
            <a:off x="1344775" y="156675"/>
            <a:ext cx="10787460" cy="7422359"/>
            <a:chOff x="2165200" y="633250"/>
            <a:chExt cx="10787460" cy="7422359"/>
          </a:xfrm>
        </p:grpSpPr>
        <p:sp>
          <p:nvSpPr>
            <p:cNvPr id="1519" name="Google Shape;1519;p41"/>
            <p:cNvSpPr/>
            <p:nvPr/>
          </p:nvSpPr>
          <p:spPr>
            <a:xfrm>
              <a:off x="4488433" y="2021526"/>
              <a:ext cx="8464227" cy="4569402"/>
            </a:xfrm>
            <a:custGeom>
              <a:avLst/>
              <a:gdLst/>
              <a:ahLst/>
              <a:cxnLst/>
              <a:rect l="l" t="t" r="r" b="b"/>
              <a:pathLst>
                <a:path w="255466" h="137913" extrusionOk="0">
                  <a:moveTo>
                    <a:pt x="80963" y="1"/>
                  </a:moveTo>
                  <a:cubicBezTo>
                    <a:pt x="64198" y="1"/>
                    <a:pt x="45419" y="7420"/>
                    <a:pt x="31220" y="30693"/>
                  </a:cubicBezTo>
                  <a:cubicBezTo>
                    <a:pt x="15724" y="56107"/>
                    <a:pt x="8855" y="54215"/>
                    <a:pt x="0" y="62705"/>
                  </a:cubicBezTo>
                  <a:lnTo>
                    <a:pt x="0" y="62705"/>
                  </a:lnTo>
                  <a:cubicBezTo>
                    <a:pt x="343" y="62508"/>
                    <a:pt x="20229" y="51251"/>
                    <a:pt x="40518" y="51251"/>
                  </a:cubicBezTo>
                  <a:cubicBezTo>
                    <a:pt x="45153" y="51251"/>
                    <a:pt x="49808" y="51839"/>
                    <a:pt x="54257" y="53279"/>
                  </a:cubicBezTo>
                  <a:cubicBezTo>
                    <a:pt x="76157" y="60359"/>
                    <a:pt x="78298" y="99163"/>
                    <a:pt x="106386" y="99163"/>
                  </a:cubicBezTo>
                  <a:cubicBezTo>
                    <a:pt x="109208" y="99163"/>
                    <a:pt x="112291" y="98771"/>
                    <a:pt x="115683" y="97917"/>
                  </a:cubicBezTo>
                  <a:cubicBezTo>
                    <a:pt x="121200" y="96525"/>
                    <a:pt x="126462" y="95884"/>
                    <a:pt x="131425" y="95884"/>
                  </a:cubicBezTo>
                  <a:cubicBezTo>
                    <a:pt x="159522" y="95884"/>
                    <a:pt x="178044" y="116436"/>
                    <a:pt x="179179" y="137756"/>
                  </a:cubicBezTo>
                  <a:lnTo>
                    <a:pt x="231365" y="137913"/>
                  </a:lnTo>
                  <a:cubicBezTo>
                    <a:pt x="255466" y="101623"/>
                    <a:pt x="225045" y="105379"/>
                    <a:pt x="231715" y="74073"/>
                  </a:cubicBezTo>
                  <a:cubicBezTo>
                    <a:pt x="237683" y="46082"/>
                    <a:pt x="225198" y="17355"/>
                    <a:pt x="189299" y="17355"/>
                  </a:cubicBezTo>
                  <a:cubicBezTo>
                    <a:pt x="185040" y="17355"/>
                    <a:pt x="180450" y="17759"/>
                    <a:pt x="175523" y="18618"/>
                  </a:cubicBezTo>
                  <a:cubicBezTo>
                    <a:pt x="165638" y="20337"/>
                    <a:pt x="157620" y="21064"/>
                    <a:pt x="150933" y="21064"/>
                  </a:cubicBezTo>
                  <a:cubicBezTo>
                    <a:pt x="126189" y="21064"/>
                    <a:pt x="119667" y="11114"/>
                    <a:pt x="104236" y="4700"/>
                  </a:cubicBezTo>
                  <a:cubicBezTo>
                    <a:pt x="97595" y="1944"/>
                    <a:pt x="89543" y="1"/>
                    <a:pt x="8096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0" name="Google Shape;1520;p41"/>
            <p:cNvGrpSpPr/>
            <p:nvPr/>
          </p:nvGrpSpPr>
          <p:grpSpPr>
            <a:xfrm>
              <a:off x="2165200" y="2991200"/>
              <a:ext cx="9250196" cy="5064409"/>
              <a:chOff x="-326970" y="2661000"/>
              <a:chExt cx="6979700" cy="3821330"/>
            </a:xfrm>
          </p:grpSpPr>
          <p:sp>
            <p:nvSpPr>
              <p:cNvPr id="1521" name="Google Shape;1521;p41"/>
              <p:cNvSpPr/>
              <p:nvPr/>
            </p:nvSpPr>
            <p:spPr>
              <a:xfrm>
                <a:off x="-326970" y="3034555"/>
                <a:ext cx="6979700" cy="3447775"/>
              </a:xfrm>
              <a:custGeom>
                <a:avLst/>
                <a:gdLst/>
                <a:ahLst/>
                <a:cxnLst/>
                <a:rect l="l" t="t" r="r" b="b"/>
                <a:pathLst>
                  <a:path w="279188" h="137911" extrusionOk="0">
                    <a:moveTo>
                      <a:pt x="109228" y="0"/>
                    </a:moveTo>
                    <a:cubicBezTo>
                      <a:pt x="100413" y="0"/>
                      <a:pt x="91040" y="2050"/>
                      <a:pt x="82071" y="7376"/>
                    </a:cubicBezTo>
                    <a:cubicBezTo>
                      <a:pt x="73987" y="12189"/>
                      <a:pt x="66218" y="19658"/>
                      <a:pt x="59491" y="30691"/>
                    </a:cubicBezTo>
                    <a:cubicBezTo>
                      <a:pt x="54028" y="39645"/>
                      <a:pt x="49637" y="45215"/>
                      <a:pt x="45852" y="49036"/>
                    </a:cubicBezTo>
                    <a:cubicBezTo>
                      <a:pt x="38904" y="56048"/>
                      <a:pt x="34005" y="57190"/>
                      <a:pt x="28278" y="62689"/>
                    </a:cubicBezTo>
                    <a:cubicBezTo>
                      <a:pt x="24865" y="65959"/>
                      <a:pt x="21159" y="70758"/>
                      <a:pt x="16553" y="79256"/>
                    </a:cubicBezTo>
                    <a:cubicBezTo>
                      <a:pt x="0" y="109819"/>
                      <a:pt x="20852" y="137168"/>
                      <a:pt x="20852" y="137168"/>
                    </a:cubicBezTo>
                    <a:lnTo>
                      <a:pt x="207443" y="137754"/>
                    </a:lnTo>
                    <a:lnTo>
                      <a:pt x="259629" y="137911"/>
                    </a:lnTo>
                    <a:cubicBezTo>
                      <a:pt x="279188" y="108462"/>
                      <a:pt x="262842" y="105384"/>
                      <a:pt x="259558" y="88553"/>
                    </a:cubicBezTo>
                    <a:cubicBezTo>
                      <a:pt x="259236" y="86911"/>
                      <a:pt x="259043" y="85140"/>
                      <a:pt x="259015" y="83205"/>
                    </a:cubicBezTo>
                    <a:cubicBezTo>
                      <a:pt x="258972" y="80505"/>
                      <a:pt x="259258" y="77499"/>
                      <a:pt x="259986" y="74071"/>
                    </a:cubicBezTo>
                    <a:cubicBezTo>
                      <a:pt x="265955" y="46080"/>
                      <a:pt x="253475" y="17353"/>
                      <a:pt x="217578" y="17353"/>
                    </a:cubicBezTo>
                    <a:cubicBezTo>
                      <a:pt x="213318" y="17353"/>
                      <a:pt x="208729" y="17757"/>
                      <a:pt x="203801" y="18616"/>
                    </a:cubicBezTo>
                    <a:cubicBezTo>
                      <a:pt x="193915" y="20335"/>
                      <a:pt x="185896" y="21062"/>
                      <a:pt x="179207" y="21062"/>
                    </a:cubicBezTo>
                    <a:cubicBezTo>
                      <a:pt x="154461" y="21062"/>
                      <a:pt x="147938" y="11112"/>
                      <a:pt x="132507" y="4698"/>
                    </a:cubicBezTo>
                    <a:cubicBezTo>
                      <a:pt x="125866" y="1943"/>
                      <a:pt x="117811" y="0"/>
                      <a:pt x="1092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1"/>
              <p:cNvSpPr/>
              <p:nvPr/>
            </p:nvSpPr>
            <p:spPr>
              <a:xfrm>
                <a:off x="3349925" y="3744025"/>
                <a:ext cx="143575" cy="26755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10702" extrusionOk="0">
                    <a:moveTo>
                      <a:pt x="2236" y="0"/>
                    </a:moveTo>
                    <a:lnTo>
                      <a:pt x="1" y="386"/>
                    </a:lnTo>
                    <a:cubicBezTo>
                      <a:pt x="1" y="386"/>
                      <a:pt x="1536" y="5199"/>
                      <a:pt x="1636" y="6248"/>
                    </a:cubicBezTo>
                    <a:cubicBezTo>
                      <a:pt x="1750" y="7534"/>
                      <a:pt x="1886" y="7948"/>
                      <a:pt x="1379" y="8812"/>
                    </a:cubicBezTo>
                    <a:cubicBezTo>
                      <a:pt x="1322" y="8898"/>
                      <a:pt x="1258" y="8998"/>
                      <a:pt x="1208" y="9098"/>
                    </a:cubicBezTo>
                    <a:cubicBezTo>
                      <a:pt x="1186" y="9133"/>
                      <a:pt x="1165" y="9169"/>
                      <a:pt x="1143" y="9205"/>
                    </a:cubicBezTo>
                    <a:cubicBezTo>
                      <a:pt x="708" y="9926"/>
                      <a:pt x="315" y="10561"/>
                      <a:pt x="508" y="10661"/>
                    </a:cubicBezTo>
                    <a:cubicBezTo>
                      <a:pt x="557" y="10684"/>
                      <a:pt x="633" y="10701"/>
                      <a:pt x="734" y="10701"/>
                    </a:cubicBezTo>
                    <a:cubicBezTo>
                      <a:pt x="1099" y="10701"/>
                      <a:pt x="1787" y="10479"/>
                      <a:pt x="2700" y="9533"/>
                    </a:cubicBezTo>
                    <a:cubicBezTo>
                      <a:pt x="3714" y="8469"/>
                      <a:pt x="3500" y="8355"/>
                      <a:pt x="4071" y="7826"/>
                    </a:cubicBezTo>
                    <a:cubicBezTo>
                      <a:pt x="4086" y="7812"/>
                      <a:pt x="4100" y="7805"/>
                      <a:pt x="4107" y="7791"/>
                    </a:cubicBezTo>
                    <a:cubicBezTo>
                      <a:pt x="4121" y="7776"/>
                      <a:pt x="4136" y="7769"/>
                      <a:pt x="4157" y="7748"/>
                    </a:cubicBezTo>
                    <a:cubicBezTo>
                      <a:pt x="4214" y="7698"/>
                      <a:pt x="4278" y="7641"/>
                      <a:pt x="4357" y="7577"/>
                    </a:cubicBezTo>
                    <a:cubicBezTo>
                      <a:pt x="4978" y="7091"/>
                      <a:pt x="5492" y="6598"/>
                      <a:pt x="5657" y="6163"/>
                    </a:cubicBezTo>
                    <a:cubicBezTo>
                      <a:pt x="5742" y="5920"/>
                      <a:pt x="5714" y="5698"/>
                      <a:pt x="5549" y="5499"/>
                    </a:cubicBezTo>
                    <a:cubicBezTo>
                      <a:pt x="5371" y="5306"/>
                      <a:pt x="5142" y="5149"/>
                      <a:pt x="4942" y="5027"/>
                    </a:cubicBezTo>
                    <a:lnTo>
                      <a:pt x="4857" y="4970"/>
                    </a:lnTo>
                    <a:cubicBezTo>
                      <a:pt x="4485" y="4742"/>
                      <a:pt x="4036" y="4734"/>
                      <a:pt x="3643" y="4420"/>
                    </a:cubicBezTo>
                    <a:cubicBezTo>
                      <a:pt x="2907" y="3828"/>
                      <a:pt x="2236" y="0"/>
                      <a:pt x="2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1"/>
              <p:cNvSpPr/>
              <p:nvPr/>
            </p:nvSpPr>
            <p:spPr>
              <a:xfrm>
                <a:off x="3357800" y="3868275"/>
                <a:ext cx="135700" cy="143300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5732" extrusionOk="0">
                    <a:moveTo>
                      <a:pt x="4542" y="0"/>
                    </a:moveTo>
                    <a:cubicBezTo>
                      <a:pt x="4070" y="664"/>
                      <a:pt x="3599" y="1814"/>
                      <a:pt x="2899" y="2706"/>
                    </a:cubicBezTo>
                    <a:cubicBezTo>
                      <a:pt x="2107" y="3728"/>
                      <a:pt x="1050" y="4156"/>
                      <a:pt x="828" y="4235"/>
                    </a:cubicBezTo>
                    <a:cubicBezTo>
                      <a:pt x="393" y="4956"/>
                      <a:pt x="0" y="5591"/>
                      <a:pt x="193" y="5691"/>
                    </a:cubicBezTo>
                    <a:cubicBezTo>
                      <a:pt x="242" y="5714"/>
                      <a:pt x="318" y="5731"/>
                      <a:pt x="419" y="5731"/>
                    </a:cubicBezTo>
                    <a:cubicBezTo>
                      <a:pt x="784" y="5731"/>
                      <a:pt x="1472" y="5509"/>
                      <a:pt x="2385" y="4563"/>
                    </a:cubicBezTo>
                    <a:cubicBezTo>
                      <a:pt x="3399" y="3499"/>
                      <a:pt x="3185" y="3385"/>
                      <a:pt x="3756" y="2856"/>
                    </a:cubicBezTo>
                    <a:cubicBezTo>
                      <a:pt x="3771" y="2842"/>
                      <a:pt x="3785" y="2835"/>
                      <a:pt x="3792" y="2821"/>
                    </a:cubicBezTo>
                    <a:cubicBezTo>
                      <a:pt x="3806" y="2806"/>
                      <a:pt x="3821" y="2799"/>
                      <a:pt x="3842" y="2778"/>
                    </a:cubicBezTo>
                    <a:cubicBezTo>
                      <a:pt x="3899" y="2728"/>
                      <a:pt x="3963" y="2664"/>
                      <a:pt x="4042" y="2599"/>
                    </a:cubicBezTo>
                    <a:cubicBezTo>
                      <a:pt x="4635" y="2121"/>
                      <a:pt x="5142" y="1628"/>
                      <a:pt x="5342" y="1193"/>
                    </a:cubicBezTo>
                    <a:cubicBezTo>
                      <a:pt x="5427" y="950"/>
                      <a:pt x="5399" y="728"/>
                      <a:pt x="5234" y="529"/>
                    </a:cubicBezTo>
                    <a:cubicBezTo>
                      <a:pt x="5056" y="336"/>
                      <a:pt x="4827" y="179"/>
                      <a:pt x="4627" y="57"/>
                    </a:cubicBezTo>
                    <a:lnTo>
                      <a:pt x="45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1"/>
              <p:cNvSpPr/>
              <p:nvPr/>
            </p:nvSpPr>
            <p:spPr>
              <a:xfrm>
                <a:off x="2871150" y="3726700"/>
                <a:ext cx="212625" cy="132825"/>
              </a:xfrm>
              <a:custGeom>
                <a:avLst/>
                <a:gdLst/>
                <a:ahLst/>
                <a:cxnLst/>
                <a:rect l="l" t="t" r="r" b="b"/>
                <a:pathLst>
                  <a:path w="8505" h="5313" extrusionOk="0">
                    <a:moveTo>
                      <a:pt x="6370" y="0"/>
                    </a:moveTo>
                    <a:cubicBezTo>
                      <a:pt x="6370" y="0"/>
                      <a:pt x="5177" y="1907"/>
                      <a:pt x="4370" y="2371"/>
                    </a:cubicBezTo>
                    <a:cubicBezTo>
                      <a:pt x="3528" y="2864"/>
                      <a:pt x="2835" y="3471"/>
                      <a:pt x="1907" y="3585"/>
                    </a:cubicBezTo>
                    <a:cubicBezTo>
                      <a:pt x="1800" y="3592"/>
                      <a:pt x="1707" y="3614"/>
                      <a:pt x="1600" y="3621"/>
                    </a:cubicBezTo>
                    <a:cubicBezTo>
                      <a:pt x="764" y="3721"/>
                      <a:pt x="0" y="3792"/>
                      <a:pt x="43" y="3999"/>
                    </a:cubicBezTo>
                    <a:cubicBezTo>
                      <a:pt x="100" y="4228"/>
                      <a:pt x="564" y="4806"/>
                      <a:pt x="2121" y="4978"/>
                    </a:cubicBezTo>
                    <a:cubicBezTo>
                      <a:pt x="2500" y="5021"/>
                      <a:pt x="2771" y="5035"/>
                      <a:pt x="2980" y="5035"/>
                    </a:cubicBezTo>
                    <a:cubicBezTo>
                      <a:pt x="3350" y="5035"/>
                      <a:pt x="3527" y="4992"/>
                      <a:pt x="3762" y="4992"/>
                    </a:cubicBezTo>
                    <a:cubicBezTo>
                      <a:pt x="3941" y="4992"/>
                      <a:pt x="4155" y="5017"/>
                      <a:pt x="4513" y="5106"/>
                    </a:cubicBezTo>
                    <a:cubicBezTo>
                      <a:pt x="5005" y="5224"/>
                      <a:pt x="5474" y="5312"/>
                      <a:pt x="5854" y="5312"/>
                    </a:cubicBezTo>
                    <a:cubicBezTo>
                      <a:pt x="6323" y="5312"/>
                      <a:pt x="6656" y="5178"/>
                      <a:pt x="6727" y="4799"/>
                    </a:cubicBezTo>
                    <a:cubicBezTo>
                      <a:pt x="6784" y="4556"/>
                      <a:pt x="6762" y="4321"/>
                      <a:pt x="6741" y="4071"/>
                    </a:cubicBezTo>
                    <a:cubicBezTo>
                      <a:pt x="6712" y="3621"/>
                      <a:pt x="6691" y="3050"/>
                      <a:pt x="6955" y="2614"/>
                    </a:cubicBezTo>
                    <a:cubicBezTo>
                      <a:pt x="7384" y="1871"/>
                      <a:pt x="8505" y="165"/>
                      <a:pt x="8505" y="165"/>
                    </a:cubicBezTo>
                    <a:lnTo>
                      <a:pt x="63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1"/>
              <p:cNvSpPr/>
              <p:nvPr/>
            </p:nvSpPr>
            <p:spPr>
              <a:xfrm>
                <a:off x="2871150" y="3817375"/>
                <a:ext cx="169600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1691" extrusionOk="0">
                    <a:moveTo>
                      <a:pt x="1600" y="1"/>
                    </a:moveTo>
                    <a:cubicBezTo>
                      <a:pt x="764" y="101"/>
                      <a:pt x="0" y="172"/>
                      <a:pt x="43" y="379"/>
                    </a:cubicBezTo>
                    <a:cubicBezTo>
                      <a:pt x="100" y="608"/>
                      <a:pt x="564" y="1186"/>
                      <a:pt x="2121" y="1358"/>
                    </a:cubicBezTo>
                    <a:cubicBezTo>
                      <a:pt x="2500" y="1401"/>
                      <a:pt x="2771" y="1415"/>
                      <a:pt x="2980" y="1415"/>
                    </a:cubicBezTo>
                    <a:cubicBezTo>
                      <a:pt x="3350" y="1415"/>
                      <a:pt x="3527" y="1372"/>
                      <a:pt x="3762" y="1372"/>
                    </a:cubicBezTo>
                    <a:cubicBezTo>
                      <a:pt x="3941" y="1372"/>
                      <a:pt x="4155" y="1397"/>
                      <a:pt x="4513" y="1486"/>
                    </a:cubicBezTo>
                    <a:cubicBezTo>
                      <a:pt x="5002" y="1604"/>
                      <a:pt x="5469" y="1690"/>
                      <a:pt x="5848" y="1690"/>
                    </a:cubicBezTo>
                    <a:cubicBezTo>
                      <a:pt x="6320" y="1690"/>
                      <a:pt x="6655" y="1556"/>
                      <a:pt x="6727" y="1179"/>
                    </a:cubicBezTo>
                    <a:cubicBezTo>
                      <a:pt x="6784" y="936"/>
                      <a:pt x="6762" y="694"/>
                      <a:pt x="6748" y="451"/>
                    </a:cubicBezTo>
                    <a:cubicBezTo>
                      <a:pt x="6740" y="451"/>
                      <a:pt x="6731" y="451"/>
                      <a:pt x="6722" y="451"/>
                    </a:cubicBezTo>
                    <a:cubicBezTo>
                      <a:pt x="6020" y="451"/>
                      <a:pt x="4980" y="717"/>
                      <a:pt x="3979" y="717"/>
                    </a:cubicBezTo>
                    <a:cubicBezTo>
                      <a:pt x="3931" y="717"/>
                      <a:pt x="3883" y="716"/>
                      <a:pt x="3835" y="715"/>
                    </a:cubicBezTo>
                    <a:cubicBezTo>
                      <a:pt x="2542" y="679"/>
                      <a:pt x="1607" y="22"/>
                      <a:pt x="1607" y="22"/>
                    </a:cubicBezTo>
                    <a:lnTo>
                      <a:pt x="1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1"/>
              <p:cNvSpPr/>
              <p:nvPr/>
            </p:nvSpPr>
            <p:spPr>
              <a:xfrm>
                <a:off x="3244250" y="3419375"/>
                <a:ext cx="183200" cy="395675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15827" extrusionOk="0">
                    <a:moveTo>
                      <a:pt x="2915" y="1"/>
                    </a:moveTo>
                    <a:cubicBezTo>
                      <a:pt x="1310" y="1"/>
                      <a:pt x="1" y="3424"/>
                      <a:pt x="1" y="3424"/>
                    </a:cubicBezTo>
                    <a:lnTo>
                      <a:pt x="2000" y="8802"/>
                    </a:lnTo>
                    <a:lnTo>
                      <a:pt x="4606" y="15814"/>
                    </a:lnTo>
                    <a:cubicBezTo>
                      <a:pt x="4606" y="15814"/>
                      <a:pt x="4734" y="15827"/>
                      <a:pt x="4934" y="15827"/>
                    </a:cubicBezTo>
                    <a:cubicBezTo>
                      <a:pt x="5203" y="15827"/>
                      <a:pt x="5602" y="15803"/>
                      <a:pt x="5992" y="15692"/>
                    </a:cubicBezTo>
                    <a:cubicBezTo>
                      <a:pt x="6613" y="15514"/>
                      <a:pt x="7327" y="15043"/>
                      <a:pt x="7327" y="15043"/>
                    </a:cubicBezTo>
                    <a:cubicBezTo>
                      <a:pt x="7327" y="15043"/>
                      <a:pt x="6606" y="7509"/>
                      <a:pt x="5249" y="3174"/>
                    </a:cubicBezTo>
                    <a:cubicBezTo>
                      <a:pt x="4899" y="2068"/>
                      <a:pt x="4514" y="1168"/>
                      <a:pt x="4085" y="661"/>
                    </a:cubicBezTo>
                    <a:cubicBezTo>
                      <a:pt x="3687" y="191"/>
                      <a:pt x="3293" y="1"/>
                      <a:pt x="29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1"/>
              <p:cNvSpPr/>
              <p:nvPr/>
            </p:nvSpPr>
            <p:spPr>
              <a:xfrm>
                <a:off x="2999325" y="3264850"/>
                <a:ext cx="804075" cy="507750"/>
              </a:xfrm>
              <a:custGeom>
                <a:avLst/>
                <a:gdLst/>
                <a:ahLst/>
                <a:cxnLst/>
                <a:rect l="l" t="t" r="r" b="b"/>
                <a:pathLst>
                  <a:path w="32163" h="20310" extrusionOk="0">
                    <a:moveTo>
                      <a:pt x="29499" y="1"/>
                    </a:moveTo>
                    <a:lnTo>
                      <a:pt x="21401" y="637"/>
                    </a:lnTo>
                    <a:lnTo>
                      <a:pt x="20616" y="1929"/>
                    </a:lnTo>
                    <a:cubicBezTo>
                      <a:pt x="17779" y="1367"/>
                      <a:pt x="14951" y="924"/>
                      <a:pt x="13176" y="924"/>
                    </a:cubicBezTo>
                    <a:cubicBezTo>
                      <a:pt x="12605" y="924"/>
                      <a:pt x="12144" y="970"/>
                      <a:pt x="11826" y="1072"/>
                    </a:cubicBezTo>
                    <a:cubicBezTo>
                      <a:pt x="8876" y="2029"/>
                      <a:pt x="0" y="19660"/>
                      <a:pt x="0" y="19660"/>
                    </a:cubicBezTo>
                    <a:cubicBezTo>
                      <a:pt x="0" y="19660"/>
                      <a:pt x="207" y="19924"/>
                      <a:pt x="757" y="20131"/>
                    </a:cubicBezTo>
                    <a:cubicBezTo>
                      <a:pt x="1228" y="20303"/>
                      <a:pt x="2321" y="20310"/>
                      <a:pt x="2474" y="20310"/>
                    </a:cubicBezTo>
                    <a:cubicBezTo>
                      <a:pt x="2486" y="20310"/>
                      <a:pt x="2492" y="20310"/>
                      <a:pt x="2492" y="20310"/>
                    </a:cubicBezTo>
                    <a:cubicBezTo>
                      <a:pt x="2492" y="20310"/>
                      <a:pt x="10490" y="13454"/>
                      <a:pt x="11447" y="11455"/>
                    </a:cubicBezTo>
                    <a:cubicBezTo>
                      <a:pt x="12325" y="9606"/>
                      <a:pt x="12837" y="8527"/>
                      <a:pt x="13665" y="8527"/>
                    </a:cubicBezTo>
                    <a:cubicBezTo>
                      <a:pt x="13733" y="8527"/>
                      <a:pt x="13803" y="8534"/>
                      <a:pt x="13875" y="8549"/>
                    </a:cubicBezTo>
                    <a:cubicBezTo>
                      <a:pt x="14453" y="8663"/>
                      <a:pt x="18981" y="10598"/>
                      <a:pt x="22987" y="11005"/>
                    </a:cubicBezTo>
                    <a:cubicBezTo>
                      <a:pt x="23600" y="11068"/>
                      <a:pt x="24236" y="11093"/>
                      <a:pt x="24858" y="11093"/>
                    </a:cubicBezTo>
                    <a:cubicBezTo>
                      <a:pt x="27199" y="11093"/>
                      <a:pt x="29342" y="10741"/>
                      <a:pt x="29342" y="10741"/>
                    </a:cubicBezTo>
                    <a:cubicBezTo>
                      <a:pt x="30149" y="10605"/>
                      <a:pt x="30492" y="10262"/>
                      <a:pt x="30713" y="9705"/>
                    </a:cubicBezTo>
                    <a:cubicBezTo>
                      <a:pt x="32163" y="5928"/>
                      <a:pt x="29499" y="1"/>
                      <a:pt x="29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1"/>
              <p:cNvSpPr/>
              <p:nvPr/>
            </p:nvSpPr>
            <p:spPr>
              <a:xfrm>
                <a:off x="3396350" y="2661000"/>
                <a:ext cx="499525" cy="495100"/>
              </a:xfrm>
              <a:custGeom>
                <a:avLst/>
                <a:gdLst/>
                <a:ahLst/>
                <a:cxnLst/>
                <a:rect l="l" t="t" r="r" b="b"/>
                <a:pathLst>
                  <a:path w="19981" h="19804" extrusionOk="0">
                    <a:moveTo>
                      <a:pt x="9405" y="0"/>
                    </a:moveTo>
                    <a:cubicBezTo>
                      <a:pt x="9003" y="0"/>
                      <a:pt x="8585" y="32"/>
                      <a:pt x="8213" y="126"/>
                    </a:cubicBezTo>
                    <a:cubicBezTo>
                      <a:pt x="5313" y="869"/>
                      <a:pt x="1" y="11209"/>
                      <a:pt x="4071" y="12794"/>
                    </a:cubicBezTo>
                    <a:cubicBezTo>
                      <a:pt x="6518" y="14998"/>
                      <a:pt x="12465" y="18906"/>
                      <a:pt x="12511" y="18906"/>
                    </a:cubicBezTo>
                    <a:cubicBezTo>
                      <a:pt x="12511" y="18906"/>
                      <a:pt x="12511" y="18906"/>
                      <a:pt x="12511" y="18906"/>
                    </a:cubicBezTo>
                    <a:cubicBezTo>
                      <a:pt x="12511" y="18906"/>
                      <a:pt x="13842" y="19803"/>
                      <a:pt x="15083" y="19803"/>
                    </a:cubicBezTo>
                    <a:cubicBezTo>
                      <a:pt x="15328" y="19803"/>
                      <a:pt x="15569" y="19768"/>
                      <a:pt x="15796" y="19685"/>
                    </a:cubicBezTo>
                    <a:cubicBezTo>
                      <a:pt x="18081" y="18835"/>
                      <a:pt x="19981" y="15550"/>
                      <a:pt x="17082" y="11651"/>
                    </a:cubicBezTo>
                    <a:cubicBezTo>
                      <a:pt x="15632" y="9709"/>
                      <a:pt x="14382" y="9031"/>
                      <a:pt x="14811" y="6567"/>
                    </a:cubicBezTo>
                    <a:cubicBezTo>
                      <a:pt x="15275" y="3896"/>
                      <a:pt x="14239" y="462"/>
                      <a:pt x="11162" y="155"/>
                    </a:cubicBezTo>
                    <a:cubicBezTo>
                      <a:pt x="10989" y="135"/>
                      <a:pt x="10229" y="0"/>
                      <a:pt x="9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1"/>
              <p:cNvSpPr/>
              <p:nvPr/>
            </p:nvSpPr>
            <p:spPr>
              <a:xfrm>
                <a:off x="3588125" y="2851400"/>
                <a:ext cx="108700" cy="11067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4427" extrusionOk="0">
                    <a:moveTo>
                      <a:pt x="3791" y="1"/>
                    </a:moveTo>
                    <a:lnTo>
                      <a:pt x="3605" y="22"/>
                    </a:lnTo>
                    <a:lnTo>
                      <a:pt x="506" y="379"/>
                    </a:lnTo>
                    <a:cubicBezTo>
                      <a:pt x="506" y="379"/>
                      <a:pt x="499" y="1343"/>
                      <a:pt x="427" y="2243"/>
                    </a:cubicBezTo>
                    <a:cubicBezTo>
                      <a:pt x="363" y="3007"/>
                      <a:pt x="206" y="3564"/>
                      <a:pt x="20" y="3628"/>
                    </a:cubicBezTo>
                    <a:cubicBezTo>
                      <a:pt x="1" y="3635"/>
                      <a:pt x="1107" y="4427"/>
                      <a:pt x="2080" y="4427"/>
                    </a:cubicBezTo>
                    <a:cubicBezTo>
                      <a:pt x="2181" y="4427"/>
                      <a:pt x="2280" y="4418"/>
                      <a:pt x="2377" y="4399"/>
                    </a:cubicBezTo>
                    <a:cubicBezTo>
                      <a:pt x="3341" y="4221"/>
                      <a:pt x="4348" y="2936"/>
                      <a:pt x="4341" y="2928"/>
                    </a:cubicBezTo>
                    <a:cubicBezTo>
                      <a:pt x="3948" y="2814"/>
                      <a:pt x="3591" y="2364"/>
                      <a:pt x="37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1"/>
              <p:cNvSpPr/>
              <p:nvPr/>
            </p:nvSpPr>
            <p:spPr>
              <a:xfrm>
                <a:off x="3598800" y="2851950"/>
                <a:ext cx="79475" cy="5562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225" extrusionOk="0">
                    <a:moveTo>
                      <a:pt x="3178" y="0"/>
                    </a:moveTo>
                    <a:lnTo>
                      <a:pt x="79" y="357"/>
                    </a:lnTo>
                    <a:cubicBezTo>
                      <a:pt x="79" y="357"/>
                      <a:pt x="72" y="1321"/>
                      <a:pt x="0" y="2221"/>
                    </a:cubicBezTo>
                    <a:cubicBezTo>
                      <a:pt x="48" y="2223"/>
                      <a:pt x="96" y="2225"/>
                      <a:pt x="142" y="2225"/>
                    </a:cubicBezTo>
                    <a:cubicBezTo>
                      <a:pt x="1771" y="2225"/>
                      <a:pt x="2755" y="805"/>
                      <a:pt x="3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1"/>
              <p:cNvSpPr/>
              <p:nvPr/>
            </p:nvSpPr>
            <p:spPr>
              <a:xfrm>
                <a:off x="3556125" y="2713375"/>
                <a:ext cx="156225" cy="168300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6732" extrusionOk="0">
                    <a:moveTo>
                      <a:pt x="2644" y="0"/>
                    </a:moveTo>
                    <a:cubicBezTo>
                      <a:pt x="958" y="0"/>
                      <a:pt x="508" y="758"/>
                      <a:pt x="272" y="1459"/>
                    </a:cubicBezTo>
                    <a:cubicBezTo>
                      <a:pt x="1" y="2280"/>
                      <a:pt x="101" y="6543"/>
                      <a:pt x="1143" y="6707"/>
                    </a:cubicBezTo>
                    <a:cubicBezTo>
                      <a:pt x="1143" y="6707"/>
                      <a:pt x="1383" y="6731"/>
                      <a:pt x="1749" y="6731"/>
                    </a:cubicBezTo>
                    <a:cubicBezTo>
                      <a:pt x="2882" y="6731"/>
                      <a:pt x="5223" y="6499"/>
                      <a:pt x="5385" y="4593"/>
                    </a:cubicBezTo>
                    <a:cubicBezTo>
                      <a:pt x="5592" y="2080"/>
                      <a:pt x="6249" y="445"/>
                      <a:pt x="3692" y="80"/>
                    </a:cubicBezTo>
                    <a:cubicBezTo>
                      <a:pt x="3298" y="25"/>
                      <a:pt x="2951" y="0"/>
                      <a:pt x="2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1"/>
              <p:cNvSpPr/>
              <p:nvPr/>
            </p:nvSpPr>
            <p:spPr>
              <a:xfrm>
                <a:off x="3595750" y="2695300"/>
                <a:ext cx="130900" cy="112450"/>
              </a:xfrm>
              <a:custGeom>
                <a:avLst/>
                <a:gdLst/>
                <a:ahLst/>
                <a:cxnLst/>
                <a:rect l="l" t="t" r="r" b="b"/>
                <a:pathLst>
                  <a:path w="5236" h="4498" extrusionOk="0">
                    <a:moveTo>
                      <a:pt x="783" y="0"/>
                    </a:moveTo>
                    <a:cubicBezTo>
                      <a:pt x="473" y="0"/>
                      <a:pt x="204" y="109"/>
                      <a:pt x="1" y="396"/>
                    </a:cubicBezTo>
                    <a:cubicBezTo>
                      <a:pt x="1" y="396"/>
                      <a:pt x="508" y="3467"/>
                      <a:pt x="2800" y="4202"/>
                    </a:cubicBezTo>
                    <a:cubicBezTo>
                      <a:pt x="3519" y="4432"/>
                      <a:pt x="4069" y="4498"/>
                      <a:pt x="4463" y="4498"/>
                    </a:cubicBezTo>
                    <a:cubicBezTo>
                      <a:pt x="4988" y="4498"/>
                      <a:pt x="5235" y="4381"/>
                      <a:pt x="5235" y="4381"/>
                    </a:cubicBezTo>
                    <a:cubicBezTo>
                      <a:pt x="5235" y="4381"/>
                      <a:pt x="4435" y="3310"/>
                      <a:pt x="4150" y="1825"/>
                    </a:cubicBezTo>
                    <a:cubicBezTo>
                      <a:pt x="4064" y="1389"/>
                      <a:pt x="3757" y="1032"/>
                      <a:pt x="3329" y="889"/>
                    </a:cubicBezTo>
                    <a:cubicBezTo>
                      <a:pt x="2484" y="613"/>
                      <a:pt x="1520" y="0"/>
                      <a:pt x="7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1"/>
              <p:cNvSpPr/>
              <p:nvPr/>
            </p:nvSpPr>
            <p:spPr>
              <a:xfrm>
                <a:off x="3511150" y="2918975"/>
                <a:ext cx="288150" cy="386475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5459" extrusionOk="0">
                    <a:moveTo>
                      <a:pt x="7117" y="1"/>
                    </a:moveTo>
                    <a:cubicBezTo>
                      <a:pt x="7108" y="1"/>
                      <a:pt x="7102" y="2"/>
                      <a:pt x="7098" y="4"/>
                    </a:cubicBezTo>
                    <a:cubicBezTo>
                      <a:pt x="5813" y="767"/>
                      <a:pt x="4966" y="1004"/>
                      <a:pt x="4410" y="1004"/>
                    </a:cubicBezTo>
                    <a:cubicBezTo>
                      <a:pt x="3500" y="1004"/>
                      <a:pt x="3371" y="368"/>
                      <a:pt x="3371" y="368"/>
                    </a:cubicBezTo>
                    <a:cubicBezTo>
                      <a:pt x="3371" y="368"/>
                      <a:pt x="529" y="3303"/>
                      <a:pt x="72" y="6831"/>
                    </a:cubicBezTo>
                    <a:cubicBezTo>
                      <a:pt x="29" y="7174"/>
                      <a:pt x="0" y="7516"/>
                      <a:pt x="7" y="7866"/>
                    </a:cubicBezTo>
                    <a:cubicBezTo>
                      <a:pt x="36" y="9730"/>
                      <a:pt x="50" y="11080"/>
                      <a:pt x="72" y="12065"/>
                    </a:cubicBezTo>
                    <a:cubicBezTo>
                      <a:pt x="143" y="15350"/>
                      <a:pt x="243" y="14472"/>
                      <a:pt x="928" y="15071"/>
                    </a:cubicBezTo>
                    <a:cubicBezTo>
                      <a:pt x="1143" y="15257"/>
                      <a:pt x="1735" y="15364"/>
                      <a:pt x="2535" y="15421"/>
                    </a:cubicBezTo>
                    <a:cubicBezTo>
                      <a:pt x="2921" y="15447"/>
                      <a:pt x="3352" y="15458"/>
                      <a:pt x="3805" y="15458"/>
                    </a:cubicBezTo>
                    <a:cubicBezTo>
                      <a:pt x="6285" y="15458"/>
                      <a:pt x="9431" y="15107"/>
                      <a:pt x="9576" y="14714"/>
                    </a:cubicBezTo>
                    <a:cubicBezTo>
                      <a:pt x="9747" y="14243"/>
                      <a:pt x="9833" y="13865"/>
                      <a:pt x="9883" y="13507"/>
                    </a:cubicBezTo>
                    <a:cubicBezTo>
                      <a:pt x="9962" y="12865"/>
                      <a:pt x="9926" y="12272"/>
                      <a:pt x="10047" y="11287"/>
                    </a:cubicBezTo>
                    <a:cubicBezTo>
                      <a:pt x="10083" y="10965"/>
                      <a:pt x="10147" y="10608"/>
                      <a:pt x="10226" y="10187"/>
                    </a:cubicBezTo>
                    <a:cubicBezTo>
                      <a:pt x="10283" y="9930"/>
                      <a:pt x="10347" y="9644"/>
                      <a:pt x="10419" y="9337"/>
                    </a:cubicBezTo>
                    <a:cubicBezTo>
                      <a:pt x="10819" y="7673"/>
                      <a:pt x="11526" y="3653"/>
                      <a:pt x="10883" y="2318"/>
                    </a:cubicBezTo>
                    <a:cubicBezTo>
                      <a:pt x="10260" y="1052"/>
                      <a:pt x="7401" y="1"/>
                      <a:pt x="7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1"/>
              <p:cNvSpPr/>
              <p:nvPr/>
            </p:nvSpPr>
            <p:spPr>
              <a:xfrm>
                <a:off x="3294225" y="3498900"/>
                <a:ext cx="133225" cy="316500"/>
              </a:xfrm>
              <a:custGeom>
                <a:avLst/>
                <a:gdLst/>
                <a:ahLst/>
                <a:cxnLst/>
                <a:rect l="l" t="t" r="r" b="b"/>
                <a:pathLst>
                  <a:path w="5329" h="12660" extrusionOk="0">
                    <a:moveTo>
                      <a:pt x="3250" y="1"/>
                    </a:moveTo>
                    <a:lnTo>
                      <a:pt x="1" y="5628"/>
                    </a:lnTo>
                    <a:lnTo>
                      <a:pt x="2607" y="12647"/>
                    </a:lnTo>
                    <a:cubicBezTo>
                      <a:pt x="2607" y="12647"/>
                      <a:pt x="2730" y="12660"/>
                      <a:pt x="2922" y="12660"/>
                    </a:cubicBezTo>
                    <a:cubicBezTo>
                      <a:pt x="3192" y="12660"/>
                      <a:pt x="3597" y="12635"/>
                      <a:pt x="3993" y="12519"/>
                    </a:cubicBezTo>
                    <a:cubicBezTo>
                      <a:pt x="4614" y="12340"/>
                      <a:pt x="5328" y="11869"/>
                      <a:pt x="5328" y="11869"/>
                    </a:cubicBezTo>
                    <a:cubicBezTo>
                      <a:pt x="5328" y="11869"/>
                      <a:pt x="4607" y="4335"/>
                      <a:pt x="3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1"/>
              <p:cNvSpPr/>
              <p:nvPr/>
            </p:nvSpPr>
            <p:spPr>
              <a:xfrm>
                <a:off x="3572025" y="2841975"/>
                <a:ext cx="359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492" extrusionOk="0">
                    <a:moveTo>
                      <a:pt x="680" y="1"/>
                    </a:moveTo>
                    <a:cubicBezTo>
                      <a:pt x="293" y="1"/>
                      <a:pt x="0" y="56"/>
                      <a:pt x="0" y="56"/>
                    </a:cubicBezTo>
                    <a:cubicBezTo>
                      <a:pt x="0" y="56"/>
                      <a:pt x="93" y="235"/>
                      <a:pt x="172" y="335"/>
                    </a:cubicBezTo>
                    <a:cubicBezTo>
                      <a:pt x="250" y="435"/>
                      <a:pt x="372" y="492"/>
                      <a:pt x="821" y="492"/>
                    </a:cubicBezTo>
                    <a:cubicBezTo>
                      <a:pt x="1264" y="492"/>
                      <a:pt x="1436" y="85"/>
                      <a:pt x="1436" y="85"/>
                    </a:cubicBezTo>
                    <a:cubicBezTo>
                      <a:pt x="1178" y="21"/>
                      <a:pt x="912" y="1"/>
                      <a:pt x="6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1"/>
              <p:cNvSpPr/>
              <p:nvPr/>
            </p:nvSpPr>
            <p:spPr>
              <a:xfrm>
                <a:off x="3511325" y="3024400"/>
                <a:ext cx="241750" cy="196225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7849" extrusionOk="0">
                    <a:moveTo>
                      <a:pt x="5806" y="0"/>
                    </a:moveTo>
                    <a:cubicBezTo>
                      <a:pt x="3542" y="1978"/>
                      <a:pt x="1136" y="2492"/>
                      <a:pt x="72" y="2614"/>
                    </a:cubicBezTo>
                    <a:cubicBezTo>
                      <a:pt x="29" y="2957"/>
                      <a:pt x="0" y="3299"/>
                      <a:pt x="7" y="3649"/>
                    </a:cubicBezTo>
                    <a:cubicBezTo>
                      <a:pt x="36" y="5513"/>
                      <a:pt x="57" y="6863"/>
                      <a:pt x="72" y="7848"/>
                    </a:cubicBezTo>
                    <a:cubicBezTo>
                      <a:pt x="736" y="7755"/>
                      <a:pt x="1985" y="7548"/>
                      <a:pt x="3864" y="7155"/>
                    </a:cubicBezTo>
                    <a:cubicBezTo>
                      <a:pt x="6813" y="6541"/>
                      <a:pt x="9669" y="1807"/>
                      <a:pt x="9669" y="1807"/>
                    </a:cubicBezTo>
                    <a:lnTo>
                      <a:pt x="5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1"/>
              <p:cNvSpPr/>
              <p:nvPr/>
            </p:nvSpPr>
            <p:spPr>
              <a:xfrm>
                <a:off x="3417425" y="2928350"/>
                <a:ext cx="178350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6249" extrusionOk="0">
                    <a:moveTo>
                      <a:pt x="7134" y="0"/>
                    </a:moveTo>
                    <a:cubicBezTo>
                      <a:pt x="7134" y="0"/>
                      <a:pt x="4742" y="72"/>
                      <a:pt x="3464" y="957"/>
                    </a:cubicBezTo>
                    <a:cubicBezTo>
                      <a:pt x="2535" y="1600"/>
                      <a:pt x="0" y="4378"/>
                      <a:pt x="0" y="4378"/>
                    </a:cubicBezTo>
                    <a:lnTo>
                      <a:pt x="193" y="5649"/>
                    </a:lnTo>
                    <a:lnTo>
                      <a:pt x="1121" y="6249"/>
                    </a:lnTo>
                    <a:lnTo>
                      <a:pt x="4585" y="5213"/>
                    </a:lnTo>
                    <a:lnTo>
                      <a:pt x="7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1"/>
              <p:cNvSpPr/>
              <p:nvPr/>
            </p:nvSpPr>
            <p:spPr>
              <a:xfrm>
                <a:off x="3139275" y="2883775"/>
                <a:ext cx="346900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2410" extrusionOk="0">
                    <a:moveTo>
                      <a:pt x="6934" y="1"/>
                    </a:moveTo>
                    <a:cubicBezTo>
                      <a:pt x="6330" y="1"/>
                      <a:pt x="5715" y="90"/>
                      <a:pt x="5106" y="277"/>
                    </a:cubicBezTo>
                    <a:cubicBezTo>
                      <a:pt x="1843" y="1298"/>
                      <a:pt x="1" y="4754"/>
                      <a:pt x="1015" y="8032"/>
                    </a:cubicBezTo>
                    <a:cubicBezTo>
                      <a:pt x="1834" y="10698"/>
                      <a:pt x="4283" y="12410"/>
                      <a:pt x="6933" y="12410"/>
                    </a:cubicBezTo>
                    <a:cubicBezTo>
                      <a:pt x="7540" y="12410"/>
                      <a:pt x="8158" y="12320"/>
                      <a:pt x="8770" y="12131"/>
                    </a:cubicBezTo>
                    <a:cubicBezTo>
                      <a:pt x="12033" y="11117"/>
                      <a:pt x="13875" y="7653"/>
                      <a:pt x="12869" y="4376"/>
                    </a:cubicBezTo>
                    <a:cubicBezTo>
                      <a:pt x="12037" y="1712"/>
                      <a:pt x="9586" y="1"/>
                      <a:pt x="69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1"/>
              <p:cNvSpPr/>
              <p:nvPr/>
            </p:nvSpPr>
            <p:spPr>
              <a:xfrm>
                <a:off x="3192650" y="2967975"/>
                <a:ext cx="4360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1715" extrusionOk="0">
                    <a:moveTo>
                      <a:pt x="870" y="0"/>
                    </a:moveTo>
                    <a:cubicBezTo>
                      <a:pt x="861" y="0"/>
                      <a:pt x="852" y="0"/>
                      <a:pt x="843" y="1"/>
                    </a:cubicBezTo>
                    <a:cubicBezTo>
                      <a:pt x="372" y="15"/>
                      <a:pt x="1" y="408"/>
                      <a:pt x="15" y="879"/>
                    </a:cubicBezTo>
                    <a:cubicBezTo>
                      <a:pt x="29" y="1349"/>
                      <a:pt x="408" y="1715"/>
                      <a:pt x="867" y="1715"/>
                    </a:cubicBezTo>
                    <a:cubicBezTo>
                      <a:pt x="876" y="1715"/>
                      <a:pt x="885" y="1715"/>
                      <a:pt x="893" y="1715"/>
                    </a:cubicBezTo>
                    <a:cubicBezTo>
                      <a:pt x="1372" y="1700"/>
                      <a:pt x="1743" y="1307"/>
                      <a:pt x="1729" y="829"/>
                    </a:cubicBezTo>
                    <a:cubicBezTo>
                      <a:pt x="1715" y="367"/>
                      <a:pt x="1329" y="0"/>
                      <a:pt x="8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1"/>
              <p:cNvSpPr/>
              <p:nvPr/>
            </p:nvSpPr>
            <p:spPr>
              <a:xfrm>
                <a:off x="3349400" y="2916750"/>
                <a:ext cx="14675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93" extrusionOk="0">
                    <a:moveTo>
                      <a:pt x="293" y="0"/>
                    </a:moveTo>
                    <a:cubicBezTo>
                      <a:pt x="129" y="0"/>
                      <a:pt x="1" y="136"/>
                      <a:pt x="1" y="300"/>
                    </a:cubicBezTo>
                    <a:cubicBezTo>
                      <a:pt x="1" y="464"/>
                      <a:pt x="129" y="593"/>
                      <a:pt x="293" y="593"/>
                    </a:cubicBezTo>
                    <a:cubicBezTo>
                      <a:pt x="450" y="593"/>
                      <a:pt x="586" y="457"/>
                      <a:pt x="586" y="300"/>
                    </a:cubicBezTo>
                    <a:cubicBezTo>
                      <a:pt x="586" y="136"/>
                      <a:pt x="450" y="0"/>
                      <a:pt x="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1"/>
              <p:cNvSpPr/>
              <p:nvPr/>
            </p:nvSpPr>
            <p:spPr>
              <a:xfrm>
                <a:off x="3349400" y="2976550"/>
                <a:ext cx="277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108" extrusionOk="0">
                    <a:moveTo>
                      <a:pt x="550" y="0"/>
                    </a:moveTo>
                    <a:cubicBezTo>
                      <a:pt x="250" y="0"/>
                      <a:pt x="1" y="250"/>
                      <a:pt x="1" y="557"/>
                    </a:cubicBezTo>
                    <a:cubicBezTo>
                      <a:pt x="1" y="857"/>
                      <a:pt x="236" y="1107"/>
                      <a:pt x="550" y="1107"/>
                    </a:cubicBezTo>
                    <a:cubicBezTo>
                      <a:pt x="857" y="1107"/>
                      <a:pt x="1107" y="857"/>
                      <a:pt x="1107" y="557"/>
                    </a:cubicBezTo>
                    <a:cubicBezTo>
                      <a:pt x="1107" y="250"/>
                      <a:pt x="857" y="0"/>
                      <a:pt x="5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1"/>
              <p:cNvSpPr/>
              <p:nvPr/>
            </p:nvSpPr>
            <p:spPr>
              <a:xfrm>
                <a:off x="3276750" y="3017075"/>
                <a:ext cx="41600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658" extrusionOk="0">
                    <a:moveTo>
                      <a:pt x="836" y="0"/>
                    </a:moveTo>
                    <a:cubicBezTo>
                      <a:pt x="379" y="0"/>
                      <a:pt x="0" y="372"/>
                      <a:pt x="0" y="829"/>
                    </a:cubicBezTo>
                    <a:cubicBezTo>
                      <a:pt x="0" y="1289"/>
                      <a:pt x="371" y="1657"/>
                      <a:pt x="823" y="1657"/>
                    </a:cubicBezTo>
                    <a:cubicBezTo>
                      <a:pt x="827" y="1657"/>
                      <a:pt x="831" y="1657"/>
                      <a:pt x="836" y="1657"/>
                    </a:cubicBezTo>
                    <a:cubicBezTo>
                      <a:pt x="1286" y="1657"/>
                      <a:pt x="1664" y="1279"/>
                      <a:pt x="1664" y="829"/>
                    </a:cubicBezTo>
                    <a:cubicBezTo>
                      <a:pt x="1664" y="372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1"/>
              <p:cNvSpPr/>
              <p:nvPr/>
            </p:nvSpPr>
            <p:spPr>
              <a:xfrm>
                <a:off x="3290675" y="3141675"/>
                <a:ext cx="21800" cy="2200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80" extrusionOk="0">
                    <a:moveTo>
                      <a:pt x="436" y="1"/>
                    </a:moveTo>
                    <a:cubicBezTo>
                      <a:pt x="193" y="1"/>
                      <a:pt x="0" y="201"/>
                      <a:pt x="0" y="443"/>
                    </a:cubicBezTo>
                    <a:cubicBezTo>
                      <a:pt x="0" y="675"/>
                      <a:pt x="187" y="879"/>
                      <a:pt x="424" y="879"/>
                    </a:cubicBezTo>
                    <a:cubicBezTo>
                      <a:pt x="428" y="879"/>
                      <a:pt x="432" y="879"/>
                      <a:pt x="436" y="879"/>
                    </a:cubicBezTo>
                    <a:cubicBezTo>
                      <a:pt x="679" y="879"/>
                      <a:pt x="871" y="679"/>
                      <a:pt x="871" y="443"/>
                    </a:cubicBezTo>
                    <a:cubicBezTo>
                      <a:pt x="871" y="201"/>
                      <a:pt x="679" y="1"/>
                      <a:pt x="4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1"/>
              <p:cNvSpPr/>
              <p:nvPr/>
            </p:nvSpPr>
            <p:spPr>
              <a:xfrm>
                <a:off x="3319575" y="3069825"/>
                <a:ext cx="1023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2505" extrusionOk="0">
                    <a:moveTo>
                      <a:pt x="2010" y="0"/>
                    </a:moveTo>
                    <a:cubicBezTo>
                      <a:pt x="1987" y="0"/>
                      <a:pt x="1972" y="6"/>
                      <a:pt x="1965" y="18"/>
                    </a:cubicBezTo>
                    <a:cubicBezTo>
                      <a:pt x="1915" y="118"/>
                      <a:pt x="2415" y="790"/>
                      <a:pt x="2415" y="790"/>
                    </a:cubicBezTo>
                    <a:lnTo>
                      <a:pt x="2443" y="790"/>
                    </a:lnTo>
                    <a:cubicBezTo>
                      <a:pt x="2209" y="964"/>
                      <a:pt x="1835" y="1007"/>
                      <a:pt x="1460" y="1007"/>
                    </a:cubicBezTo>
                    <a:cubicBezTo>
                      <a:pt x="1100" y="1007"/>
                      <a:pt x="737" y="967"/>
                      <a:pt x="493" y="967"/>
                    </a:cubicBezTo>
                    <a:cubicBezTo>
                      <a:pt x="356" y="967"/>
                      <a:pt x="257" y="980"/>
                      <a:pt x="215" y="1018"/>
                    </a:cubicBezTo>
                    <a:cubicBezTo>
                      <a:pt x="1" y="1232"/>
                      <a:pt x="522" y="1697"/>
                      <a:pt x="801" y="1954"/>
                    </a:cubicBezTo>
                    <a:cubicBezTo>
                      <a:pt x="1024" y="2171"/>
                      <a:pt x="1605" y="2504"/>
                      <a:pt x="2150" y="2504"/>
                    </a:cubicBezTo>
                    <a:cubicBezTo>
                      <a:pt x="2267" y="2504"/>
                      <a:pt x="2383" y="2489"/>
                      <a:pt x="2493" y="2453"/>
                    </a:cubicBezTo>
                    <a:cubicBezTo>
                      <a:pt x="2950" y="2311"/>
                      <a:pt x="3664" y="2168"/>
                      <a:pt x="3664" y="2168"/>
                    </a:cubicBezTo>
                    <a:lnTo>
                      <a:pt x="4093" y="1397"/>
                    </a:lnTo>
                    <a:lnTo>
                      <a:pt x="3529" y="704"/>
                    </a:lnTo>
                    <a:cubicBezTo>
                      <a:pt x="3529" y="704"/>
                      <a:pt x="3143" y="368"/>
                      <a:pt x="2879" y="311"/>
                    </a:cubicBezTo>
                    <a:cubicBezTo>
                      <a:pt x="2635" y="268"/>
                      <a:pt x="2163" y="0"/>
                      <a:pt x="2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1"/>
              <p:cNvSpPr/>
              <p:nvPr/>
            </p:nvSpPr>
            <p:spPr>
              <a:xfrm>
                <a:off x="3398500" y="2957725"/>
                <a:ext cx="3833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15332" h="8686" extrusionOk="0">
                    <a:moveTo>
                      <a:pt x="12961" y="1"/>
                    </a:moveTo>
                    <a:cubicBezTo>
                      <a:pt x="12847" y="1"/>
                      <a:pt x="12728" y="13"/>
                      <a:pt x="12604" y="39"/>
                    </a:cubicBezTo>
                    <a:cubicBezTo>
                      <a:pt x="12604" y="39"/>
                      <a:pt x="8576" y="5088"/>
                      <a:pt x="6941" y="5416"/>
                    </a:cubicBezTo>
                    <a:cubicBezTo>
                      <a:pt x="6243" y="5557"/>
                      <a:pt x="3305" y="5576"/>
                      <a:pt x="1768" y="5576"/>
                    </a:cubicBezTo>
                    <a:cubicBezTo>
                      <a:pt x="1199" y="5576"/>
                      <a:pt x="821" y="5574"/>
                      <a:pt x="821" y="5574"/>
                    </a:cubicBezTo>
                    <a:lnTo>
                      <a:pt x="0" y="7037"/>
                    </a:lnTo>
                    <a:cubicBezTo>
                      <a:pt x="0" y="7037"/>
                      <a:pt x="3958" y="8686"/>
                      <a:pt x="7047" y="8686"/>
                    </a:cubicBezTo>
                    <a:cubicBezTo>
                      <a:pt x="7153" y="8686"/>
                      <a:pt x="7258" y="8684"/>
                      <a:pt x="7363" y="8680"/>
                    </a:cubicBezTo>
                    <a:cubicBezTo>
                      <a:pt x="11261" y="8537"/>
                      <a:pt x="15332" y="3246"/>
                      <a:pt x="15332" y="2917"/>
                    </a:cubicBezTo>
                    <a:cubicBezTo>
                      <a:pt x="15332" y="2610"/>
                      <a:pt x="14631" y="1"/>
                      <a:pt x="129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1"/>
              <p:cNvSpPr/>
              <p:nvPr/>
            </p:nvSpPr>
            <p:spPr>
              <a:xfrm>
                <a:off x="3155525" y="3055800"/>
                <a:ext cx="3447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2238" extrusionOk="0">
                    <a:moveTo>
                      <a:pt x="1026" y="0"/>
                    </a:moveTo>
                    <a:cubicBezTo>
                      <a:pt x="713" y="0"/>
                      <a:pt x="141" y="513"/>
                      <a:pt x="65" y="929"/>
                    </a:cubicBezTo>
                    <a:cubicBezTo>
                      <a:pt x="0" y="1315"/>
                      <a:pt x="286" y="1815"/>
                      <a:pt x="429" y="2029"/>
                    </a:cubicBezTo>
                    <a:cubicBezTo>
                      <a:pt x="486" y="2108"/>
                      <a:pt x="565" y="2172"/>
                      <a:pt x="650" y="2208"/>
                    </a:cubicBezTo>
                    <a:cubicBezTo>
                      <a:pt x="702" y="2228"/>
                      <a:pt x="749" y="2237"/>
                      <a:pt x="793" y="2237"/>
                    </a:cubicBezTo>
                    <a:cubicBezTo>
                      <a:pt x="981" y="2237"/>
                      <a:pt x="1106" y="2067"/>
                      <a:pt x="1222" y="1865"/>
                    </a:cubicBezTo>
                    <a:cubicBezTo>
                      <a:pt x="1379" y="1572"/>
                      <a:pt x="1379" y="394"/>
                      <a:pt x="1186" y="80"/>
                    </a:cubicBezTo>
                    <a:cubicBezTo>
                      <a:pt x="1150" y="25"/>
                      <a:pt x="1094" y="0"/>
                      <a:pt x="10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7" name="Google Shape;1547;p41"/>
            <p:cNvSpPr/>
            <p:nvPr/>
          </p:nvSpPr>
          <p:spPr>
            <a:xfrm>
              <a:off x="5839525" y="2233425"/>
              <a:ext cx="324452" cy="535290"/>
            </a:xfrm>
            <a:custGeom>
              <a:avLst/>
              <a:gdLst/>
              <a:ahLst/>
              <a:cxnLst/>
              <a:rect l="l" t="t" r="r" b="b"/>
              <a:pathLst>
                <a:path w="5807" h="9581" extrusionOk="0">
                  <a:moveTo>
                    <a:pt x="2924" y="0"/>
                  </a:moveTo>
                  <a:cubicBezTo>
                    <a:pt x="2477" y="1624"/>
                    <a:pt x="1950" y="3126"/>
                    <a:pt x="1341" y="4587"/>
                  </a:cubicBezTo>
                  <a:lnTo>
                    <a:pt x="2152" y="4303"/>
                  </a:lnTo>
                  <a:lnTo>
                    <a:pt x="2152" y="4303"/>
                  </a:lnTo>
                  <a:cubicBezTo>
                    <a:pt x="1625" y="5359"/>
                    <a:pt x="1138" y="6333"/>
                    <a:pt x="569" y="7145"/>
                  </a:cubicBezTo>
                  <a:lnTo>
                    <a:pt x="1706" y="6901"/>
                  </a:lnTo>
                  <a:lnTo>
                    <a:pt x="1706" y="6901"/>
                  </a:lnTo>
                  <a:cubicBezTo>
                    <a:pt x="1178" y="7835"/>
                    <a:pt x="610" y="8728"/>
                    <a:pt x="1" y="9499"/>
                  </a:cubicBezTo>
                  <a:lnTo>
                    <a:pt x="2924" y="9581"/>
                  </a:lnTo>
                  <a:lnTo>
                    <a:pt x="5806" y="9418"/>
                  </a:lnTo>
                  <a:cubicBezTo>
                    <a:pt x="5278" y="8566"/>
                    <a:pt x="4791" y="7713"/>
                    <a:pt x="4304" y="6901"/>
                  </a:cubicBezTo>
                  <a:lnTo>
                    <a:pt x="4304" y="6901"/>
                  </a:lnTo>
                  <a:lnTo>
                    <a:pt x="5238" y="7145"/>
                  </a:lnTo>
                  <a:cubicBezTo>
                    <a:pt x="4751" y="6374"/>
                    <a:pt x="4182" y="5359"/>
                    <a:pt x="3655" y="4263"/>
                  </a:cubicBezTo>
                  <a:lnTo>
                    <a:pt x="3655" y="4263"/>
                  </a:lnTo>
                  <a:lnTo>
                    <a:pt x="4466" y="4587"/>
                  </a:lnTo>
                  <a:cubicBezTo>
                    <a:pt x="3857" y="3126"/>
                    <a:pt x="3289" y="1624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5412200" y="2991201"/>
              <a:ext cx="372969" cy="615364"/>
            </a:xfrm>
            <a:custGeom>
              <a:avLst/>
              <a:gdLst/>
              <a:ahLst/>
              <a:cxnLst/>
              <a:rect l="l" t="t" r="r" b="b"/>
              <a:pathLst>
                <a:path w="5807" h="9581" extrusionOk="0">
                  <a:moveTo>
                    <a:pt x="2924" y="0"/>
                  </a:moveTo>
                  <a:cubicBezTo>
                    <a:pt x="2477" y="1624"/>
                    <a:pt x="1950" y="3126"/>
                    <a:pt x="1341" y="4587"/>
                  </a:cubicBezTo>
                  <a:lnTo>
                    <a:pt x="2152" y="4303"/>
                  </a:lnTo>
                  <a:lnTo>
                    <a:pt x="2152" y="4303"/>
                  </a:lnTo>
                  <a:cubicBezTo>
                    <a:pt x="1625" y="5359"/>
                    <a:pt x="1138" y="6333"/>
                    <a:pt x="569" y="7145"/>
                  </a:cubicBezTo>
                  <a:lnTo>
                    <a:pt x="1706" y="6901"/>
                  </a:lnTo>
                  <a:lnTo>
                    <a:pt x="1706" y="6901"/>
                  </a:lnTo>
                  <a:cubicBezTo>
                    <a:pt x="1178" y="7835"/>
                    <a:pt x="610" y="8728"/>
                    <a:pt x="1" y="9499"/>
                  </a:cubicBezTo>
                  <a:lnTo>
                    <a:pt x="2924" y="9581"/>
                  </a:lnTo>
                  <a:lnTo>
                    <a:pt x="5806" y="9418"/>
                  </a:lnTo>
                  <a:cubicBezTo>
                    <a:pt x="5278" y="8566"/>
                    <a:pt x="4791" y="7713"/>
                    <a:pt x="4304" y="6901"/>
                  </a:cubicBezTo>
                  <a:lnTo>
                    <a:pt x="4304" y="6901"/>
                  </a:lnTo>
                  <a:lnTo>
                    <a:pt x="5238" y="7145"/>
                  </a:lnTo>
                  <a:cubicBezTo>
                    <a:pt x="4751" y="6374"/>
                    <a:pt x="4182" y="5359"/>
                    <a:pt x="3655" y="4263"/>
                  </a:cubicBezTo>
                  <a:lnTo>
                    <a:pt x="3655" y="4263"/>
                  </a:lnTo>
                  <a:lnTo>
                    <a:pt x="4466" y="4587"/>
                  </a:lnTo>
                  <a:cubicBezTo>
                    <a:pt x="3857" y="3126"/>
                    <a:pt x="3289" y="1624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4582400" y="3342425"/>
              <a:ext cx="529874" cy="874242"/>
            </a:xfrm>
            <a:custGeom>
              <a:avLst/>
              <a:gdLst/>
              <a:ahLst/>
              <a:cxnLst/>
              <a:rect l="l" t="t" r="r" b="b"/>
              <a:pathLst>
                <a:path w="5807" h="9581" extrusionOk="0">
                  <a:moveTo>
                    <a:pt x="2924" y="0"/>
                  </a:moveTo>
                  <a:cubicBezTo>
                    <a:pt x="2477" y="1624"/>
                    <a:pt x="1950" y="3126"/>
                    <a:pt x="1341" y="4587"/>
                  </a:cubicBezTo>
                  <a:lnTo>
                    <a:pt x="2152" y="4303"/>
                  </a:lnTo>
                  <a:lnTo>
                    <a:pt x="2152" y="4303"/>
                  </a:lnTo>
                  <a:cubicBezTo>
                    <a:pt x="1625" y="5359"/>
                    <a:pt x="1138" y="6333"/>
                    <a:pt x="569" y="7145"/>
                  </a:cubicBezTo>
                  <a:lnTo>
                    <a:pt x="1706" y="6901"/>
                  </a:lnTo>
                  <a:lnTo>
                    <a:pt x="1706" y="6901"/>
                  </a:lnTo>
                  <a:cubicBezTo>
                    <a:pt x="1178" y="7835"/>
                    <a:pt x="610" y="8728"/>
                    <a:pt x="1" y="9499"/>
                  </a:cubicBezTo>
                  <a:lnTo>
                    <a:pt x="2924" y="9581"/>
                  </a:lnTo>
                  <a:lnTo>
                    <a:pt x="5806" y="9418"/>
                  </a:lnTo>
                  <a:cubicBezTo>
                    <a:pt x="5278" y="8566"/>
                    <a:pt x="4791" y="7713"/>
                    <a:pt x="4304" y="6901"/>
                  </a:cubicBezTo>
                  <a:lnTo>
                    <a:pt x="4304" y="6901"/>
                  </a:lnTo>
                  <a:lnTo>
                    <a:pt x="5238" y="7145"/>
                  </a:lnTo>
                  <a:cubicBezTo>
                    <a:pt x="4751" y="6374"/>
                    <a:pt x="4182" y="5359"/>
                    <a:pt x="3655" y="4263"/>
                  </a:cubicBezTo>
                  <a:lnTo>
                    <a:pt x="3655" y="4263"/>
                  </a:lnTo>
                  <a:lnTo>
                    <a:pt x="4466" y="4587"/>
                  </a:lnTo>
                  <a:cubicBezTo>
                    <a:pt x="3857" y="3126"/>
                    <a:pt x="3289" y="1624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7932825" y="3121818"/>
              <a:ext cx="1018359" cy="1680196"/>
            </a:xfrm>
            <a:custGeom>
              <a:avLst/>
              <a:gdLst/>
              <a:ahLst/>
              <a:cxnLst/>
              <a:rect l="l" t="t" r="r" b="b"/>
              <a:pathLst>
                <a:path w="5807" h="9581" extrusionOk="0">
                  <a:moveTo>
                    <a:pt x="2924" y="0"/>
                  </a:moveTo>
                  <a:cubicBezTo>
                    <a:pt x="2477" y="1624"/>
                    <a:pt x="1950" y="3126"/>
                    <a:pt x="1341" y="4587"/>
                  </a:cubicBezTo>
                  <a:lnTo>
                    <a:pt x="2152" y="4303"/>
                  </a:lnTo>
                  <a:lnTo>
                    <a:pt x="2152" y="4303"/>
                  </a:lnTo>
                  <a:cubicBezTo>
                    <a:pt x="1625" y="5359"/>
                    <a:pt x="1138" y="6333"/>
                    <a:pt x="569" y="7145"/>
                  </a:cubicBezTo>
                  <a:lnTo>
                    <a:pt x="1706" y="6901"/>
                  </a:lnTo>
                  <a:lnTo>
                    <a:pt x="1706" y="6901"/>
                  </a:lnTo>
                  <a:cubicBezTo>
                    <a:pt x="1178" y="7835"/>
                    <a:pt x="610" y="8728"/>
                    <a:pt x="1" y="9499"/>
                  </a:cubicBezTo>
                  <a:lnTo>
                    <a:pt x="2924" y="9581"/>
                  </a:lnTo>
                  <a:lnTo>
                    <a:pt x="5806" y="9418"/>
                  </a:lnTo>
                  <a:cubicBezTo>
                    <a:pt x="5278" y="8566"/>
                    <a:pt x="4791" y="7713"/>
                    <a:pt x="4304" y="6901"/>
                  </a:cubicBezTo>
                  <a:lnTo>
                    <a:pt x="4304" y="6901"/>
                  </a:lnTo>
                  <a:lnTo>
                    <a:pt x="5238" y="7145"/>
                  </a:lnTo>
                  <a:cubicBezTo>
                    <a:pt x="4751" y="6374"/>
                    <a:pt x="4182" y="5359"/>
                    <a:pt x="3655" y="4263"/>
                  </a:cubicBezTo>
                  <a:lnTo>
                    <a:pt x="3655" y="4263"/>
                  </a:lnTo>
                  <a:lnTo>
                    <a:pt x="4466" y="4587"/>
                  </a:lnTo>
                  <a:cubicBezTo>
                    <a:pt x="3857" y="3126"/>
                    <a:pt x="3289" y="1624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7075288" y="633250"/>
              <a:ext cx="2169172" cy="972608"/>
            </a:xfrm>
            <a:custGeom>
              <a:avLst/>
              <a:gdLst/>
              <a:ahLst/>
              <a:cxnLst/>
              <a:rect l="l" t="t" r="r" b="b"/>
              <a:pathLst>
                <a:path w="167020" h="74888" extrusionOk="0">
                  <a:moveTo>
                    <a:pt x="0" y="70717"/>
                  </a:moveTo>
                  <a:cubicBezTo>
                    <a:pt x="0" y="68416"/>
                    <a:pt x="1868" y="66548"/>
                    <a:pt x="4170" y="66548"/>
                  </a:cubicBezTo>
                  <a:cubicBezTo>
                    <a:pt x="4570" y="66548"/>
                    <a:pt x="5004" y="66648"/>
                    <a:pt x="5371" y="66715"/>
                  </a:cubicBezTo>
                  <a:cubicBezTo>
                    <a:pt x="5337" y="66348"/>
                    <a:pt x="5271" y="65914"/>
                    <a:pt x="5271" y="65547"/>
                  </a:cubicBezTo>
                  <a:cubicBezTo>
                    <a:pt x="5271" y="61344"/>
                    <a:pt x="8706" y="57908"/>
                    <a:pt x="12909" y="57908"/>
                  </a:cubicBezTo>
                  <a:cubicBezTo>
                    <a:pt x="13677" y="57908"/>
                    <a:pt x="14377" y="58042"/>
                    <a:pt x="15044" y="58208"/>
                  </a:cubicBezTo>
                  <a:cubicBezTo>
                    <a:pt x="13710" y="56841"/>
                    <a:pt x="12909" y="54939"/>
                    <a:pt x="12909" y="52905"/>
                  </a:cubicBezTo>
                  <a:cubicBezTo>
                    <a:pt x="12909" y="48702"/>
                    <a:pt x="16345" y="45266"/>
                    <a:pt x="20548" y="45266"/>
                  </a:cubicBezTo>
                  <a:lnTo>
                    <a:pt x="20715" y="45266"/>
                  </a:lnTo>
                  <a:cubicBezTo>
                    <a:pt x="20582" y="44732"/>
                    <a:pt x="20548" y="44198"/>
                    <a:pt x="20548" y="43598"/>
                  </a:cubicBezTo>
                  <a:cubicBezTo>
                    <a:pt x="20548" y="39395"/>
                    <a:pt x="23984" y="35993"/>
                    <a:pt x="28187" y="35993"/>
                  </a:cubicBezTo>
                  <a:cubicBezTo>
                    <a:pt x="28721" y="35993"/>
                    <a:pt x="29221" y="36026"/>
                    <a:pt x="29721" y="36159"/>
                  </a:cubicBezTo>
                  <a:cubicBezTo>
                    <a:pt x="30989" y="32223"/>
                    <a:pt x="34391" y="29254"/>
                    <a:pt x="38561" y="28721"/>
                  </a:cubicBezTo>
                  <a:cubicBezTo>
                    <a:pt x="37360" y="26986"/>
                    <a:pt x="36660" y="24885"/>
                    <a:pt x="36660" y="22583"/>
                  </a:cubicBezTo>
                  <a:cubicBezTo>
                    <a:pt x="36660" y="16645"/>
                    <a:pt x="41497" y="11842"/>
                    <a:pt x="47401" y="11842"/>
                  </a:cubicBezTo>
                  <a:cubicBezTo>
                    <a:pt x="52504" y="11842"/>
                    <a:pt x="56741" y="15378"/>
                    <a:pt x="57875" y="20148"/>
                  </a:cubicBezTo>
                  <a:cubicBezTo>
                    <a:pt x="59843" y="17713"/>
                    <a:pt x="62845" y="16212"/>
                    <a:pt x="66181" y="16212"/>
                  </a:cubicBezTo>
                  <a:cubicBezTo>
                    <a:pt x="67348" y="16212"/>
                    <a:pt x="68449" y="16412"/>
                    <a:pt x="69517" y="16745"/>
                  </a:cubicBezTo>
                  <a:cubicBezTo>
                    <a:pt x="69383" y="16178"/>
                    <a:pt x="69283" y="15578"/>
                    <a:pt x="69283" y="15011"/>
                  </a:cubicBezTo>
                  <a:cubicBezTo>
                    <a:pt x="69283" y="10808"/>
                    <a:pt x="72719" y="7372"/>
                    <a:pt x="76922" y="7372"/>
                  </a:cubicBezTo>
                  <a:cubicBezTo>
                    <a:pt x="77456" y="7372"/>
                    <a:pt x="77956" y="7405"/>
                    <a:pt x="78456" y="7539"/>
                  </a:cubicBezTo>
                  <a:cubicBezTo>
                    <a:pt x="79857" y="3169"/>
                    <a:pt x="83927" y="0"/>
                    <a:pt x="88730" y="0"/>
                  </a:cubicBezTo>
                  <a:cubicBezTo>
                    <a:pt x="94701" y="0"/>
                    <a:pt x="99471" y="4837"/>
                    <a:pt x="99471" y="10741"/>
                  </a:cubicBezTo>
                  <a:cubicBezTo>
                    <a:pt x="99471" y="11242"/>
                    <a:pt x="99438" y="11742"/>
                    <a:pt x="99371" y="12242"/>
                  </a:cubicBezTo>
                  <a:cubicBezTo>
                    <a:pt x="100205" y="12042"/>
                    <a:pt x="101072" y="11909"/>
                    <a:pt x="101973" y="11909"/>
                  </a:cubicBezTo>
                  <a:cubicBezTo>
                    <a:pt x="107944" y="11909"/>
                    <a:pt x="112747" y="16745"/>
                    <a:pt x="112747" y="22683"/>
                  </a:cubicBezTo>
                  <a:cubicBezTo>
                    <a:pt x="112747" y="23083"/>
                    <a:pt x="112714" y="23484"/>
                    <a:pt x="112647" y="23884"/>
                  </a:cubicBezTo>
                  <a:cubicBezTo>
                    <a:pt x="117417" y="25018"/>
                    <a:pt x="120953" y="29254"/>
                    <a:pt x="120953" y="34358"/>
                  </a:cubicBezTo>
                  <a:cubicBezTo>
                    <a:pt x="120953" y="35492"/>
                    <a:pt x="120786" y="36560"/>
                    <a:pt x="120453" y="37560"/>
                  </a:cubicBezTo>
                  <a:cubicBezTo>
                    <a:pt x="123121" y="39528"/>
                    <a:pt x="124889" y="42697"/>
                    <a:pt x="124889" y="46233"/>
                  </a:cubicBezTo>
                  <a:cubicBezTo>
                    <a:pt x="124889" y="48868"/>
                    <a:pt x="123922" y="51270"/>
                    <a:pt x="122388" y="53105"/>
                  </a:cubicBezTo>
                  <a:cubicBezTo>
                    <a:pt x="123222" y="53272"/>
                    <a:pt x="123989" y="53605"/>
                    <a:pt x="124656" y="54072"/>
                  </a:cubicBezTo>
                  <a:cubicBezTo>
                    <a:pt x="126090" y="52371"/>
                    <a:pt x="128158" y="51270"/>
                    <a:pt x="130560" y="51270"/>
                  </a:cubicBezTo>
                  <a:cubicBezTo>
                    <a:pt x="131728" y="51270"/>
                    <a:pt x="132828" y="51570"/>
                    <a:pt x="133829" y="52037"/>
                  </a:cubicBezTo>
                  <a:cubicBezTo>
                    <a:pt x="135397" y="47934"/>
                    <a:pt x="139300" y="45032"/>
                    <a:pt x="143903" y="45032"/>
                  </a:cubicBezTo>
                  <a:cubicBezTo>
                    <a:pt x="149841" y="45032"/>
                    <a:pt x="154644" y="49869"/>
                    <a:pt x="154644" y="55773"/>
                  </a:cubicBezTo>
                  <a:cubicBezTo>
                    <a:pt x="154644" y="57775"/>
                    <a:pt x="154110" y="59676"/>
                    <a:pt x="153143" y="61277"/>
                  </a:cubicBezTo>
                  <a:cubicBezTo>
                    <a:pt x="153343" y="61244"/>
                    <a:pt x="153610" y="61244"/>
                    <a:pt x="153843" y="61244"/>
                  </a:cubicBezTo>
                  <a:cubicBezTo>
                    <a:pt x="157313" y="61244"/>
                    <a:pt x="160181" y="63879"/>
                    <a:pt x="160615" y="67215"/>
                  </a:cubicBezTo>
                  <a:cubicBezTo>
                    <a:pt x="161282" y="66781"/>
                    <a:pt x="162016" y="66548"/>
                    <a:pt x="162850" y="66548"/>
                  </a:cubicBezTo>
                  <a:cubicBezTo>
                    <a:pt x="165151" y="66548"/>
                    <a:pt x="167019" y="68416"/>
                    <a:pt x="167019" y="70717"/>
                  </a:cubicBezTo>
                  <a:cubicBezTo>
                    <a:pt x="167019" y="73019"/>
                    <a:pt x="165151" y="74887"/>
                    <a:pt x="162850" y="74887"/>
                  </a:cubicBezTo>
                  <a:lnTo>
                    <a:pt x="4170" y="74887"/>
                  </a:lnTo>
                  <a:cubicBezTo>
                    <a:pt x="1868" y="74887"/>
                    <a:pt x="0" y="73019"/>
                    <a:pt x="0" y="707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41"/>
          <p:cNvGrpSpPr/>
          <p:nvPr/>
        </p:nvGrpSpPr>
        <p:grpSpPr>
          <a:xfrm flipH="1">
            <a:off x="4523400" y="-276050"/>
            <a:ext cx="8394300" cy="3307475"/>
            <a:chOff x="-1876650" y="1135100"/>
            <a:chExt cx="8394300" cy="3307475"/>
          </a:xfrm>
        </p:grpSpPr>
        <p:sp>
          <p:nvSpPr>
            <p:cNvPr id="1553" name="Google Shape;1553;p41"/>
            <p:cNvSpPr/>
            <p:nvPr/>
          </p:nvSpPr>
          <p:spPr>
            <a:xfrm>
              <a:off x="4902275" y="1662450"/>
              <a:ext cx="60725" cy="60725"/>
            </a:xfrm>
            <a:custGeom>
              <a:avLst/>
              <a:gdLst/>
              <a:ahLst/>
              <a:cxnLst/>
              <a:rect l="l" t="t" r="r" b="b"/>
              <a:pathLst>
                <a:path w="2429" h="2429" extrusionOk="0">
                  <a:moveTo>
                    <a:pt x="1215" y="1"/>
                  </a:moveTo>
                  <a:cubicBezTo>
                    <a:pt x="544" y="1"/>
                    <a:pt x="1" y="543"/>
                    <a:pt x="1" y="1214"/>
                  </a:cubicBezTo>
                  <a:cubicBezTo>
                    <a:pt x="1" y="1886"/>
                    <a:pt x="558" y="2428"/>
                    <a:pt x="1215" y="2428"/>
                  </a:cubicBezTo>
                  <a:cubicBezTo>
                    <a:pt x="1886" y="2428"/>
                    <a:pt x="2429" y="1886"/>
                    <a:pt x="2429" y="1214"/>
                  </a:cubicBezTo>
                  <a:cubicBezTo>
                    <a:pt x="2429" y="543"/>
                    <a:pt x="1886" y="1"/>
                    <a:pt x="1215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6216950" y="2849025"/>
              <a:ext cx="44650" cy="44650"/>
            </a:xfrm>
            <a:custGeom>
              <a:avLst/>
              <a:gdLst/>
              <a:ahLst/>
              <a:cxnLst/>
              <a:rect l="l" t="t" r="r" b="b"/>
              <a:pathLst>
                <a:path w="1786" h="1786" extrusionOk="0">
                  <a:moveTo>
                    <a:pt x="893" y="0"/>
                  </a:moveTo>
                  <a:cubicBezTo>
                    <a:pt x="401" y="0"/>
                    <a:pt x="1" y="400"/>
                    <a:pt x="1" y="893"/>
                  </a:cubicBezTo>
                  <a:cubicBezTo>
                    <a:pt x="1" y="1386"/>
                    <a:pt x="401" y="1786"/>
                    <a:pt x="893" y="1786"/>
                  </a:cubicBezTo>
                  <a:cubicBezTo>
                    <a:pt x="1386" y="1786"/>
                    <a:pt x="1786" y="1386"/>
                    <a:pt x="1786" y="893"/>
                  </a:cubicBezTo>
                  <a:cubicBezTo>
                    <a:pt x="1786" y="400"/>
                    <a:pt x="1386" y="0"/>
                    <a:pt x="8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166775" y="1833375"/>
              <a:ext cx="30550" cy="27100"/>
            </a:xfrm>
            <a:custGeom>
              <a:avLst/>
              <a:gdLst/>
              <a:ahLst/>
              <a:cxnLst/>
              <a:rect l="l" t="t" r="r" b="b"/>
              <a:pathLst>
                <a:path w="1222" h="1084" extrusionOk="0">
                  <a:moveTo>
                    <a:pt x="606" y="1"/>
                  </a:moveTo>
                  <a:cubicBezTo>
                    <a:pt x="443" y="1"/>
                    <a:pt x="284" y="74"/>
                    <a:pt x="179" y="217"/>
                  </a:cubicBezTo>
                  <a:cubicBezTo>
                    <a:pt x="0" y="460"/>
                    <a:pt x="43" y="796"/>
                    <a:pt x="286" y="974"/>
                  </a:cubicBezTo>
                  <a:cubicBezTo>
                    <a:pt x="383" y="1048"/>
                    <a:pt x="498" y="1084"/>
                    <a:pt x="612" y="1084"/>
                  </a:cubicBezTo>
                  <a:cubicBezTo>
                    <a:pt x="776" y="1084"/>
                    <a:pt x="938" y="1010"/>
                    <a:pt x="1043" y="867"/>
                  </a:cubicBezTo>
                  <a:cubicBezTo>
                    <a:pt x="1221" y="624"/>
                    <a:pt x="1179" y="289"/>
                    <a:pt x="936" y="110"/>
                  </a:cubicBezTo>
                  <a:cubicBezTo>
                    <a:pt x="836" y="37"/>
                    <a:pt x="720" y="1"/>
                    <a:pt x="60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1019425" y="2036050"/>
              <a:ext cx="49475" cy="43700"/>
            </a:xfrm>
            <a:custGeom>
              <a:avLst/>
              <a:gdLst/>
              <a:ahLst/>
              <a:cxnLst/>
              <a:rect l="l" t="t" r="r" b="b"/>
              <a:pathLst>
                <a:path w="1979" h="1748" extrusionOk="0">
                  <a:moveTo>
                    <a:pt x="990" y="0"/>
                  </a:moveTo>
                  <a:cubicBezTo>
                    <a:pt x="727" y="0"/>
                    <a:pt x="466" y="121"/>
                    <a:pt x="293" y="345"/>
                  </a:cubicBezTo>
                  <a:cubicBezTo>
                    <a:pt x="1" y="731"/>
                    <a:pt x="79" y="1273"/>
                    <a:pt x="465" y="1573"/>
                  </a:cubicBezTo>
                  <a:cubicBezTo>
                    <a:pt x="620" y="1691"/>
                    <a:pt x="804" y="1748"/>
                    <a:pt x="987" y="1748"/>
                  </a:cubicBezTo>
                  <a:cubicBezTo>
                    <a:pt x="1251" y="1748"/>
                    <a:pt x="1513" y="1629"/>
                    <a:pt x="1686" y="1402"/>
                  </a:cubicBezTo>
                  <a:cubicBezTo>
                    <a:pt x="1979" y="1016"/>
                    <a:pt x="1900" y="474"/>
                    <a:pt x="1514" y="181"/>
                  </a:cubicBezTo>
                  <a:cubicBezTo>
                    <a:pt x="1357" y="58"/>
                    <a:pt x="1173" y="0"/>
                    <a:pt x="99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6418550" y="4343475"/>
              <a:ext cx="99100" cy="99100"/>
            </a:xfrm>
            <a:custGeom>
              <a:avLst/>
              <a:gdLst/>
              <a:ahLst/>
              <a:cxnLst/>
              <a:rect l="l" t="t" r="r" b="b"/>
              <a:pathLst>
                <a:path w="3964" h="3964" extrusionOk="0">
                  <a:moveTo>
                    <a:pt x="1986" y="0"/>
                  </a:moveTo>
                  <a:cubicBezTo>
                    <a:pt x="886" y="0"/>
                    <a:pt x="1" y="886"/>
                    <a:pt x="1" y="1985"/>
                  </a:cubicBezTo>
                  <a:cubicBezTo>
                    <a:pt x="1" y="3078"/>
                    <a:pt x="886" y="3963"/>
                    <a:pt x="1986" y="3963"/>
                  </a:cubicBezTo>
                  <a:cubicBezTo>
                    <a:pt x="3078" y="3963"/>
                    <a:pt x="3964" y="3078"/>
                    <a:pt x="3964" y="1985"/>
                  </a:cubicBezTo>
                  <a:cubicBezTo>
                    <a:pt x="3964" y="886"/>
                    <a:pt x="3078" y="0"/>
                    <a:pt x="198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-1876650" y="1567825"/>
              <a:ext cx="135875" cy="124650"/>
            </a:xfrm>
            <a:custGeom>
              <a:avLst/>
              <a:gdLst/>
              <a:ahLst/>
              <a:cxnLst/>
              <a:rect l="l" t="t" r="r" b="b"/>
              <a:pathLst>
                <a:path w="5435" h="4986" extrusionOk="0">
                  <a:moveTo>
                    <a:pt x="1943" y="1"/>
                  </a:moveTo>
                  <a:cubicBezTo>
                    <a:pt x="1943" y="1"/>
                    <a:pt x="1786" y="1993"/>
                    <a:pt x="1607" y="2236"/>
                  </a:cubicBezTo>
                  <a:cubicBezTo>
                    <a:pt x="1343" y="2571"/>
                    <a:pt x="0" y="2700"/>
                    <a:pt x="0" y="2700"/>
                  </a:cubicBezTo>
                  <a:cubicBezTo>
                    <a:pt x="0" y="2700"/>
                    <a:pt x="1179" y="2750"/>
                    <a:pt x="1593" y="3171"/>
                  </a:cubicBezTo>
                  <a:cubicBezTo>
                    <a:pt x="1857" y="3428"/>
                    <a:pt x="2071" y="4985"/>
                    <a:pt x="2071" y="4985"/>
                  </a:cubicBezTo>
                  <a:cubicBezTo>
                    <a:pt x="2071" y="4985"/>
                    <a:pt x="2178" y="3343"/>
                    <a:pt x="2585" y="3128"/>
                  </a:cubicBezTo>
                  <a:cubicBezTo>
                    <a:pt x="3328" y="2743"/>
                    <a:pt x="5435" y="2707"/>
                    <a:pt x="5435" y="2707"/>
                  </a:cubicBezTo>
                  <a:cubicBezTo>
                    <a:pt x="5435" y="2707"/>
                    <a:pt x="3292" y="2571"/>
                    <a:pt x="2721" y="2371"/>
                  </a:cubicBezTo>
                  <a:cubicBezTo>
                    <a:pt x="2050" y="2136"/>
                    <a:pt x="1943" y="1"/>
                    <a:pt x="194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3348150" y="2075225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1"/>
                  </a:moveTo>
                  <a:cubicBezTo>
                    <a:pt x="1950" y="1"/>
                    <a:pt x="1786" y="1986"/>
                    <a:pt x="1607" y="2229"/>
                  </a:cubicBezTo>
                  <a:cubicBezTo>
                    <a:pt x="1350" y="2571"/>
                    <a:pt x="1" y="2693"/>
                    <a:pt x="1" y="2693"/>
                  </a:cubicBezTo>
                  <a:cubicBezTo>
                    <a:pt x="1" y="2693"/>
                    <a:pt x="1179" y="2750"/>
                    <a:pt x="1600" y="3164"/>
                  </a:cubicBezTo>
                  <a:cubicBezTo>
                    <a:pt x="1857" y="3421"/>
                    <a:pt x="2071" y="4978"/>
                    <a:pt x="2071" y="4978"/>
                  </a:cubicBezTo>
                  <a:cubicBezTo>
                    <a:pt x="2071" y="4978"/>
                    <a:pt x="2178" y="3335"/>
                    <a:pt x="2593" y="3121"/>
                  </a:cubicBezTo>
                  <a:cubicBezTo>
                    <a:pt x="3335" y="2736"/>
                    <a:pt x="5442" y="2700"/>
                    <a:pt x="5442" y="2700"/>
                  </a:cubicBezTo>
                  <a:cubicBezTo>
                    <a:pt x="5442" y="2700"/>
                    <a:pt x="3300" y="2564"/>
                    <a:pt x="2728" y="2371"/>
                  </a:cubicBezTo>
                  <a:cubicBezTo>
                    <a:pt x="2064" y="2129"/>
                    <a:pt x="1950" y="1"/>
                    <a:pt x="1950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1"/>
            <p:cNvSpPr/>
            <p:nvPr/>
          </p:nvSpPr>
          <p:spPr>
            <a:xfrm>
              <a:off x="6302700" y="3054750"/>
              <a:ext cx="136050" cy="124450"/>
            </a:xfrm>
            <a:custGeom>
              <a:avLst/>
              <a:gdLst/>
              <a:ahLst/>
              <a:cxnLst/>
              <a:rect l="l" t="t" r="r" b="b"/>
              <a:pathLst>
                <a:path w="5442" h="4978" extrusionOk="0">
                  <a:moveTo>
                    <a:pt x="1950" y="0"/>
                  </a:moveTo>
                  <a:cubicBezTo>
                    <a:pt x="1950" y="0"/>
                    <a:pt x="1786" y="1992"/>
                    <a:pt x="1607" y="2228"/>
                  </a:cubicBezTo>
                  <a:cubicBezTo>
                    <a:pt x="1350" y="2571"/>
                    <a:pt x="0" y="2692"/>
                    <a:pt x="0" y="2692"/>
                  </a:cubicBezTo>
                  <a:cubicBezTo>
                    <a:pt x="0" y="2692"/>
                    <a:pt x="1179" y="2749"/>
                    <a:pt x="1600" y="3171"/>
                  </a:cubicBezTo>
                  <a:cubicBezTo>
                    <a:pt x="1857" y="3428"/>
                    <a:pt x="2071" y="4977"/>
                    <a:pt x="2071" y="4977"/>
                  </a:cubicBezTo>
                  <a:cubicBezTo>
                    <a:pt x="2071" y="4977"/>
                    <a:pt x="2178" y="3335"/>
                    <a:pt x="2592" y="3121"/>
                  </a:cubicBezTo>
                  <a:cubicBezTo>
                    <a:pt x="3335" y="2742"/>
                    <a:pt x="5442" y="2707"/>
                    <a:pt x="5442" y="2707"/>
                  </a:cubicBezTo>
                  <a:cubicBezTo>
                    <a:pt x="5442" y="2707"/>
                    <a:pt x="3299" y="2571"/>
                    <a:pt x="2728" y="2371"/>
                  </a:cubicBezTo>
                  <a:cubicBezTo>
                    <a:pt x="2064" y="2142"/>
                    <a:pt x="1950" y="0"/>
                    <a:pt x="195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5494700" y="3406175"/>
              <a:ext cx="10925" cy="9650"/>
            </a:xfrm>
            <a:custGeom>
              <a:avLst/>
              <a:gdLst/>
              <a:ahLst/>
              <a:cxnLst/>
              <a:rect l="l" t="t" r="r" b="b"/>
              <a:pathLst>
                <a:path w="437" h="386" extrusionOk="0">
                  <a:moveTo>
                    <a:pt x="226" y="0"/>
                  </a:moveTo>
                  <a:cubicBezTo>
                    <a:pt x="159" y="0"/>
                    <a:pt x="91" y="32"/>
                    <a:pt x="58" y="89"/>
                  </a:cubicBezTo>
                  <a:cubicBezTo>
                    <a:pt x="1" y="182"/>
                    <a:pt x="29" y="303"/>
                    <a:pt x="115" y="361"/>
                  </a:cubicBezTo>
                  <a:cubicBezTo>
                    <a:pt x="146" y="377"/>
                    <a:pt x="180" y="385"/>
                    <a:pt x="214" y="385"/>
                  </a:cubicBezTo>
                  <a:cubicBezTo>
                    <a:pt x="281" y="385"/>
                    <a:pt x="348" y="353"/>
                    <a:pt x="386" y="296"/>
                  </a:cubicBezTo>
                  <a:cubicBezTo>
                    <a:pt x="436" y="203"/>
                    <a:pt x="415" y="82"/>
                    <a:pt x="322" y="25"/>
                  </a:cubicBezTo>
                  <a:cubicBezTo>
                    <a:pt x="293" y="8"/>
                    <a:pt x="260" y="0"/>
                    <a:pt x="22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5136575" y="3239150"/>
              <a:ext cx="555775" cy="522375"/>
            </a:xfrm>
            <a:custGeom>
              <a:avLst/>
              <a:gdLst/>
              <a:ahLst/>
              <a:cxnLst/>
              <a:rect l="l" t="t" r="r" b="b"/>
              <a:pathLst>
                <a:path w="22231" h="20895" extrusionOk="0">
                  <a:moveTo>
                    <a:pt x="22181" y="1"/>
                  </a:moveTo>
                  <a:lnTo>
                    <a:pt x="15561" y="3128"/>
                  </a:lnTo>
                  <a:lnTo>
                    <a:pt x="7013" y="2264"/>
                  </a:lnTo>
                  <a:lnTo>
                    <a:pt x="30" y="11690"/>
                  </a:lnTo>
                  <a:lnTo>
                    <a:pt x="1" y="11726"/>
                  </a:lnTo>
                  <a:lnTo>
                    <a:pt x="5985" y="20895"/>
                  </a:lnTo>
                  <a:lnTo>
                    <a:pt x="6085" y="20823"/>
                  </a:lnTo>
                  <a:lnTo>
                    <a:pt x="144" y="11726"/>
                  </a:lnTo>
                  <a:lnTo>
                    <a:pt x="7070" y="2386"/>
                  </a:lnTo>
                  <a:lnTo>
                    <a:pt x="15561" y="3243"/>
                  </a:lnTo>
                  <a:lnTo>
                    <a:pt x="15575" y="3243"/>
                  </a:lnTo>
                  <a:lnTo>
                    <a:pt x="22231" y="10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5525050" y="3317350"/>
              <a:ext cx="248875" cy="118550"/>
            </a:xfrm>
            <a:custGeom>
              <a:avLst/>
              <a:gdLst/>
              <a:ahLst/>
              <a:cxnLst/>
              <a:rect l="l" t="t" r="r" b="b"/>
              <a:pathLst>
                <a:path w="9955" h="4742" extrusionOk="0">
                  <a:moveTo>
                    <a:pt x="58" y="0"/>
                  </a:moveTo>
                  <a:lnTo>
                    <a:pt x="1" y="107"/>
                  </a:lnTo>
                  <a:lnTo>
                    <a:pt x="9905" y="4742"/>
                  </a:lnTo>
                  <a:lnTo>
                    <a:pt x="9955" y="464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5761600" y="3427225"/>
              <a:ext cx="18400" cy="15975"/>
            </a:xfrm>
            <a:custGeom>
              <a:avLst/>
              <a:gdLst/>
              <a:ahLst/>
              <a:cxnLst/>
              <a:rect l="l" t="t" r="r" b="b"/>
              <a:pathLst>
                <a:path w="736" h="639" extrusionOk="0">
                  <a:moveTo>
                    <a:pt x="366" y="0"/>
                  </a:moveTo>
                  <a:cubicBezTo>
                    <a:pt x="264" y="0"/>
                    <a:pt x="164" y="52"/>
                    <a:pt x="100" y="147"/>
                  </a:cubicBezTo>
                  <a:cubicBezTo>
                    <a:pt x="0" y="290"/>
                    <a:pt x="43" y="490"/>
                    <a:pt x="200" y="590"/>
                  </a:cubicBezTo>
                  <a:cubicBezTo>
                    <a:pt x="251" y="623"/>
                    <a:pt x="308" y="639"/>
                    <a:pt x="365" y="639"/>
                  </a:cubicBezTo>
                  <a:cubicBezTo>
                    <a:pt x="468" y="639"/>
                    <a:pt x="571" y="586"/>
                    <a:pt x="636" y="490"/>
                  </a:cubicBezTo>
                  <a:cubicBezTo>
                    <a:pt x="736" y="347"/>
                    <a:pt x="679" y="147"/>
                    <a:pt x="536" y="54"/>
                  </a:cubicBezTo>
                  <a:cubicBezTo>
                    <a:pt x="483" y="17"/>
                    <a:pt x="424" y="0"/>
                    <a:pt x="36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5677500" y="3231200"/>
              <a:ext cx="18250" cy="15850"/>
            </a:xfrm>
            <a:custGeom>
              <a:avLst/>
              <a:gdLst/>
              <a:ahLst/>
              <a:cxnLst/>
              <a:rect l="l" t="t" r="r" b="b"/>
              <a:pathLst>
                <a:path w="730" h="634" extrusionOk="0">
                  <a:moveTo>
                    <a:pt x="366" y="1"/>
                  </a:moveTo>
                  <a:cubicBezTo>
                    <a:pt x="263" y="1"/>
                    <a:pt x="160" y="54"/>
                    <a:pt x="101" y="154"/>
                  </a:cubicBezTo>
                  <a:cubicBezTo>
                    <a:pt x="1" y="297"/>
                    <a:pt x="44" y="490"/>
                    <a:pt x="194" y="590"/>
                  </a:cubicBezTo>
                  <a:cubicBezTo>
                    <a:pt x="248" y="620"/>
                    <a:pt x="307" y="634"/>
                    <a:pt x="364" y="634"/>
                  </a:cubicBezTo>
                  <a:cubicBezTo>
                    <a:pt x="472" y="634"/>
                    <a:pt x="576" y="583"/>
                    <a:pt x="636" y="490"/>
                  </a:cubicBezTo>
                  <a:cubicBezTo>
                    <a:pt x="729" y="347"/>
                    <a:pt x="686" y="154"/>
                    <a:pt x="536" y="54"/>
                  </a:cubicBezTo>
                  <a:cubicBezTo>
                    <a:pt x="485" y="18"/>
                    <a:pt x="425" y="1"/>
                    <a:pt x="36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5513800" y="3305875"/>
              <a:ext cx="28775" cy="25200"/>
            </a:xfrm>
            <a:custGeom>
              <a:avLst/>
              <a:gdLst/>
              <a:ahLst/>
              <a:cxnLst/>
              <a:rect l="l" t="t" r="r" b="b"/>
              <a:pathLst>
                <a:path w="1151" h="1008" extrusionOk="0">
                  <a:moveTo>
                    <a:pt x="578" y="0"/>
                  </a:moveTo>
                  <a:cubicBezTo>
                    <a:pt x="409" y="0"/>
                    <a:pt x="246" y="84"/>
                    <a:pt x="144" y="238"/>
                  </a:cubicBezTo>
                  <a:cubicBezTo>
                    <a:pt x="1" y="481"/>
                    <a:pt x="79" y="781"/>
                    <a:pt x="308" y="931"/>
                  </a:cubicBezTo>
                  <a:cubicBezTo>
                    <a:pt x="390" y="982"/>
                    <a:pt x="486" y="1008"/>
                    <a:pt x="582" y="1008"/>
                  </a:cubicBezTo>
                  <a:cubicBezTo>
                    <a:pt x="750" y="1008"/>
                    <a:pt x="916" y="929"/>
                    <a:pt x="1008" y="774"/>
                  </a:cubicBezTo>
                  <a:cubicBezTo>
                    <a:pt x="1150" y="531"/>
                    <a:pt x="1072" y="231"/>
                    <a:pt x="843" y="74"/>
                  </a:cubicBezTo>
                  <a:cubicBezTo>
                    <a:pt x="759" y="24"/>
                    <a:pt x="668" y="0"/>
                    <a:pt x="57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5127650" y="3521950"/>
              <a:ext cx="21275" cy="18675"/>
            </a:xfrm>
            <a:custGeom>
              <a:avLst/>
              <a:gdLst/>
              <a:ahLst/>
              <a:cxnLst/>
              <a:rect l="l" t="t" r="r" b="b"/>
              <a:pathLst>
                <a:path w="851" h="747" extrusionOk="0">
                  <a:moveTo>
                    <a:pt x="421" y="1"/>
                  </a:moveTo>
                  <a:cubicBezTo>
                    <a:pt x="297" y="1"/>
                    <a:pt x="177" y="61"/>
                    <a:pt x="108" y="171"/>
                  </a:cubicBezTo>
                  <a:cubicBezTo>
                    <a:pt x="1" y="350"/>
                    <a:pt x="51" y="585"/>
                    <a:pt x="222" y="692"/>
                  </a:cubicBezTo>
                  <a:cubicBezTo>
                    <a:pt x="281" y="729"/>
                    <a:pt x="347" y="747"/>
                    <a:pt x="413" y="747"/>
                  </a:cubicBezTo>
                  <a:cubicBezTo>
                    <a:pt x="538" y="747"/>
                    <a:pt x="664" y="683"/>
                    <a:pt x="744" y="571"/>
                  </a:cubicBezTo>
                  <a:cubicBezTo>
                    <a:pt x="851" y="393"/>
                    <a:pt x="794" y="164"/>
                    <a:pt x="622" y="57"/>
                  </a:cubicBezTo>
                  <a:cubicBezTo>
                    <a:pt x="559" y="19"/>
                    <a:pt x="489" y="1"/>
                    <a:pt x="421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1"/>
            <p:cNvSpPr/>
            <p:nvPr/>
          </p:nvSpPr>
          <p:spPr>
            <a:xfrm>
              <a:off x="5277275" y="3748900"/>
              <a:ext cx="21250" cy="18650"/>
            </a:xfrm>
            <a:custGeom>
              <a:avLst/>
              <a:gdLst/>
              <a:ahLst/>
              <a:cxnLst/>
              <a:rect l="l" t="t" r="r" b="b"/>
              <a:pathLst>
                <a:path w="850" h="746" extrusionOk="0">
                  <a:moveTo>
                    <a:pt x="430" y="0"/>
                  </a:moveTo>
                  <a:cubicBezTo>
                    <a:pt x="302" y="0"/>
                    <a:pt x="177" y="62"/>
                    <a:pt x="107" y="169"/>
                  </a:cubicBezTo>
                  <a:cubicBezTo>
                    <a:pt x="0" y="348"/>
                    <a:pt x="57" y="583"/>
                    <a:pt x="229" y="691"/>
                  </a:cubicBezTo>
                  <a:cubicBezTo>
                    <a:pt x="288" y="728"/>
                    <a:pt x="354" y="745"/>
                    <a:pt x="420" y="745"/>
                  </a:cubicBezTo>
                  <a:cubicBezTo>
                    <a:pt x="545" y="745"/>
                    <a:pt x="668" y="684"/>
                    <a:pt x="743" y="576"/>
                  </a:cubicBezTo>
                  <a:cubicBezTo>
                    <a:pt x="850" y="398"/>
                    <a:pt x="800" y="162"/>
                    <a:pt x="628" y="55"/>
                  </a:cubicBezTo>
                  <a:cubicBezTo>
                    <a:pt x="566" y="18"/>
                    <a:pt x="498" y="0"/>
                    <a:pt x="43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5303675" y="3289650"/>
              <a:ext cx="16825" cy="14625"/>
            </a:xfrm>
            <a:custGeom>
              <a:avLst/>
              <a:gdLst/>
              <a:ahLst/>
              <a:cxnLst/>
              <a:rect l="l" t="t" r="r" b="b"/>
              <a:pathLst>
                <a:path w="673" h="585" extrusionOk="0">
                  <a:moveTo>
                    <a:pt x="341" y="0"/>
                  </a:moveTo>
                  <a:cubicBezTo>
                    <a:pt x="244" y="0"/>
                    <a:pt x="149" y="49"/>
                    <a:pt x="94" y="137"/>
                  </a:cubicBezTo>
                  <a:cubicBezTo>
                    <a:pt x="1" y="273"/>
                    <a:pt x="44" y="451"/>
                    <a:pt x="179" y="537"/>
                  </a:cubicBezTo>
                  <a:cubicBezTo>
                    <a:pt x="227" y="570"/>
                    <a:pt x="281" y="585"/>
                    <a:pt x="333" y="585"/>
                  </a:cubicBezTo>
                  <a:cubicBezTo>
                    <a:pt x="430" y="585"/>
                    <a:pt x="524" y="535"/>
                    <a:pt x="579" y="451"/>
                  </a:cubicBezTo>
                  <a:cubicBezTo>
                    <a:pt x="672" y="316"/>
                    <a:pt x="629" y="137"/>
                    <a:pt x="494" y="44"/>
                  </a:cubicBezTo>
                  <a:cubicBezTo>
                    <a:pt x="446" y="14"/>
                    <a:pt x="393" y="0"/>
                    <a:pt x="34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89875" y="1567825"/>
              <a:ext cx="21450" cy="21450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429" y="1"/>
                  </a:moveTo>
                  <a:cubicBezTo>
                    <a:pt x="194" y="1"/>
                    <a:pt x="1" y="194"/>
                    <a:pt x="1" y="429"/>
                  </a:cubicBezTo>
                  <a:cubicBezTo>
                    <a:pt x="1" y="665"/>
                    <a:pt x="194" y="858"/>
                    <a:pt x="429" y="858"/>
                  </a:cubicBezTo>
                  <a:cubicBezTo>
                    <a:pt x="665" y="858"/>
                    <a:pt x="858" y="665"/>
                    <a:pt x="858" y="429"/>
                  </a:cubicBezTo>
                  <a:cubicBezTo>
                    <a:pt x="858" y="194"/>
                    <a:pt x="665" y="1"/>
                    <a:pt x="42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4954500" y="2617550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2" y="0"/>
                  </a:moveTo>
                  <a:cubicBezTo>
                    <a:pt x="215" y="0"/>
                    <a:pt x="0" y="214"/>
                    <a:pt x="0" y="471"/>
                  </a:cubicBezTo>
                  <a:cubicBezTo>
                    <a:pt x="0" y="736"/>
                    <a:pt x="215" y="943"/>
                    <a:pt x="472" y="943"/>
                  </a:cubicBezTo>
                  <a:cubicBezTo>
                    <a:pt x="729" y="943"/>
                    <a:pt x="943" y="736"/>
                    <a:pt x="943" y="471"/>
                  </a:cubicBezTo>
                  <a:cubicBezTo>
                    <a:pt x="943" y="214"/>
                    <a:pt x="729" y="0"/>
                    <a:pt x="472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2775975" y="1203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3440975" y="2308975"/>
              <a:ext cx="18775" cy="16725"/>
            </a:xfrm>
            <a:custGeom>
              <a:avLst/>
              <a:gdLst/>
              <a:ahLst/>
              <a:cxnLst/>
              <a:rect l="l" t="t" r="r" b="b"/>
              <a:pathLst>
                <a:path w="751" h="669" extrusionOk="0">
                  <a:moveTo>
                    <a:pt x="387" y="0"/>
                  </a:moveTo>
                  <a:cubicBezTo>
                    <a:pt x="309" y="0"/>
                    <a:pt x="230" y="27"/>
                    <a:pt x="165" y="82"/>
                  </a:cubicBezTo>
                  <a:cubicBezTo>
                    <a:pt x="22" y="204"/>
                    <a:pt x="1" y="418"/>
                    <a:pt x="129" y="554"/>
                  </a:cubicBezTo>
                  <a:cubicBezTo>
                    <a:pt x="191" y="631"/>
                    <a:pt x="282" y="669"/>
                    <a:pt x="376" y="669"/>
                  </a:cubicBezTo>
                  <a:cubicBezTo>
                    <a:pt x="455" y="669"/>
                    <a:pt x="535" y="642"/>
                    <a:pt x="601" y="589"/>
                  </a:cubicBezTo>
                  <a:cubicBezTo>
                    <a:pt x="743" y="475"/>
                    <a:pt x="751" y="261"/>
                    <a:pt x="636" y="118"/>
                  </a:cubicBezTo>
                  <a:cubicBezTo>
                    <a:pt x="57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4737600" y="3217125"/>
              <a:ext cx="28575" cy="25150"/>
            </a:xfrm>
            <a:custGeom>
              <a:avLst/>
              <a:gdLst/>
              <a:ahLst/>
              <a:cxnLst/>
              <a:rect l="l" t="t" r="r" b="b"/>
              <a:pathLst>
                <a:path w="1143" h="1006" extrusionOk="0">
                  <a:moveTo>
                    <a:pt x="572" y="1"/>
                  </a:moveTo>
                  <a:cubicBezTo>
                    <a:pt x="406" y="1"/>
                    <a:pt x="245" y="80"/>
                    <a:pt x="150" y="225"/>
                  </a:cubicBezTo>
                  <a:cubicBezTo>
                    <a:pt x="0" y="460"/>
                    <a:pt x="64" y="767"/>
                    <a:pt x="293" y="925"/>
                  </a:cubicBezTo>
                  <a:cubicBezTo>
                    <a:pt x="376" y="979"/>
                    <a:pt x="471" y="1006"/>
                    <a:pt x="566" y="1006"/>
                  </a:cubicBezTo>
                  <a:cubicBezTo>
                    <a:pt x="730" y="1006"/>
                    <a:pt x="893" y="927"/>
                    <a:pt x="993" y="782"/>
                  </a:cubicBezTo>
                  <a:cubicBezTo>
                    <a:pt x="1143" y="546"/>
                    <a:pt x="1078" y="232"/>
                    <a:pt x="850" y="82"/>
                  </a:cubicBezTo>
                  <a:cubicBezTo>
                    <a:pt x="764" y="27"/>
                    <a:pt x="667" y="1"/>
                    <a:pt x="572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4932000" y="3253900"/>
              <a:ext cx="20550" cy="18250"/>
            </a:xfrm>
            <a:custGeom>
              <a:avLst/>
              <a:gdLst/>
              <a:ahLst/>
              <a:cxnLst/>
              <a:rect l="l" t="t" r="r" b="b"/>
              <a:pathLst>
                <a:path w="822" h="730" extrusionOk="0">
                  <a:moveTo>
                    <a:pt x="399" y="1"/>
                  </a:moveTo>
                  <a:cubicBezTo>
                    <a:pt x="283" y="1"/>
                    <a:pt x="170" y="60"/>
                    <a:pt x="108" y="168"/>
                  </a:cubicBezTo>
                  <a:cubicBezTo>
                    <a:pt x="1" y="332"/>
                    <a:pt x="43" y="560"/>
                    <a:pt x="200" y="660"/>
                  </a:cubicBezTo>
                  <a:cubicBezTo>
                    <a:pt x="267" y="707"/>
                    <a:pt x="340" y="730"/>
                    <a:pt x="412" y="730"/>
                  </a:cubicBezTo>
                  <a:cubicBezTo>
                    <a:pt x="526" y="730"/>
                    <a:pt x="635" y="673"/>
                    <a:pt x="700" y="567"/>
                  </a:cubicBezTo>
                  <a:cubicBezTo>
                    <a:pt x="822" y="396"/>
                    <a:pt x="772" y="175"/>
                    <a:pt x="600" y="68"/>
                  </a:cubicBezTo>
                  <a:cubicBezTo>
                    <a:pt x="539" y="22"/>
                    <a:pt x="468" y="1"/>
                    <a:pt x="39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4922725" y="3445000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4" y="0"/>
                  </a:moveTo>
                  <a:cubicBezTo>
                    <a:pt x="136" y="0"/>
                    <a:pt x="0" y="143"/>
                    <a:pt x="0" y="314"/>
                  </a:cubicBezTo>
                  <a:cubicBezTo>
                    <a:pt x="0" y="486"/>
                    <a:pt x="143" y="614"/>
                    <a:pt x="314" y="628"/>
                  </a:cubicBezTo>
                  <a:cubicBezTo>
                    <a:pt x="493" y="628"/>
                    <a:pt x="629" y="486"/>
                    <a:pt x="629" y="314"/>
                  </a:cubicBezTo>
                  <a:cubicBezTo>
                    <a:pt x="629" y="136"/>
                    <a:pt x="486" y="0"/>
                    <a:pt x="314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1" name="Google Shape;1581;p41"/>
          <p:cNvSpPr txBox="1">
            <a:spLocks noGrp="1"/>
          </p:cNvSpPr>
          <p:nvPr>
            <p:ph type="title"/>
          </p:nvPr>
        </p:nvSpPr>
        <p:spPr>
          <a:xfrm>
            <a:off x="663025" y="445025"/>
            <a:ext cx="77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18336AAC-8328-3807-D97C-68700B763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47">
            <a:extLst>
              <a:ext uri="{FF2B5EF4-FFF2-40B4-BE49-F238E27FC236}">
                <a16:creationId xmlns:a16="http://schemas.microsoft.com/office/drawing/2014/main" id="{604E1FAF-0F90-0CCF-9C2A-38E3A44D96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2272325" y="2013075"/>
            <a:ext cx="4713900" cy="12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sp>
        <p:nvSpPr>
          <p:cNvPr id="1702" name="Google Shape;1702;p47">
            <a:extLst>
              <a:ext uri="{FF2B5EF4-FFF2-40B4-BE49-F238E27FC236}">
                <a16:creationId xmlns:a16="http://schemas.microsoft.com/office/drawing/2014/main" id="{D07A4E9E-C025-FF8E-8383-DF767E0856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693553" y="3698025"/>
            <a:ext cx="37569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grpSp>
        <p:nvGrpSpPr>
          <p:cNvPr id="1703" name="Google Shape;1703;p47">
            <a:extLst>
              <a:ext uri="{FF2B5EF4-FFF2-40B4-BE49-F238E27FC236}">
                <a16:creationId xmlns:a16="http://schemas.microsoft.com/office/drawing/2014/main" id="{F2F3663C-E16F-439D-57E6-6C1A5BA21DA2}"/>
              </a:ext>
            </a:extLst>
          </p:cNvPr>
          <p:cNvGrpSpPr/>
          <p:nvPr/>
        </p:nvGrpSpPr>
        <p:grpSpPr>
          <a:xfrm rot="10035927" flipH="1">
            <a:off x="8458009" y="3229609"/>
            <a:ext cx="1377807" cy="668408"/>
            <a:chOff x="2756875" y="1135100"/>
            <a:chExt cx="1236125" cy="599675"/>
          </a:xfrm>
        </p:grpSpPr>
        <p:sp>
          <p:nvSpPr>
            <p:cNvPr id="1704" name="Google Shape;1704;p47">
              <a:extLst>
                <a:ext uri="{FF2B5EF4-FFF2-40B4-BE49-F238E27FC236}">
                  <a16:creationId xmlns:a16="http://schemas.microsoft.com/office/drawing/2014/main" id="{F4224F24-B350-CC6B-7F58-90DCA58DEC25}"/>
                </a:ext>
              </a:extLst>
            </p:cNvPr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>
              <a:extLst>
                <a:ext uri="{FF2B5EF4-FFF2-40B4-BE49-F238E27FC236}">
                  <a16:creationId xmlns:a16="http://schemas.microsoft.com/office/drawing/2014/main" id="{B79D0C38-4E60-816C-B819-744703F27427}"/>
                </a:ext>
              </a:extLst>
            </p:cNvPr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>
              <a:extLst>
                <a:ext uri="{FF2B5EF4-FFF2-40B4-BE49-F238E27FC236}">
                  <a16:creationId xmlns:a16="http://schemas.microsoft.com/office/drawing/2014/main" id="{CB0FDC47-6129-AD9B-20EE-222461ACF4C7}"/>
                </a:ext>
              </a:extLst>
            </p:cNvPr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>
              <a:extLst>
                <a:ext uri="{FF2B5EF4-FFF2-40B4-BE49-F238E27FC236}">
                  <a16:creationId xmlns:a16="http://schemas.microsoft.com/office/drawing/2014/main" id="{3D6624AC-5F8B-E6D2-A498-A56540FD231D}"/>
                </a:ext>
              </a:extLst>
            </p:cNvPr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8" name="Google Shape;1708;p47">
            <a:extLst>
              <a:ext uri="{FF2B5EF4-FFF2-40B4-BE49-F238E27FC236}">
                <a16:creationId xmlns:a16="http://schemas.microsoft.com/office/drawing/2014/main" id="{DC69602F-8630-C65C-6A3B-A0CFA080D75F}"/>
              </a:ext>
            </a:extLst>
          </p:cNvPr>
          <p:cNvGrpSpPr/>
          <p:nvPr/>
        </p:nvGrpSpPr>
        <p:grpSpPr>
          <a:xfrm flipH="1">
            <a:off x="944328" y="1022605"/>
            <a:ext cx="1304946" cy="819872"/>
            <a:chOff x="-1876650" y="1573888"/>
            <a:chExt cx="1170775" cy="735575"/>
          </a:xfrm>
        </p:grpSpPr>
        <p:sp>
          <p:nvSpPr>
            <p:cNvPr id="1709" name="Google Shape;1709;p47">
              <a:extLst>
                <a:ext uri="{FF2B5EF4-FFF2-40B4-BE49-F238E27FC236}">
                  <a16:creationId xmlns:a16="http://schemas.microsoft.com/office/drawing/2014/main" id="{E0DDEBA1-3308-54E6-1109-627351DB3064}"/>
                </a:ext>
              </a:extLst>
            </p:cNvPr>
            <p:cNvSpPr/>
            <p:nvPr/>
          </p:nvSpPr>
          <p:spPr>
            <a:xfrm>
              <a:off x="-1629225" y="2065888"/>
              <a:ext cx="26800" cy="26125"/>
            </a:xfrm>
            <a:custGeom>
              <a:avLst/>
              <a:gdLst/>
              <a:ahLst/>
              <a:cxnLst/>
              <a:rect l="l" t="t" r="r" b="b"/>
              <a:pathLst>
                <a:path w="1072" h="1045" extrusionOk="0">
                  <a:moveTo>
                    <a:pt x="528" y="0"/>
                  </a:moveTo>
                  <a:cubicBezTo>
                    <a:pt x="519" y="0"/>
                    <a:pt x="510" y="0"/>
                    <a:pt x="501" y="1"/>
                  </a:cubicBezTo>
                  <a:cubicBezTo>
                    <a:pt x="215" y="22"/>
                    <a:pt x="1" y="272"/>
                    <a:pt x="22" y="558"/>
                  </a:cubicBezTo>
                  <a:cubicBezTo>
                    <a:pt x="36" y="834"/>
                    <a:pt x="271" y="1044"/>
                    <a:pt x="545" y="1044"/>
                  </a:cubicBezTo>
                  <a:cubicBezTo>
                    <a:pt x="554" y="1044"/>
                    <a:pt x="563" y="1044"/>
                    <a:pt x="572" y="1043"/>
                  </a:cubicBezTo>
                  <a:cubicBezTo>
                    <a:pt x="858" y="1022"/>
                    <a:pt x="1072" y="772"/>
                    <a:pt x="1058" y="486"/>
                  </a:cubicBezTo>
                  <a:cubicBezTo>
                    <a:pt x="1037" y="210"/>
                    <a:pt x="802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>
              <a:extLst>
                <a:ext uri="{FF2B5EF4-FFF2-40B4-BE49-F238E27FC236}">
                  <a16:creationId xmlns:a16="http://schemas.microsoft.com/office/drawing/2014/main" id="{B127F5B5-A17A-9E73-9B23-93713BDE2154}"/>
                </a:ext>
              </a:extLst>
            </p:cNvPr>
            <p:cNvSpPr/>
            <p:nvPr/>
          </p:nvSpPr>
          <p:spPr>
            <a:xfrm>
              <a:off x="-1276450" y="2068188"/>
              <a:ext cx="23400" cy="22400"/>
            </a:xfrm>
            <a:custGeom>
              <a:avLst/>
              <a:gdLst/>
              <a:ahLst/>
              <a:cxnLst/>
              <a:rect l="l" t="t" r="r" b="b"/>
              <a:pathLst>
                <a:path w="936" h="896" extrusionOk="0">
                  <a:moveTo>
                    <a:pt x="470" y="1"/>
                  </a:moveTo>
                  <a:cubicBezTo>
                    <a:pt x="461" y="1"/>
                    <a:pt x="452" y="1"/>
                    <a:pt x="443" y="2"/>
                  </a:cubicBezTo>
                  <a:cubicBezTo>
                    <a:pt x="193" y="9"/>
                    <a:pt x="0" y="223"/>
                    <a:pt x="22" y="473"/>
                  </a:cubicBezTo>
                  <a:cubicBezTo>
                    <a:pt x="28" y="710"/>
                    <a:pt x="222" y="896"/>
                    <a:pt x="455" y="896"/>
                  </a:cubicBezTo>
                  <a:cubicBezTo>
                    <a:pt x="468" y="896"/>
                    <a:pt x="480" y="895"/>
                    <a:pt x="493" y="894"/>
                  </a:cubicBezTo>
                  <a:cubicBezTo>
                    <a:pt x="743" y="887"/>
                    <a:pt x="936" y="673"/>
                    <a:pt x="914" y="423"/>
                  </a:cubicBezTo>
                  <a:cubicBezTo>
                    <a:pt x="907" y="182"/>
                    <a:pt x="708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>
              <a:extLst>
                <a:ext uri="{FF2B5EF4-FFF2-40B4-BE49-F238E27FC236}">
                  <a16:creationId xmlns:a16="http://schemas.microsoft.com/office/drawing/2014/main" id="{B238D9FE-5631-8E33-F7C2-12712BEAFD49}"/>
                </a:ext>
              </a:extLst>
            </p:cNvPr>
            <p:cNvSpPr/>
            <p:nvPr/>
          </p:nvSpPr>
          <p:spPr>
            <a:xfrm>
              <a:off x="-1074550" y="1634013"/>
              <a:ext cx="23225" cy="22400"/>
            </a:xfrm>
            <a:custGeom>
              <a:avLst/>
              <a:gdLst/>
              <a:ahLst/>
              <a:cxnLst/>
              <a:rect l="l" t="t" r="r" b="b"/>
              <a:pathLst>
                <a:path w="929" h="896" extrusionOk="0">
                  <a:moveTo>
                    <a:pt x="475" y="0"/>
                  </a:moveTo>
                  <a:cubicBezTo>
                    <a:pt x="462" y="0"/>
                    <a:pt x="449" y="1"/>
                    <a:pt x="436" y="2"/>
                  </a:cubicBezTo>
                  <a:cubicBezTo>
                    <a:pt x="186" y="9"/>
                    <a:pt x="1" y="223"/>
                    <a:pt x="15" y="473"/>
                  </a:cubicBezTo>
                  <a:cubicBezTo>
                    <a:pt x="36" y="714"/>
                    <a:pt x="235" y="895"/>
                    <a:pt x="461" y="895"/>
                  </a:cubicBezTo>
                  <a:cubicBezTo>
                    <a:pt x="469" y="895"/>
                    <a:pt x="478" y="895"/>
                    <a:pt x="486" y="895"/>
                  </a:cubicBezTo>
                  <a:cubicBezTo>
                    <a:pt x="736" y="880"/>
                    <a:pt x="929" y="666"/>
                    <a:pt x="908" y="416"/>
                  </a:cubicBezTo>
                  <a:cubicBezTo>
                    <a:pt x="901" y="179"/>
                    <a:pt x="708" y="0"/>
                    <a:pt x="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>
              <a:extLst>
                <a:ext uri="{FF2B5EF4-FFF2-40B4-BE49-F238E27FC236}">
                  <a16:creationId xmlns:a16="http://schemas.microsoft.com/office/drawing/2014/main" id="{3CDC05F9-591D-CD51-D106-179A2EFCC5AE}"/>
                </a:ext>
              </a:extLst>
            </p:cNvPr>
            <p:cNvSpPr/>
            <p:nvPr/>
          </p:nvSpPr>
          <p:spPr>
            <a:xfrm>
              <a:off x="-729100" y="1573888"/>
              <a:ext cx="23225" cy="22350"/>
            </a:xfrm>
            <a:custGeom>
              <a:avLst/>
              <a:gdLst/>
              <a:ahLst/>
              <a:cxnLst/>
              <a:rect l="l" t="t" r="r" b="b"/>
              <a:pathLst>
                <a:path w="929" h="894" extrusionOk="0">
                  <a:moveTo>
                    <a:pt x="450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186" y="15"/>
                    <a:pt x="0" y="229"/>
                    <a:pt x="15" y="479"/>
                  </a:cubicBezTo>
                  <a:cubicBezTo>
                    <a:pt x="35" y="720"/>
                    <a:pt x="234" y="894"/>
                    <a:pt x="459" y="894"/>
                  </a:cubicBezTo>
                  <a:cubicBezTo>
                    <a:pt x="468" y="894"/>
                    <a:pt x="477" y="894"/>
                    <a:pt x="486" y="893"/>
                  </a:cubicBezTo>
                  <a:cubicBezTo>
                    <a:pt x="736" y="886"/>
                    <a:pt x="929" y="672"/>
                    <a:pt x="907" y="422"/>
                  </a:cubicBezTo>
                  <a:cubicBezTo>
                    <a:pt x="900" y="177"/>
                    <a:pt x="694" y="0"/>
                    <a:pt x="4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>
              <a:extLst>
                <a:ext uri="{FF2B5EF4-FFF2-40B4-BE49-F238E27FC236}">
                  <a16:creationId xmlns:a16="http://schemas.microsoft.com/office/drawing/2014/main" id="{CAD7AE19-C443-0CAD-CECE-0630BBE94C80}"/>
                </a:ext>
              </a:extLst>
            </p:cNvPr>
            <p:cNvSpPr/>
            <p:nvPr/>
          </p:nvSpPr>
          <p:spPr>
            <a:xfrm>
              <a:off x="-1876650" y="2289363"/>
              <a:ext cx="21100" cy="20100"/>
            </a:xfrm>
            <a:custGeom>
              <a:avLst/>
              <a:gdLst/>
              <a:ahLst/>
              <a:cxnLst/>
              <a:rect l="l" t="t" r="r" b="b"/>
              <a:pathLst>
                <a:path w="844" h="804" extrusionOk="0">
                  <a:moveTo>
                    <a:pt x="431" y="0"/>
                  </a:moveTo>
                  <a:cubicBezTo>
                    <a:pt x="418" y="0"/>
                    <a:pt x="406" y="1"/>
                    <a:pt x="393" y="2"/>
                  </a:cubicBezTo>
                  <a:cubicBezTo>
                    <a:pt x="172" y="9"/>
                    <a:pt x="1" y="209"/>
                    <a:pt x="22" y="431"/>
                  </a:cubicBezTo>
                  <a:cubicBezTo>
                    <a:pt x="35" y="639"/>
                    <a:pt x="201" y="804"/>
                    <a:pt x="406" y="804"/>
                  </a:cubicBezTo>
                  <a:cubicBezTo>
                    <a:pt x="418" y="804"/>
                    <a:pt x="431" y="803"/>
                    <a:pt x="443" y="802"/>
                  </a:cubicBezTo>
                  <a:cubicBezTo>
                    <a:pt x="672" y="795"/>
                    <a:pt x="843" y="602"/>
                    <a:pt x="822" y="374"/>
                  </a:cubicBezTo>
                  <a:cubicBezTo>
                    <a:pt x="815" y="165"/>
                    <a:pt x="637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>
              <a:extLst>
                <a:ext uri="{FF2B5EF4-FFF2-40B4-BE49-F238E27FC236}">
                  <a16:creationId xmlns:a16="http://schemas.microsoft.com/office/drawing/2014/main" id="{BE907262-308E-F7CB-67FD-18FA354DD743}"/>
                </a:ext>
              </a:extLst>
            </p:cNvPr>
            <p:cNvSpPr/>
            <p:nvPr/>
          </p:nvSpPr>
          <p:spPr>
            <a:xfrm>
              <a:off x="-1870225" y="1583163"/>
              <a:ext cx="1152750" cy="720025"/>
            </a:xfrm>
            <a:custGeom>
              <a:avLst/>
              <a:gdLst/>
              <a:ahLst/>
              <a:cxnLst/>
              <a:rect l="l" t="t" r="r" b="b"/>
              <a:pathLst>
                <a:path w="46110" h="28801" extrusionOk="0">
                  <a:moveTo>
                    <a:pt x="46088" y="1"/>
                  </a:moveTo>
                  <a:lnTo>
                    <a:pt x="32256" y="2393"/>
                  </a:lnTo>
                  <a:lnTo>
                    <a:pt x="32228" y="2393"/>
                  </a:lnTo>
                  <a:lnTo>
                    <a:pt x="24194" y="19860"/>
                  </a:lnTo>
                  <a:lnTo>
                    <a:pt x="10212" y="19688"/>
                  </a:lnTo>
                  <a:lnTo>
                    <a:pt x="10198" y="19688"/>
                  </a:lnTo>
                  <a:lnTo>
                    <a:pt x="1" y="28743"/>
                  </a:lnTo>
                  <a:lnTo>
                    <a:pt x="58" y="28800"/>
                  </a:lnTo>
                  <a:lnTo>
                    <a:pt x="10234" y="19781"/>
                  </a:lnTo>
                  <a:lnTo>
                    <a:pt x="24223" y="19960"/>
                  </a:lnTo>
                  <a:lnTo>
                    <a:pt x="24244" y="19960"/>
                  </a:lnTo>
                  <a:lnTo>
                    <a:pt x="32299" y="2479"/>
                  </a:lnTo>
                  <a:lnTo>
                    <a:pt x="46109" y="87"/>
                  </a:lnTo>
                  <a:lnTo>
                    <a:pt x="460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3D799821-E1FE-5E9C-9AEC-04C97A97B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56" y="290573"/>
            <a:ext cx="6990487" cy="47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9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>
          <a:extLst>
            <a:ext uri="{FF2B5EF4-FFF2-40B4-BE49-F238E27FC236}">
              <a16:creationId xmlns:a16="http://schemas.microsoft.com/office/drawing/2014/main" id="{27C26C9F-959F-8DD1-1510-2CBFA6D12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58">
            <a:extLst>
              <a:ext uri="{FF2B5EF4-FFF2-40B4-BE49-F238E27FC236}">
                <a16:creationId xmlns:a16="http://schemas.microsoft.com/office/drawing/2014/main" id="{B33E9FB6-0C2E-9054-7018-68F25CCABD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025" y="445025"/>
            <a:ext cx="77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b="1" dirty="0"/>
          </a:p>
        </p:txBody>
      </p:sp>
      <p:grpSp>
        <p:nvGrpSpPr>
          <p:cNvPr id="2512" name="Google Shape;2512;p58">
            <a:extLst>
              <a:ext uri="{FF2B5EF4-FFF2-40B4-BE49-F238E27FC236}">
                <a16:creationId xmlns:a16="http://schemas.microsoft.com/office/drawing/2014/main" id="{5ECB2C38-37F6-0DA5-D40E-F356D0F5FDD6}"/>
              </a:ext>
            </a:extLst>
          </p:cNvPr>
          <p:cNvGrpSpPr/>
          <p:nvPr/>
        </p:nvGrpSpPr>
        <p:grpSpPr>
          <a:xfrm>
            <a:off x="-3076583" y="1970322"/>
            <a:ext cx="9597497" cy="7210936"/>
            <a:chOff x="-3076583" y="1970322"/>
            <a:chExt cx="9597497" cy="7210936"/>
          </a:xfrm>
        </p:grpSpPr>
        <p:sp>
          <p:nvSpPr>
            <p:cNvPr id="2513" name="Google Shape;2513;p58">
              <a:extLst>
                <a:ext uri="{FF2B5EF4-FFF2-40B4-BE49-F238E27FC236}">
                  <a16:creationId xmlns:a16="http://schemas.microsoft.com/office/drawing/2014/main" id="{2557F6EE-9DFB-7433-227A-6451DB638E48}"/>
                </a:ext>
              </a:extLst>
            </p:cNvPr>
            <p:cNvSpPr/>
            <p:nvPr/>
          </p:nvSpPr>
          <p:spPr>
            <a:xfrm rot="1211929" flipH="1">
              <a:off x="-2547996" y="3291078"/>
              <a:ext cx="8464266" cy="4569423"/>
            </a:xfrm>
            <a:custGeom>
              <a:avLst/>
              <a:gdLst/>
              <a:ahLst/>
              <a:cxnLst/>
              <a:rect l="l" t="t" r="r" b="b"/>
              <a:pathLst>
                <a:path w="255466" h="137913" extrusionOk="0">
                  <a:moveTo>
                    <a:pt x="80963" y="1"/>
                  </a:moveTo>
                  <a:cubicBezTo>
                    <a:pt x="64198" y="1"/>
                    <a:pt x="45419" y="7420"/>
                    <a:pt x="31220" y="30693"/>
                  </a:cubicBezTo>
                  <a:cubicBezTo>
                    <a:pt x="15724" y="56107"/>
                    <a:pt x="8855" y="54215"/>
                    <a:pt x="0" y="62705"/>
                  </a:cubicBezTo>
                  <a:lnTo>
                    <a:pt x="0" y="62705"/>
                  </a:lnTo>
                  <a:cubicBezTo>
                    <a:pt x="343" y="62508"/>
                    <a:pt x="20229" y="51251"/>
                    <a:pt x="40518" y="51251"/>
                  </a:cubicBezTo>
                  <a:cubicBezTo>
                    <a:pt x="45153" y="51251"/>
                    <a:pt x="49808" y="51839"/>
                    <a:pt x="54257" y="53279"/>
                  </a:cubicBezTo>
                  <a:cubicBezTo>
                    <a:pt x="76157" y="60359"/>
                    <a:pt x="78298" y="99163"/>
                    <a:pt x="106386" y="99163"/>
                  </a:cubicBezTo>
                  <a:cubicBezTo>
                    <a:pt x="109208" y="99163"/>
                    <a:pt x="112291" y="98771"/>
                    <a:pt x="115683" y="97917"/>
                  </a:cubicBezTo>
                  <a:cubicBezTo>
                    <a:pt x="121200" y="96525"/>
                    <a:pt x="126462" y="95884"/>
                    <a:pt x="131425" y="95884"/>
                  </a:cubicBezTo>
                  <a:cubicBezTo>
                    <a:pt x="159522" y="95884"/>
                    <a:pt x="178044" y="116436"/>
                    <a:pt x="179179" y="137756"/>
                  </a:cubicBezTo>
                  <a:lnTo>
                    <a:pt x="231365" y="137913"/>
                  </a:lnTo>
                  <a:cubicBezTo>
                    <a:pt x="255466" y="101623"/>
                    <a:pt x="225045" y="105379"/>
                    <a:pt x="231715" y="74073"/>
                  </a:cubicBezTo>
                  <a:cubicBezTo>
                    <a:pt x="237683" y="46082"/>
                    <a:pt x="225198" y="17355"/>
                    <a:pt x="189299" y="17355"/>
                  </a:cubicBezTo>
                  <a:cubicBezTo>
                    <a:pt x="185040" y="17355"/>
                    <a:pt x="180450" y="17759"/>
                    <a:pt x="175523" y="18618"/>
                  </a:cubicBezTo>
                  <a:cubicBezTo>
                    <a:pt x="165638" y="20337"/>
                    <a:pt x="157620" y="21064"/>
                    <a:pt x="150933" y="21064"/>
                  </a:cubicBezTo>
                  <a:cubicBezTo>
                    <a:pt x="126189" y="21064"/>
                    <a:pt x="119667" y="11114"/>
                    <a:pt x="104236" y="4700"/>
                  </a:cubicBezTo>
                  <a:cubicBezTo>
                    <a:pt x="97595" y="1944"/>
                    <a:pt x="89543" y="1"/>
                    <a:pt x="8096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8">
              <a:extLst>
                <a:ext uri="{FF2B5EF4-FFF2-40B4-BE49-F238E27FC236}">
                  <a16:creationId xmlns:a16="http://schemas.microsoft.com/office/drawing/2014/main" id="{31415836-0886-A089-8A16-1954C7862AC9}"/>
                </a:ext>
              </a:extLst>
            </p:cNvPr>
            <p:cNvSpPr/>
            <p:nvPr/>
          </p:nvSpPr>
          <p:spPr>
            <a:xfrm rot="317815" flipH="1">
              <a:off x="-232715" y="3844332"/>
              <a:ext cx="6647888" cy="2598345"/>
            </a:xfrm>
            <a:custGeom>
              <a:avLst/>
              <a:gdLst/>
              <a:ahLst/>
              <a:cxnLst/>
              <a:rect l="l" t="t" r="r" b="b"/>
              <a:pathLst>
                <a:path w="150975" h="59009" extrusionOk="0">
                  <a:moveTo>
                    <a:pt x="1" y="34958"/>
                  </a:moveTo>
                  <a:cubicBezTo>
                    <a:pt x="1" y="34958"/>
                    <a:pt x="53239" y="0"/>
                    <a:pt x="150975" y="13543"/>
                  </a:cubicBezTo>
                  <a:lnTo>
                    <a:pt x="150975" y="59009"/>
                  </a:lnTo>
                  <a:lnTo>
                    <a:pt x="1" y="590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8">
              <a:extLst>
                <a:ext uri="{FF2B5EF4-FFF2-40B4-BE49-F238E27FC236}">
                  <a16:creationId xmlns:a16="http://schemas.microsoft.com/office/drawing/2014/main" id="{C7143BCB-4BDA-171E-DB65-52ECE4063111}"/>
                </a:ext>
              </a:extLst>
            </p:cNvPr>
            <p:cNvSpPr/>
            <p:nvPr/>
          </p:nvSpPr>
          <p:spPr>
            <a:xfrm>
              <a:off x="1009875" y="4255800"/>
              <a:ext cx="1404600" cy="251400"/>
            </a:xfrm>
            <a:prstGeom prst="ellipse">
              <a:avLst/>
            </a:prstGeom>
            <a:solidFill>
              <a:srgbClr val="0F214E">
                <a:alpha val="5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58">
              <a:extLst>
                <a:ext uri="{FF2B5EF4-FFF2-40B4-BE49-F238E27FC236}">
                  <a16:creationId xmlns:a16="http://schemas.microsoft.com/office/drawing/2014/main" id="{30A5C292-779F-9FE0-1ACA-A2C2509B02B4}"/>
                </a:ext>
              </a:extLst>
            </p:cNvPr>
            <p:cNvGrpSpPr/>
            <p:nvPr/>
          </p:nvGrpSpPr>
          <p:grpSpPr>
            <a:xfrm>
              <a:off x="1142725" y="2518504"/>
              <a:ext cx="1401425" cy="1830746"/>
              <a:chOff x="3590650" y="1633229"/>
              <a:chExt cx="1401425" cy="1830746"/>
            </a:xfrm>
          </p:grpSpPr>
          <p:sp>
            <p:nvSpPr>
              <p:cNvPr id="2517" name="Google Shape;2517;p58">
                <a:extLst>
                  <a:ext uri="{FF2B5EF4-FFF2-40B4-BE49-F238E27FC236}">
                    <a16:creationId xmlns:a16="http://schemas.microsoft.com/office/drawing/2014/main" id="{12F70123-1704-21A2-D193-4D88AD4C8EFD}"/>
                  </a:ext>
                </a:extLst>
              </p:cNvPr>
              <p:cNvSpPr/>
              <p:nvPr/>
            </p:nvSpPr>
            <p:spPr>
              <a:xfrm>
                <a:off x="4250875" y="1984600"/>
                <a:ext cx="741200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29648" h="8006" extrusionOk="0">
                    <a:moveTo>
                      <a:pt x="3836" y="1"/>
                    </a:moveTo>
                    <a:cubicBezTo>
                      <a:pt x="2005" y="1"/>
                      <a:pt x="0" y="3324"/>
                      <a:pt x="3711" y="5452"/>
                    </a:cubicBezTo>
                    <a:cubicBezTo>
                      <a:pt x="4287" y="5783"/>
                      <a:pt x="6444" y="6343"/>
                      <a:pt x="8931" y="6857"/>
                    </a:cubicBezTo>
                    <a:cubicBezTo>
                      <a:pt x="11894" y="7466"/>
                      <a:pt x="15309" y="8006"/>
                      <a:pt x="17080" y="8006"/>
                    </a:cubicBezTo>
                    <a:cubicBezTo>
                      <a:pt x="17363" y="8006"/>
                      <a:pt x="17605" y="7992"/>
                      <a:pt x="17796" y="7962"/>
                    </a:cubicBezTo>
                    <a:cubicBezTo>
                      <a:pt x="19400" y="7709"/>
                      <a:pt x="23936" y="6051"/>
                      <a:pt x="26631" y="4785"/>
                    </a:cubicBezTo>
                    <a:lnTo>
                      <a:pt x="26646" y="4785"/>
                    </a:lnTo>
                    <a:cubicBezTo>
                      <a:pt x="26654" y="4785"/>
                      <a:pt x="26661" y="4769"/>
                      <a:pt x="26669" y="4769"/>
                    </a:cubicBezTo>
                    <a:cubicBezTo>
                      <a:pt x="26832" y="4703"/>
                      <a:pt x="27450" y="4423"/>
                      <a:pt x="27886" y="4423"/>
                    </a:cubicBezTo>
                    <a:cubicBezTo>
                      <a:pt x="27903" y="4423"/>
                      <a:pt x="27919" y="4423"/>
                      <a:pt x="27935" y="4424"/>
                    </a:cubicBezTo>
                    <a:cubicBezTo>
                      <a:pt x="27944" y="4424"/>
                      <a:pt x="27952" y="4425"/>
                      <a:pt x="27961" y="4425"/>
                    </a:cubicBezTo>
                    <a:cubicBezTo>
                      <a:pt x="28486" y="4425"/>
                      <a:pt x="29571" y="3530"/>
                      <a:pt x="29609" y="3288"/>
                    </a:cubicBezTo>
                    <a:cubicBezTo>
                      <a:pt x="29647" y="3027"/>
                      <a:pt x="28104" y="2305"/>
                      <a:pt x="27651" y="2244"/>
                    </a:cubicBezTo>
                    <a:cubicBezTo>
                      <a:pt x="27639" y="2242"/>
                      <a:pt x="27627" y="2241"/>
                      <a:pt x="27613" y="2241"/>
                    </a:cubicBezTo>
                    <a:cubicBezTo>
                      <a:pt x="27134" y="2241"/>
                      <a:pt x="25855" y="3411"/>
                      <a:pt x="25855" y="3411"/>
                    </a:cubicBezTo>
                    <a:cubicBezTo>
                      <a:pt x="22985" y="3748"/>
                      <a:pt x="18794" y="4508"/>
                      <a:pt x="17274" y="4792"/>
                    </a:cubicBezTo>
                    <a:cubicBezTo>
                      <a:pt x="17179" y="4810"/>
                      <a:pt x="17070" y="4818"/>
                      <a:pt x="16948" y="4818"/>
                    </a:cubicBezTo>
                    <a:cubicBezTo>
                      <a:pt x="15691" y="4818"/>
                      <a:pt x="13073" y="3918"/>
                      <a:pt x="10512" y="2896"/>
                    </a:cubicBezTo>
                    <a:cubicBezTo>
                      <a:pt x="7165" y="1553"/>
                      <a:pt x="3911" y="3"/>
                      <a:pt x="3911" y="3"/>
                    </a:cubicBezTo>
                    <a:cubicBezTo>
                      <a:pt x="3886" y="2"/>
                      <a:pt x="3861" y="1"/>
                      <a:pt x="38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58">
                <a:extLst>
                  <a:ext uri="{FF2B5EF4-FFF2-40B4-BE49-F238E27FC236}">
                    <a16:creationId xmlns:a16="http://schemas.microsoft.com/office/drawing/2014/main" id="{B7F02BAB-7510-8F8C-0257-64326205B5CB}"/>
                  </a:ext>
                </a:extLst>
              </p:cNvPr>
              <p:cNvSpPr/>
              <p:nvPr/>
            </p:nvSpPr>
            <p:spPr>
              <a:xfrm>
                <a:off x="4083825" y="2380725"/>
                <a:ext cx="770850" cy="734575"/>
              </a:xfrm>
              <a:custGeom>
                <a:avLst/>
                <a:gdLst/>
                <a:ahLst/>
                <a:cxnLst/>
                <a:rect l="l" t="t" r="r" b="b"/>
                <a:pathLst>
                  <a:path w="30834" h="29383" extrusionOk="0">
                    <a:moveTo>
                      <a:pt x="6018" y="0"/>
                    </a:moveTo>
                    <a:cubicBezTo>
                      <a:pt x="6018" y="0"/>
                      <a:pt x="0" y="5565"/>
                      <a:pt x="3700" y="10101"/>
                    </a:cubicBezTo>
                    <a:cubicBezTo>
                      <a:pt x="5427" y="12212"/>
                      <a:pt x="9019" y="13287"/>
                      <a:pt x="12496" y="14193"/>
                    </a:cubicBezTo>
                    <a:cubicBezTo>
                      <a:pt x="16488" y="15221"/>
                      <a:pt x="20302" y="16012"/>
                      <a:pt x="20901" y="17839"/>
                    </a:cubicBezTo>
                    <a:cubicBezTo>
                      <a:pt x="22014" y="21254"/>
                      <a:pt x="29245" y="29383"/>
                      <a:pt x="29245" y="29383"/>
                    </a:cubicBezTo>
                    <a:lnTo>
                      <a:pt x="30833" y="29060"/>
                    </a:lnTo>
                    <a:cubicBezTo>
                      <a:pt x="29682" y="26282"/>
                      <a:pt x="27011" y="18829"/>
                      <a:pt x="25752" y="14899"/>
                    </a:cubicBezTo>
                    <a:cubicBezTo>
                      <a:pt x="25238" y="13287"/>
                      <a:pt x="21799" y="10478"/>
                      <a:pt x="17946" y="7737"/>
                    </a:cubicBezTo>
                    <a:cubicBezTo>
                      <a:pt x="12419" y="3807"/>
                      <a:pt x="6018" y="0"/>
                      <a:pt x="60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58">
                <a:extLst>
                  <a:ext uri="{FF2B5EF4-FFF2-40B4-BE49-F238E27FC236}">
                    <a16:creationId xmlns:a16="http://schemas.microsoft.com/office/drawing/2014/main" id="{57B16E1F-95B7-99B8-EC3E-658283EE342E}"/>
                  </a:ext>
                </a:extLst>
              </p:cNvPr>
              <p:cNvSpPr/>
              <p:nvPr/>
            </p:nvSpPr>
            <p:spPr>
              <a:xfrm>
                <a:off x="4782700" y="3093600"/>
                <a:ext cx="177125" cy="80800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232" extrusionOk="0">
                    <a:moveTo>
                      <a:pt x="2663" y="0"/>
                    </a:moveTo>
                    <a:cubicBezTo>
                      <a:pt x="2625" y="0"/>
                      <a:pt x="2464" y="46"/>
                      <a:pt x="1758" y="653"/>
                    </a:cubicBezTo>
                    <a:cubicBezTo>
                      <a:pt x="1696" y="706"/>
                      <a:pt x="1626" y="728"/>
                      <a:pt x="1552" y="728"/>
                    </a:cubicBezTo>
                    <a:cubicBezTo>
                      <a:pt x="1201" y="728"/>
                      <a:pt x="775" y="223"/>
                      <a:pt x="775" y="223"/>
                    </a:cubicBezTo>
                    <a:cubicBezTo>
                      <a:pt x="775" y="223"/>
                      <a:pt x="660" y="315"/>
                      <a:pt x="568" y="499"/>
                    </a:cubicBezTo>
                    <a:cubicBezTo>
                      <a:pt x="507" y="645"/>
                      <a:pt x="445" y="837"/>
                      <a:pt x="491" y="1075"/>
                    </a:cubicBezTo>
                    <a:cubicBezTo>
                      <a:pt x="553" y="1413"/>
                      <a:pt x="368" y="2042"/>
                      <a:pt x="223" y="2472"/>
                    </a:cubicBezTo>
                    <a:cubicBezTo>
                      <a:pt x="138" y="2733"/>
                      <a:pt x="61" y="2917"/>
                      <a:pt x="61" y="2917"/>
                    </a:cubicBezTo>
                    <a:cubicBezTo>
                      <a:pt x="61" y="2917"/>
                      <a:pt x="0" y="3132"/>
                      <a:pt x="768" y="3224"/>
                    </a:cubicBezTo>
                    <a:lnTo>
                      <a:pt x="1658" y="3224"/>
                    </a:lnTo>
                    <a:cubicBezTo>
                      <a:pt x="1950" y="3178"/>
                      <a:pt x="2172" y="3094"/>
                      <a:pt x="2479" y="3055"/>
                    </a:cubicBezTo>
                    <a:cubicBezTo>
                      <a:pt x="2544" y="3047"/>
                      <a:pt x="2604" y="3043"/>
                      <a:pt x="2659" y="3043"/>
                    </a:cubicBezTo>
                    <a:cubicBezTo>
                      <a:pt x="2999" y="3043"/>
                      <a:pt x="3168" y="3185"/>
                      <a:pt x="3201" y="3224"/>
                    </a:cubicBezTo>
                    <a:lnTo>
                      <a:pt x="3208" y="3232"/>
                    </a:lnTo>
                    <a:lnTo>
                      <a:pt x="6993" y="3232"/>
                    </a:lnTo>
                    <a:cubicBezTo>
                      <a:pt x="7085" y="3101"/>
                      <a:pt x="6993" y="2787"/>
                      <a:pt x="6900" y="2556"/>
                    </a:cubicBezTo>
                    <a:cubicBezTo>
                      <a:pt x="6847" y="2403"/>
                      <a:pt x="6709" y="2272"/>
                      <a:pt x="6547" y="2226"/>
                    </a:cubicBezTo>
                    <a:cubicBezTo>
                      <a:pt x="6148" y="2111"/>
                      <a:pt x="5358" y="2004"/>
                      <a:pt x="4636" y="1351"/>
                    </a:cubicBezTo>
                    <a:cubicBezTo>
                      <a:pt x="4237" y="991"/>
                      <a:pt x="2671" y="0"/>
                      <a:pt x="2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58">
                <a:extLst>
                  <a:ext uri="{FF2B5EF4-FFF2-40B4-BE49-F238E27FC236}">
                    <a16:creationId xmlns:a16="http://schemas.microsoft.com/office/drawing/2014/main" id="{F374AAD4-464A-2003-5784-50DC697CB39B}"/>
                  </a:ext>
                </a:extLst>
              </p:cNvPr>
              <p:cNvSpPr/>
              <p:nvPr/>
            </p:nvSpPr>
            <p:spPr>
              <a:xfrm>
                <a:off x="4084200" y="2380525"/>
                <a:ext cx="448475" cy="354825"/>
              </a:xfrm>
              <a:custGeom>
                <a:avLst/>
                <a:gdLst/>
                <a:ahLst/>
                <a:cxnLst/>
                <a:rect l="l" t="t" r="r" b="b"/>
                <a:pathLst>
                  <a:path w="17939" h="14193" extrusionOk="0">
                    <a:moveTo>
                      <a:pt x="6011" y="1"/>
                    </a:moveTo>
                    <a:cubicBezTo>
                      <a:pt x="6011" y="1"/>
                      <a:pt x="1" y="5565"/>
                      <a:pt x="3693" y="10102"/>
                    </a:cubicBezTo>
                    <a:cubicBezTo>
                      <a:pt x="5420" y="12213"/>
                      <a:pt x="9019" y="13287"/>
                      <a:pt x="12489" y="14193"/>
                    </a:cubicBezTo>
                    <a:lnTo>
                      <a:pt x="17939" y="7730"/>
                    </a:lnTo>
                    <a:cubicBezTo>
                      <a:pt x="12412" y="3808"/>
                      <a:pt x="6011" y="1"/>
                      <a:pt x="60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58">
                <a:extLst>
                  <a:ext uri="{FF2B5EF4-FFF2-40B4-BE49-F238E27FC236}">
                    <a16:creationId xmlns:a16="http://schemas.microsoft.com/office/drawing/2014/main" id="{5283C5AC-A1B9-A07E-479F-F36C375FFDDD}"/>
                  </a:ext>
                </a:extLst>
              </p:cNvPr>
              <p:cNvSpPr/>
              <p:nvPr/>
            </p:nvSpPr>
            <p:spPr>
              <a:xfrm>
                <a:off x="3933575" y="2428500"/>
                <a:ext cx="475150" cy="994025"/>
              </a:xfrm>
              <a:custGeom>
                <a:avLst/>
                <a:gdLst/>
                <a:ahLst/>
                <a:cxnLst/>
                <a:rect l="l" t="t" r="r" b="b"/>
                <a:pathLst>
                  <a:path w="19006" h="39761" extrusionOk="0">
                    <a:moveTo>
                      <a:pt x="10378" y="1"/>
                    </a:moveTo>
                    <a:cubicBezTo>
                      <a:pt x="9272" y="1075"/>
                      <a:pt x="8413" y="3201"/>
                      <a:pt x="7515" y="7999"/>
                    </a:cubicBezTo>
                    <a:cubicBezTo>
                      <a:pt x="7507" y="8068"/>
                      <a:pt x="7492" y="8137"/>
                      <a:pt x="7476" y="8206"/>
                    </a:cubicBezTo>
                    <a:cubicBezTo>
                      <a:pt x="7284" y="9250"/>
                      <a:pt x="7123" y="10324"/>
                      <a:pt x="6970" y="11407"/>
                    </a:cubicBezTo>
                    <a:cubicBezTo>
                      <a:pt x="6356" y="15812"/>
                      <a:pt x="6079" y="20157"/>
                      <a:pt x="6003" y="21124"/>
                    </a:cubicBezTo>
                    <a:cubicBezTo>
                      <a:pt x="6003" y="21216"/>
                      <a:pt x="5956" y="21301"/>
                      <a:pt x="5887" y="21370"/>
                    </a:cubicBezTo>
                    <a:cubicBezTo>
                      <a:pt x="0" y="27917"/>
                      <a:pt x="1658" y="39430"/>
                      <a:pt x="1658" y="39430"/>
                    </a:cubicBezTo>
                    <a:lnTo>
                      <a:pt x="2848" y="39761"/>
                    </a:lnTo>
                    <a:cubicBezTo>
                      <a:pt x="2848" y="39761"/>
                      <a:pt x="7637" y="26282"/>
                      <a:pt x="9602" y="24179"/>
                    </a:cubicBezTo>
                    <a:cubicBezTo>
                      <a:pt x="10708" y="23020"/>
                      <a:pt x="11943" y="20717"/>
                      <a:pt x="13164" y="18038"/>
                    </a:cubicBezTo>
                    <a:cubicBezTo>
                      <a:pt x="13486" y="17309"/>
                      <a:pt x="13824" y="16557"/>
                      <a:pt x="14139" y="15789"/>
                    </a:cubicBezTo>
                    <a:cubicBezTo>
                      <a:pt x="15597" y="12312"/>
                      <a:pt x="16948" y="8559"/>
                      <a:pt x="17854" y="5918"/>
                    </a:cubicBezTo>
                    <a:cubicBezTo>
                      <a:pt x="18560" y="3831"/>
                      <a:pt x="19005" y="2449"/>
                      <a:pt x="19005" y="2449"/>
                    </a:cubicBezTo>
                    <a:lnTo>
                      <a:pt x="18522" y="2319"/>
                    </a:lnTo>
                    <a:lnTo>
                      <a:pt x="103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58">
                <a:extLst>
                  <a:ext uri="{FF2B5EF4-FFF2-40B4-BE49-F238E27FC236}">
                    <a16:creationId xmlns:a16="http://schemas.microsoft.com/office/drawing/2014/main" id="{99EF16CD-A6A2-C38A-D8CE-71B45154F0DD}"/>
                  </a:ext>
                </a:extLst>
              </p:cNvPr>
              <p:cNvSpPr/>
              <p:nvPr/>
            </p:nvSpPr>
            <p:spPr>
              <a:xfrm>
                <a:off x="3952750" y="3383150"/>
                <a:ext cx="176950" cy="80825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233" extrusionOk="0">
                    <a:moveTo>
                      <a:pt x="2656" y="1"/>
                    </a:moveTo>
                    <a:cubicBezTo>
                      <a:pt x="2618" y="1"/>
                      <a:pt x="2449" y="47"/>
                      <a:pt x="1751" y="653"/>
                    </a:cubicBezTo>
                    <a:cubicBezTo>
                      <a:pt x="1689" y="706"/>
                      <a:pt x="1618" y="728"/>
                      <a:pt x="1545" y="728"/>
                    </a:cubicBezTo>
                    <a:cubicBezTo>
                      <a:pt x="1192" y="728"/>
                      <a:pt x="761" y="224"/>
                      <a:pt x="761" y="224"/>
                    </a:cubicBezTo>
                    <a:cubicBezTo>
                      <a:pt x="761" y="224"/>
                      <a:pt x="645" y="316"/>
                      <a:pt x="561" y="500"/>
                    </a:cubicBezTo>
                    <a:cubicBezTo>
                      <a:pt x="492" y="646"/>
                      <a:pt x="438" y="838"/>
                      <a:pt x="484" y="1076"/>
                    </a:cubicBezTo>
                    <a:cubicBezTo>
                      <a:pt x="546" y="1413"/>
                      <a:pt x="361" y="2043"/>
                      <a:pt x="216" y="2473"/>
                    </a:cubicBezTo>
                    <a:cubicBezTo>
                      <a:pt x="131" y="2734"/>
                      <a:pt x="54" y="2918"/>
                      <a:pt x="54" y="2918"/>
                    </a:cubicBezTo>
                    <a:cubicBezTo>
                      <a:pt x="54" y="2918"/>
                      <a:pt x="1" y="3125"/>
                      <a:pt x="753" y="3225"/>
                    </a:cubicBezTo>
                    <a:lnTo>
                      <a:pt x="1651" y="3225"/>
                    </a:lnTo>
                    <a:cubicBezTo>
                      <a:pt x="1943" y="3171"/>
                      <a:pt x="2165" y="3087"/>
                      <a:pt x="2472" y="3048"/>
                    </a:cubicBezTo>
                    <a:cubicBezTo>
                      <a:pt x="2532" y="3041"/>
                      <a:pt x="2588" y="3038"/>
                      <a:pt x="2639" y="3038"/>
                    </a:cubicBezTo>
                    <a:cubicBezTo>
                      <a:pt x="2987" y="3038"/>
                      <a:pt x="3160" y="3178"/>
                      <a:pt x="3194" y="3225"/>
                    </a:cubicBezTo>
                    <a:lnTo>
                      <a:pt x="3201" y="3232"/>
                    </a:lnTo>
                    <a:lnTo>
                      <a:pt x="6986" y="3232"/>
                    </a:lnTo>
                    <a:cubicBezTo>
                      <a:pt x="7078" y="3094"/>
                      <a:pt x="6986" y="2780"/>
                      <a:pt x="6893" y="2549"/>
                    </a:cubicBezTo>
                    <a:cubicBezTo>
                      <a:pt x="6840" y="2396"/>
                      <a:pt x="6702" y="2273"/>
                      <a:pt x="6540" y="2227"/>
                    </a:cubicBezTo>
                    <a:cubicBezTo>
                      <a:pt x="6134" y="2112"/>
                      <a:pt x="5351" y="2004"/>
                      <a:pt x="4629" y="1352"/>
                    </a:cubicBezTo>
                    <a:cubicBezTo>
                      <a:pt x="4230" y="991"/>
                      <a:pt x="2664" y="1"/>
                      <a:pt x="2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58">
                <a:extLst>
                  <a:ext uri="{FF2B5EF4-FFF2-40B4-BE49-F238E27FC236}">
                    <a16:creationId xmlns:a16="http://schemas.microsoft.com/office/drawing/2014/main" id="{2AC76472-0B5E-77B4-7971-93E66FDA6EBF}"/>
                  </a:ext>
                </a:extLst>
              </p:cNvPr>
              <p:cNvSpPr/>
              <p:nvPr/>
            </p:nvSpPr>
            <p:spPr>
              <a:xfrm>
                <a:off x="3590650" y="2084700"/>
                <a:ext cx="544500" cy="507775"/>
              </a:xfrm>
              <a:custGeom>
                <a:avLst/>
                <a:gdLst/>
                <a:ahLst/>
                <a:cxnLst/>
                <a:rect l="l" t="t" r="r" b="b"/>
                <a:pathLst>
                  <a:path w="21780" h="20311" extrusionOk="0">
                    <a:moveTo>
                      <a:pt x="18416" y="0"/>
                    </a:moveTo>
                    <a:cubicBezTo>
                      <a:pt x="17858" y="0"/>
                      <a:pt x="17334" y="180"/>
                      <a:pt x="16987" y="527"/>
                    </a:cubicBezTo>
                    <a:cubicBezTo>
                      <a:pt x="16987" y="527"/>
                      <a:pt x="15621" y="3859"/>
                      <a:pt x="14047" y="7105"/>
                    </a:cubicBezTo>
                    <a:cubicBezTo>
                      <a:pt x="12727" y="9830"/>
                      <a:pt x="11261" y="12494"/>
                      <a:pt x="10324" y="13062"/>
                    </a:cubicBezTo>
                    <a:cubicBezTo>
                      <a:pt x="9012" y="13868"/>
                      <a:pt x="5397" y="16124"/>
                      <a:pt x="3056" y="17813"/>
                    </a:cubicBezTo>
                    <a:cubicBezTo>
                      <a:pt x="3056" y="17813"/>
                      <a:pt x="3043" y="17813"/>
                      <a:pt x="3021" y="17813"/>
                    </a:cubicBezTo>
                    <a:cubicBezTo>
                      <a:pt x="2767" y="17813"/>
                      <a:pt x="1199" y="17826"/>
                      <a:pt x="945" y="18143"/>
                    </a:cubicBezTo>
                    <a:cubicBezTo>
                      <a:pt x="653" y="18504"/>
                      <a:pt x="1" y="20077"/>
                      <a:pt x="193" y="20231"/>
                    </a:cubicBezTo>
                    <a:cubicBezTo>
                      <a:pt x="255" y="20283"/>
                      <a:pt x="453" y="20311"/>
                      <a:pt x="703" y="20311"/>
                    </a:cubicBezTo>
                    <a:cubicBezTo>
                      <a:pt x="1219" y="20311"/>
                      <a:pt x="1956" y="20195"/>
                      <a:pt x="2188" y="19947"/>
                    </a:cubicBezTo>
                    <a:cubicBezTo>
                      <a:pt x="2495" y="19632"/>
                      <a:pt x="3186" y="19402"/>
                      <a:pt x="3355" y="19356"/>
                    </a:cubicBezTo>
                    <a:cubicBezTo>
                      <a:pt x="3363" y="19356"/>
                      <a:pt x="3370" y="19348"/>
                      <a:pt x="3378" y="19348"/>
                    </a:cubicBezTo>
                    <a:lnTo>
                      <a:pt x="3393" y="19348"/>
                    </a:lnTo>
                    <a:cubicBezTo>
                      <a:pt x="6241" y="18473"/>
                      <a:pt x="10708" y="16639"/>
                      <a:pt x="12067" y="15748"/>
                    </a:cubicBezTo>
                    <a:cubicBezTo>
                      <a:pt x="13226" y="14981"/>
                      <a:pt x="15813" y="11795"/>
                      <a:pt x="17870" y="8963"/>
                    </a:cubicBezTo>
                    <a:cubicBezTo>
                      <a:pt x="19366" y="6914"/>
                      <a:pt x="20587" y="5041"/>
                      <a:pt x="20786" y="4419"/>
                    </a:cubicBezTo>
                    <a:cubicBezTo>
                      <a:pt x="21780" y="1388"/>
                      <a:pt x="19967" y="0"/>
                      <a:pt x="184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58">
                <a:extLst>
                  <a:ext uri="{FF2B5EF4-FFF2-40B4-BE49-F238E27FC236}">
                    <a16:creationId xmlns:a16="http://schemas.microsoft.com/office/drawing/2014/main" id="{3967D522-27BB-E77E-3B00-4F9E5E0E2488}"/>
                  </a:ext>
                </a:extLst>
              </p:cNvPr>
              <p:cNvSpPr/>
              <p:nvPr/>
            </p:nvSpPr>
            <p:spPr>
              <a:xfrm rot="-2986182" flipH="1">
                <a:off x="3912929" y="1674599"/>
                <a:ext cx="231239" cy="264866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10594" extrusionOk="0">
                    <a:moveTo>
                      <a:pt x="6832" y="1"/>
                    </a:moveTo>
                    <a:lnTo>
                      <a:pt x="6832" y="1"/>
                    </a:lnTo>
                    <a:cubicBezTo>
                      <a:pt x="3969" y="530"/>
                      <a:pt x="4122" y="2426"/>
                      <a:pt x="4145" y="2611"/>
                    </a:cubicBezTo>
                    <a:cubicBezTo>
                      <a:pt x="3920" y="2530"/>
                      <a:pt x="3703" y="2494"/>
                      <a:pt x="3494" y="2494"/>
                    </a:cubicBezTo>
                    <a:cubicBezTo>
                      <a:pt x="1282" y="2494"/>
                      <a:pt x="1" y="6602"/>
                      <a:pt x="1" y="6602"/>
                    </a:cubicBezTo>
                    <a:lnTo>
                      <a:pt x="6763" y="10593"/>
                    </a:lnTo>
                    <a:cubicBezTo>
                      <a:pt x="6763" y="10593"/>
                      <a:pt x="6785" y="9570"/>
                      <a:pt x="7372" y="9570"/>
                    </a:cubicBezTo>
                    <a:cubicBezTo>
                      <a:pt x="7388" y="9570"/>
                      <a:pt x="7405" y="9571"/>
                      <a:pt x="7423" y="9572"/>
                    </a:cubicBezTo>
                    <a:cubicBezTo>
                      <a:pt x="7444" y="9575"/>
                      <a:pt x="7466" y="9576"/>
                      <a:pt x="7487" y="9576"/>
                    </a:cubicBezTo>
                    <a:cubicBezTo>
                      <a:pt x="8478" y="9576"/>
                      <a:pt x="9249" y="7162"/>
                      <a:pt x="7784" y="5028"/>
                    </a:cubicBezTo>
                    <a:cubicBezTo>
                      <a:pt x="7615" y="4790"/>
                      <a:pt x="7454" y="4583"/>
                      <a:pt x="7292" y="4391"/>
                    </a:cubicBezTo>
                    <a:cubicBezTo>
                      <a:pt x="7492" y="4391"/>
                      <a:pt x="7715" y="4376"/>
                      <a:pt x="7899" y="4307"/>
                    </a:cubicBezTo>
                    <a:cubicBezTo>
                      <a:pt x="8375" y="4107"/>
                      <a:pt x="8597" y="2588"/>
                      <a:pt x="8521" y="2142"/>
                    </a:cubicBezTo>
                    <a:cubicBezTo>
                      <a:pt x="8451" y="1689"/>
                      <a:pt x="7784" y="385"/>
                      <a:pt x="6962" y="254"/>
                    </a:cubicBezTo>
                    <a:cubicBezTo>
                      <a:pt x="6908" y="245"/>
                      <a:pt x="6854" y="241"/>
                      <a:pt x="6799" y="241"/>
                    </a:cubicBezTo>
                    <a:cubicBezTo>
                      <a:pt x="6039" y="241"/>
                      <a:pt x="5297" y="1037"/>
                      <a:pt x="5297" y="1037"/>
                    </a:cubicBezTo>
                    <a:cubicBezTo>
                      <a:pt x="5450" y="385"/>
                      <a:pt x="6832" y="1"/>
                      <a:pt x="68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58">
                <a:extLst>
                  <a:ext uri="{FF2B5EF4-FFF2-40B4-BE49-F238E27FC236}">
                    <a16:creationId xmlns:a16="http://schemas.microsoft.com/office/drawing/2014/main" id="{40C08C0A-C577-1B17-22C9-10673F8252D7}"/>
                  </a:ext>
                </a:extLst>
              </p:cNvPr>
              <p:cNvSpPr/>
              <p:nvPr/>
            </p:nvSpPr>
            <p:spPr>
              <a:xfrm>
                <a:off x="4080750" y="1893900"/>
                <a:ext cx="182150" cy="141900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5676" extrusionOk="0">
                    <a:moveTo>
                      <a:pt x="3193" y="0"/>
                    </a:moveTo>
                    <a:lnTo>
                      <a:pt x="185" y="1205"/>
                    </a:lnTo>
                    <a:lnTo>
                      <a:pt x="0" y="1274"/>
                    </a:lnTo>
                    <a:cubicBezTo>
                      <a:pt x="139" y="1474"/>
                      <a:pt x="238" y="1658"/>
                      <a:pt x="353" y="1850"/>
                    </a:cubicBezTo>
                    <a:cubicBezTo>
                      <a:pt x="883" y="2740"/>
                      <a:pt x="1175" y="3477"/>
                      <a:pt x="1298" y="4030"/>
                    </a:cubicBezTo>
                    <a:cubicBezTo>
                      <a:pt x="1420" y="4552"/>
                      <a:pt x="1466" y="4951"/>
                      <a:pt x="1336" y="5081"/>
                    </a:cubicBezTo>
                    <a:cubicBezTo>
                      <a:pt x="1330" y="5087"/>
                      <a:pt x="2468" y="5675"/>
                      <a:pt x="3693" y="5675"/>
                    </a:cubicBezTo>
                    <a:cubicBezTo>
                      <a:pt x="4114" y="5675"/>
                      <a:pt x="4545" y="5606"/>
                      <a:pt x="4944" y="5419"/>
                    </a:cubicBezTo>
                    <a:cubicBezTo>
                      <a:pt x="7286" y="4286"/>
                      <a:pt x="5308" y="2925"/>
                      <a:pt x="5281" y="2925"/>
                    </a:cubicBezTo>
                    <a:lnTo>
                      <a:pt x="5281" y="2925"/>
                    </a:lnTo>
                    <a:cubicBezTo>
                      <a:pt x="5281" y="2925"/>
                      <a:pt x="5281" y="2925"/>
                      <a:pt x="5281" y="2925"/>
                    </a:cubicBezTo>
                    <a:cubicBezTo>
                      <a:pt x="5279" y="2925"/>
                      <a:pt x="5276" y="2925"/>
                      <a:pt x="5273" y="2925"/>
                    </a:cubicBezTo>
                    <a:cubicBezTo>
                      <a:pt x="5063" y="2925"/>
                      <a:pt x="4623" y="2333"/>
                      <a:pt x="4191" y="1673"/>
                    </a:cubicBezTo>
                    <a:cubicBezTo>
                      <a:pt x="3685" y="867"/>
                      <a:pt x="3193" y="0"/>
                      <a:pt x="3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58">
                <a:extLst>
                  <a:ext uri="{FF2B5EF4-FFF2-40B4-BE49-F238E27FC236}">
                    <a16:creationId xmlns:a16="http://schemas.microsoft.com/office/drawing/2014/main" id="{1A75C726-A087-B135-AE26-7763DF04F1A5}"/>
                  </a:ext>
                </a:extLst>
              </p:cNvPr>
              <p:cNvSpPr/>
              <p:nvPr/>
            </p:nvSpPr>
            <p:spPr>
              <a:xfrm rot="-2986182" flipH="1">
                <a:off x="4116205" y="1878323"/>
                <a:ext cx="71029" cy="93281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3731" extrusionOk="0">
                    <a:moveTo>
                      <a:pt x="2840" y="0"/>
                    </a:moveTo>
                    <a:lnTo>
                      <a:pt x="0" y="1551"/>
                    </a:lnTo>
                    <a:cubicBezTo>
                      <a:pt x="530" y="2441"/>
                      <a:pt x="822" y="3186"/>
                      <a:pt x="945" y="3731"/>
                    </a:cubicBezTo>
                    <a:cubicBezTo>
                      <a:pt x="2403" y="3009"/>
                      <a:pt x="2764" y="1075"/>
                      <a:pt x="28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58">
                <a:extLst>
                  <a:ext uri="{FF2B5EF4-FFF2-40B4-BE49-F238E27FC236}">
                    <a16:creationId xmlns:a16="http://schemas.microsoft.com/office/drawing/2014/main" id="{0FB34295-34CC-D5DD-039A-B561C9D8C429}"/>
                  </a:ext>
                </a:extLst>
              </p:cNvPr>
              <p:cNvSpPr/>
              <p:nvPr/>
            </p:nvSpPr>
            <p:spPr>
              <a:xfrm rot="-2986182" flipH="1">
                <a:off x="4026588" y="1757598"/>
                <a:ext cx="184236" cy="190386"/>
              </a:xfrm>
              <a:custGeom>
                <a:avLst/>
                <a:gdLst/>
                <a:ahLst/>
                <a:cxnLst/>
                <a:rect l="l" t="t" r="r" b="b"/>
                <a:pathLst>
                  <a:path w="7369" h="7615" extrusionOk="0">
                    <a:moveTo>
                      <a:pt x="3782" y="1"/>
                    </a:moveTo>
                    <a:cubicBezTo>
                      <a:pt x="3465" y="1"/>
                      <a:pt x="3093" y="72"/>
                      <a:pt x="2648" y="225"/>
                    </a:cubicBezTo>
                    <a:cubicBezTo>
                      <a:pt x="100" y="1108"/>
                      <a:pt x="0" y="2244"/>
                      <a:pt x="138" y="3134"/>
                    </a:cubicBezTo>
                    <a:cubicBezTo>
                      <a:pt x="263" y="3988"/>
                      <a:pt x="2230" y="7614"/>
                      <a:pt x="3312" y="7614"/>
                    </a:cubicBezTo>
                    <a:cubicBezTo>
                      <a:pt x="3359" y="7614"/>
                      <a:pt x="3404" y="7608"/>
                      <a:pt x="3447" y="7594"/>
                    </a:cubicBezTo>
                    <a:cubicBezTo>
                      <a:pt x="3447" y="7594"/>
                      <a:pt x="7369" y="6051"/>
                      <a:pt x="6371" y="3610"/>
                    </a:cubicBezTo>
                    <a:cubicBezTo>
                      <a:pt x="5547" y="1606"/>
                      <a:pt x="5288" y="1"/>
                      <a:pt x="37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58">
                <a:extLst>
                  <a:ext uri="{FF2B5EF4-FFF2-40B4-BE49-F238E27FC236}">
                    <a16:creationId xmlns:a16="http://schemas.microsoft.com/office/drawing/2014/main" id="{5FF8681E-F1FF-D14F-B031-AD653C1D60B8}"/>
                  </a:ext>
                </a:extLst>
              </p:cNvPr>
              <p:cNvSpPr/>
              <p:nvPr/>
            </p:nvSpPr>
            <p:spPr>
              <a:xfrm rot="-2986182" flipH="1">
                <a:off x="3996491" y="1756496"/>
                <a:ext cx="200362" cy="126658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5066" extrusionOk="0">
                    <a:moveTo>
                      <a:pt x="3965" y="1"/>
                    </a:moveTo>
                    <a:cubicBezTo>
                      <a:pt x="3302" y="1"/>
                      <a:pt x="2507" y="144"/>
                      <a:pt x="1819" y="667"/>
                    </a:cubicBezTo>
                    <a:cubicBezTo>
                      <a:pt x="1720" y="782"/>
                      <a:pt x="1666" y="928"/>
                      <a:pt x="1628" y="1089"/>
                    </a:cubicBezTo>
                    <a:cubicBezTo>
                      <a:pt x="1545" y="1062"/>
                      <a:pt x="1453" y="1043"/>
                      <a:pt x="1355" y="1043"/>
                    </a:cubicBezTo>
                    <a:cubicBezTo>
                      <a:pt x="1045" y="1043"/>
                      <a:pt x="687" y="1237"/>
                      <a:pt x="453" y="1980"/>
                    </a:cubicBezTo>
                    <a:cubicBezTo>
                      <a:pt x="0" y="3453"/>
                      <a:pt x="1605" y="5065"/>
                      <a:pt x="1605" y="5065"/>
                    </a:cubicBezTo>
                    <a:cubicBezTo>
                      <a:pt x="1996" y="4958"/>
                      <a:pt x="1558" y="3645"/>
                      <a:pt x="1489" y="2939"/>
                    </a:cubicBezTo>
                    <a:cubicBezTo>
                      <a:pt x="1443" y="2425"/>
                      <a:pt x="1720" y="1772"/>
                      <a:pt x="1873" y="1458"/>
                    </a:cubicBezTo>
                    <a:cubicBezTo>
                      <a:pt x="2065" y="1703"/>
                      <a:pt x="3976" y="4113"/>
                      <a:pt x="6317" y="4205"/>
                    </a:cubicBezTo>
                    <a:cubicBezTo>
                      <a:pt x="6317" y="4205"/>
                      <a:pt x="5082" y="3776"/>
                      <a:pt x="3953" y="2939"/>
                    </a:cubicBezTo>
                    <a:lnTo>
                      <a:pt x="3953" y="2939"/>
                    </a:lnTo>
                    <a:cubicBezTo>
                      <a:pt x="4431" y="3165"/>
                      <a:pt x="4930" y="3325"/>
                      <a:pt x="5405" y="3325"/>
                    </a:cubicBezTo>
                    <a:cubicBezTo>
                      <a:pt x="5495" y="3325"/>
                      <a:pt x="5584" y="3320"/>
                      <a:pt x="5673" y="3307"/>
                    </a:cubicBezTo>
                    <a:cubicBezTo>
                      <a:pt x="7484" y="3046"/>
                      <a:pt x="8014" y="2317"/>
                      <a:pt x="8014" y="2317"/>
                    </a:cubicBezTo>
                    <a:cubicBezTo>
                      <a:pt x="8014" y="2317"/>
                      <a:pt x="6348" y="1841"/>
                      <a:pt x="5366" y="206"/>
                    </a:cubicBezTo>
                    <a:cubicBezTo>
                      <a:pt x="5366" y="206"/>
                      <a:pt x="4760" y="1"/>
                      <a:pt x="39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58">
                <a:extLst>
                  <a:ext uri="{FF2B5EF4-FFF2-40B4-BE49-F238E27FC236}">
                    <a16:creationId xmlns:a16="http://schemas.microsoft.com/office/drawing/2014/main" id="{DCBA192F-8F45-1340-334B-7175BD8C4496}"/>
                  </a:ext>
                </a:extLst>
              </p:cNvPr>
              <p:cNvSpPr/>
              <p:nvPr/>
            </p:nvSpPr>
            <p:spPr>
              <a:xfrm>
                <a:off x="3964850" y="1956825"/>
                <a:ext cx="470725" cy="575525"/>
              </a:xfrm>
              <a:custGeom>
                <a:avLst/>
                <a:gdLst/>
                <a:ahLst/>
                <a:cxnLst/>
                <a:rect l="l" t="t" r="r" b="b"/>
                <a:pathLst>
                  <a:path w="18829" h="23021" extrusionOk="0">
                    <a:moveTo>
                      <a:pt x="13215" y="1"/>
                    </a:moveTo>
                    <a:cubicBezTo>
                      <a:pt x="11895" y="1"/>
                      <a:pt x="9917" y="400"/>
                      <a:pt x="9917" y="400"/>
                    </a:cubicBezTo>
                    <a:cubicBezTo>
                      <a:pt x="9917" y="400"/>
                      <a:pt x="10424" y="1751"/>
                      <a:pt x="8996" y="2649"/>
                    </a:cubicBezTo>
                    <a:cubicBezTo>
                      <a:pt x="8587" y="2907"/>
                      <a:pt x="8171" y="2999"/>
                      <a:pt x="7785" y="2999"/>
                    </a:cubicBezTo>
                    <a:cubicBezTo>
                      <a:pt x="6818" y="2999"/>
                      <a:pt x="6041" y="2419"/>
                      <a:pt x="6041" y="2419"/>
                    </a:cubicBezTo>
                    <a:cubicBezTo>
                      <a:pt x="5987" y="2449"/>
                      <a:pt x="5941" y="2488"/>
                      <a:pt x="5895" y="2526"/>
                    </a:cubicBezTo>
                    <a:cubicBezTo>
                      <a:pt x="5895" y="2526"/>
                      <a:pt x="2134" y="5013"/>
                      <a:pt x="1789" y="5581"/>
                    </a:cubicBezTo>
                    <a:cubicBezTo>
                      <a:pt x="1451" y="6141"/>
                      <a:pt x="0" y="8958"/>
                      <a:pt x="0" y="8958"/>
                    </a:cubicBezTo>
                    <a:cubicBezTo>
                      <a:pt x="0" y="8958"/>
                      <a:pt x="461" y="11315"/>
                      <a:pt x="5550" y="11514"/>
                    </a:cubicBezTo>
                    <a:cubicBezTo>
                      <a:pt x="5972" y="12535"/>
                      <a:pt x="6287" y="13525"/>
                      <a:pt x="6394" y="14347"/>
                    </a:cubicBezTo>
                    <a:cubicBezTo>
                      <a:pt x="6793" y="17555"/>
                      <a:pt x="6325" y="20073"/>
                      <a:pt x="6793" y="21945"/>
                    </a:cubicBezTo>
                    <a:cubicBezTo>
                      <a:pt x="7001" y="22764"/>
                      <a:pt x="8739" y="23021"/>
                      <a:pt x="10758" y="23021"/>
                    </a:cubicBezTo>
                    <a:cubicBezTo>
                      <a:pt x="13360" y="23021"/>
                      <a:pt x="16429" y="22594"/>
                      <a:pt x="17294" y="22391"/>
                    </a:cubicBezTo>
                    <a:cubicBezTo>
                      <a:pt x="18829" y="22022"/>
                      <a:pt x="18483" y="20380"/>
                      <a:pt x="18598" y="18791"/>
                    </a:cubicBezTo>
                    <a:cubicBezTo>
                      <a:pt x="18752" y="16780"/>
                      <a:pt x="17562" y="9672"/>
                      <a:pt x="17063" y="7907"/>
                    </a:cubicBezTo>
                    <a:cubicBezTo>
                      <a:pt x="17033" y="7792"/>
                      <a:pt x="16994" y="7669"/>
                      <a:pt x="16956" y="7546"/>
                    </a:cubicBezTo>
                    <a:cubicBezTo>
                      <a:pt x="17539" y="6433"/>
                      <a:pt x="17831" y="5427"/>
                      <a:pt x="17946" y="4568"/>
                    </a:cubicBezTo>
                    <a:cubicBezTo>
                      <a:pt x="18215" y="2779"/>
                      <a:pt x="17754" y="1666"/>
                      <a:pt x="17754" y="1666"/>
                    </a:cubicBezTo>
                    <a:cubicBezTo>
                      <a:pt x="17754" y="1666"/>
                      <a:pt x="15029" y="216"/>
                      <a:pt x="13832" y="31"/>
                    </a:cubicBezTo>
                    <a:lnTo>
                      <a:pt x="13763" y="31"/>
                    </a:lnTo>
                    <a:cubicBezTo>
                      <a:pt x="13602" y="10"/>
                      <a:pt x="13416" y="1"/>
                      <a:pt x="13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58">
                <a:extLst>
                  <a:ext uri="{FF2B5EF4-FFF2-40B4-BE49-F238E27FC236}">
                    <a16:creationId xmlns:a16="http://schemas.microsoft.com/office/drawing/2014/main" id="{DA2A1CB1-2EAB-61E4-8C53-D6467EB23A00}"/>
                  </a:ext>
                </a:extLst>
              </p:cNvPr>
              <p:cNvSpPr/>
              <p:nvPr/>
            </p:nvSpPr>
            <p:spPr>
              <a:xfrm>
                <a:off x="4349600" y="2053125"/>
                <a:ext cx="63900" cy="927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3710" extrusionOk="0">
                    <a:moveTo>
                      <a:pt x="10" y="1"/>
                    </a:moveTo>
                    <a:cubicBezTo>
                      <a:pt x="3" y="1"/>
                      <a:pt x="0" y="1"/>
                      <a:pt x="0" y="2"/>
                    </a:cubicBezTo>
                    <a:cubicBezTo>
                      <a:pt x="875" y="969"/>
                      <a:pt x="1420" y="3126"/>
                      <a:pt x="1558" y="3709"/>
                    </a:cubicBezTo>
                    <a:cubicBezTo>
                      <a:pt x="2142" y="2589"/>
                      <a:pt x="2433" y="1583"/>
                      <a:pt x="2556" y="731"/>
                    </a:cubicBezTo>
                    <a:cubicBezTo>
                      <a:pt x="1533" y="154"/>
                      <a:pt x="140" y="1"/>
                      <a:pt x="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1" name="Google Shape;2531;p58">
              <a:extLst>
                <a:ext uri="{FF2B5EF4-FFF2-40B4-BE49-F238E27FC236}">
                  <a16:creationId xmlns:a16="http://schemas.microsoft.com/office/drawing/2014/main" id="{3C617C62-9E75-EA1B-A8DD-CED20B793392}"/>
                </a:ext>
              </a:extLst>
            </p:cNvPr>
            <p:cNvGrpSpPr/>
            <p:nvPr/>
          </p:nvGrpSpPr>
          <p:grpSpPr>
            <a:xfrm>
              <a:off x="2372541" y="2644049"/>
              <a:ext cx="338824" cy="308608"/>
              <a:chOff x="3507750" y="1680400"/>
              <a:chExt cx="580575" cy="528800"/>
            </a:xfrm>
          </p:grpSpPr>
          <p:sp>
            <p:nvSpPr>
              <p:cNvPr id="2532" name="Google Shape;2532;p58">
                <a:extLst>
                  <a:ext uri="{FF2B5EF4-FFF2-40B4-BE49-F238E27FC236}">
                    <a16:creationId xmlns:a16="http://schemas.microsoft.com/office/drawing/2014/main" id="{52F57CD8-CF00-24BE-16E4-070023310165}"/>
                  </a:ext>
                </a:extLst>
              </p:cNvPr>
              <p:cNvSpPr/>
              <p:nvPr/>
            </p:nvSpPr>
            <p:spPr>
              <a:xfrm>
                <a:off x="3507750" y="1680400"/>
                <a:ext cx="580575" cy="528800"/>
              </a:xfrm>
              <a:custGeom>
                <a:avLst/>
                <a:gdLst/>
                <a:ahLst/>
                <a:cxnLst/>
                <a:rect l="l" t="t" r="r" b="b"/>
                <a:pathLst>
                  <a:path w="23223" h="21152" extrusionOk="0">
                    <a:moveTo>
                      <a:pt x="11612" y="0"/>
                    </a:moveTo>
                    <a:cubicBezTo>
                      <a:pt x="8905" y="0"/>
                      <a:pt x="6199" y="1032"/>
                      <a:pt x="4135" y="3096"/>
                    </a:cubicBezTo>
                    <a:cubicBezTo>
                      <a:pt x="0" y="7230"/>
                      <a:pt x="0" y="13921"/>
                      <a:pt x="4135" y="18056"/>
                    </a:cubicBezTo>
                    <a:cubicBezTo>
                      <a:pt x="6199" y="20120"/>
                      <a:pt x="8905" y="21151"/>
                      <a:pt x="11612" y="21151"/>
                    </a:cubicBezTo>
                    <a:cubicBezTo>
                      <a:pt x="14318" y="21151"/>
                      <a:pt x="17024" y="20120"/>
                      <a:pt x="19088" y="18056"/>
                    </a:cubicBezTo>
                    <a:cubicBezTo>
                      <a:pt x="23223" y="13921"/>
                      <a:pt x="23223" y="7230"/>
                      <a:pt x="19088" y="3096"/>
                    </a:cubicBezTo>
                    <a:cubicBezTo>
                      <a:pt x="17024" y="1032"/>
                      <a:pt x="14318" y="0"/>
                      <a:pt x="116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58">
                <a:extLst>
                  <a:ext uri="{FF2B5EF4-FFF2-40B4-BE49-F238E27FC236}">
                    <a16:creationId xmlns:a16="http://schemas.microsoft.com/office/drawing/2014/main" id="{E0399E50-66F0-8B85-8490-258004E4AF7B}"/>
                  </a:ext>
                </a:extLst>
              </p:cNvPr>
              <p:cNvSpPr/>
              <p:nvPr/>
            </p:nvSpPr>
            <p:spPr>
              <a:xfrm>
                <a:off x="3590050" y="1823650"/>
                <a:ext cx="8035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2927" extrusionOk="0">
                    <a:moveTo>
                      <a:pt x="1607" y="1"/>
                    </a:moveTo>
                    <a:cubicBezTo>
                      <a:pt x="1232" y="1"/>
                      <a:pt x="857" y="144"/>
                      <a:pt x="572" y="429"/>
                    </a:cubicBezTo>
                    <a:cubicBezTo>
                      <a:pt x="0" y="1000"/>
                      <a:pt x="0" y="1922"/>
                      <a:pt x="572" y="2493"/>
                    </a:cubicBezTo>
                    <a:cubicBezTo>
                      <a:pt x="857" y="2782"/>
                      <a:pt x="1232" y="2927"/>
                      <a:pt x="1607" y="2927"/>
                    </a:cubicBezTo>
                    <a:cubicBezTo>
                      <a:pt x="1982" y="2927"/>
                      <a:pt x="2357" y="2782"/>
                      <a:pt x="2643" y="2493"/>
                    </a:cubicBezTo>
                    <a:cubicBezTo>
                      <a:pt x="3214" y="1922"/>
                      <a:pt x="3214" y="1000"/>
                      <a:pt x="2643" y="429"/>
                    </a:cubicBezTo>
                    <a:cubicBezTo>
                      <a:pt x="2357" y="144"/>
                      <a:pt x="1982" y="1"/>
                      <a:pt x="16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58">
                <a:extLst>
                  <a:ext uri="{FF2B5EF4-FFF2-40B4-BE49-F238E27FC236}">
                    <a16:creationId xmlns:a16="http://schemas.microsoft.com/office/drawing/2014/main" id="{35382B47-6874-61F0-65BB-8CB52F8248B3}"/>
                  </a:ext>
                </a:extLst>
              </p:cNvPr>
              <p:cNvSpPr/>
              <p:nvPr/>
            </p:nvSpPr>
            <p:spPr>
              <a:xfrm>
                <a:off x="3860500" y="1736175"/>
                <a:ext cx="255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015" extrusionOk="0">
                    <a:moveTo>
                      <a:pt x="515" y="1"/>
                    </a:moveTo>
                    <a:cubicBezTo>
                      <a:pt x="229" y="1"/>
                      <a:pt x="1" y="229"/>
                      <a:pt x="1" y="508"/>
                    </a:cubicBezTo>
                    <a:cubicBezTo>
                      <a:pt x="1" y="786"/>
                      <a:pt x="229" y="1015"/>
                      <a:pt x="515" y="1015"/>
                    </a:cubicBezTo>
                    <a:cubicBezTo>
                      <a:pt x="801" y="1015"/>
                      <a:pt x="1022" y="786"/>
                      <a:pt x="1022" y="508"/>
                    </a:cubicBezTo>
                    <a:cubicBezTo>
                      <a:pt x="1022" y="222"/>
                      <a:pt x="786" y="1"/>
                      <a:pt x="5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58">
                <a:extLst>
                  <a:ext uri="{FF2B5EF4-FFF2-40B4-BE49-F238E27FC236}">
                    <a16:creationId xmlns:a16="http://schemas.microsoft.com/office/drawing/2014/main" id="{883C50CC-3D64-C87D-C922-41241D60ECEB}"/>
                  </a:ext>
                </a:extLst>
              </p:cNvPr>
              <p:cNvSpPr/>
              <p:nvPr/>
            </p:nvSpPr>
            <p:spPr>
              <a:xfrm>
                <a:off x="3860500" y="1838125"/>
                <a:ext cx="4735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893" extrusionOk="0">
                    <a:moveTo>
                      <a:pt x="951" y="0"/>
                    </a:moveTo>
                    <a:cubicBezTo>
                      <a:pt x="422" y="0"/>
                      <a:pt x="1" y="421"/>
                      <a:pt x="1" y="943"/>
                    </a:cubicBezTo>
                    <a:cubicBezTo>
                      <a:pt x="1" y="1471"/>
                      <a:pt x="422" y="1892"/>
                      <a:pt x="951" y="1892"/>
                    </a:cubicBezTo>
                    <a:cubicBezTo>
                      <a:pt x="1472" y="1892"/>
                      <a:pt x="1893" y="1471"/>
                      <a:pt x="1893" y="943"/>
                    </a:cubicBezTo>
                    <a:cubicBezTo>
                      <a:pt x="1893" y="421"/>
                      <a:pt x="1472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58">
                <a:extLst>
                  <a:ext uri="{FF2B5EF4-FFF2-40B4-BE49-F238E27FC236}">
                    <a16:creationId xmlns:a16="http://schemas.microsoft.com/office/drawing/2014/main" id="{D48329C1-D77B-2500-558C-51FFFA2A89BD}"/>
                  </a:ext>
                </a:extLst>
              </p:cNvPr>
              <p:cNvSpPr/>
              <p:nvPr/>
            </p:nvSpPr>
            <p:spPr>
              <a:xfrm>
                <a:off x="3736975" y="1907200"/>
                <a:ext cx="70900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43" extrusionOk="0">
                    <a:moveTo>
                      <a:pt x="1421" y="1"/>
                    </a:moveTo>
                    <a:cubicBezTo>
                      <a:pt x="636" y="1"/>
                      <a:pt x="0" y="636"/>
                      <a:pt x="0" y="1422"/>
                    </a:cubicBezTo>
                    <a:cubicBezTo>
                      <a:pt x="0" y="2207"/>
                      <a:pt x="636" y="2843"/>
                      <a:pt x="1421" y="2843"/>
                    </a:cubicBezTo>
                    <a:cubicBezTo>
                      <a:pt x="2207" y="2843"/>
                      <a:pt x="2835" y="2207"/>
                      <a:pt x="2835" y="1422"/>
                    </a:cubicBezTo>
                    <a:cubicBezTo>
                      <a:pt x="2835" y="636"/>
                      <a:pt x="2207" y="1"/>
                      <a:pt x="14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58">
                <a:extLst>
                  <a:ext uri="{FF2B5EF4-FFF2-40B4-BE49-F238E27FC236}">
                    <a16:creationId xmlns:a16="http://schemas.microsoft.com/office/drawing/2014/main" id="{89FD72C0-DAA9-706B-27C6-5EDBC59785C1}"/>
                  </a:ext>
                </a:extLst>
              </p:cNvPr>
              <p:cNvSpPr/>
              <p:nvPr/>
            </p:nvSpPr>
            <p:spPr>
              <a:xfrm>
                <a:off x="3760525" y="2120000"/>
                <a:ext cx="3752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01" extrusionOk="0">
                    <a:moveTo>
                      <a:pt x="751" y="1"/>
                    </a:moveTo>
                    <a:cubicBezTo>
                      <a:pt x="344" y="1"/>
                      <a:pt x="1" y="329"/>
                      <a:pt x="1" y="750"/>
                    </a:cubicBezTo>
                    <a:cubicBezTo>
                      <a:pt x="1" y="1165"/>
                      <a:pt x="344" y="1500"/>
                      <a:pt x="751" y="1500"/>
                    </a:cubicBezTo>
                    <a:cubicBezTo>
                      <a:pt x="1165" y="1500"/>
                      <a:pt x="1501" y="1165"/>
                      <a:pt x="1501" y="750"/>
                    </a:cubicBezTo>
                    <a:cubicBezTo>
                      <a:pt x="1501" y="336"/>
                      <a:pt x="1165" y="1"/>
                      <a:pt x="7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58">
                <a:extLst>
                  <a:ext uri="{FF2B5EF4-FFF2-40B4-BE49-F238E27FC236}">
                    <a16:creationId xmlns:a16="http://schemas.microsoft.com/office/drawing/2014/main" id="{007D5A40-F552-F37F-89B3-FE12ACA7EA70}"/>
                  </a:ext>
                </a:extLst>
              </p:cNvPr>
              <p:cNvSpPr/>
              <p:nvPr/>
            </p:nvSpPr>
            <p:spPr>
              <a:xfrm>
                <a:off x="3930125" y="2018600"/>
                <a:ext cx="21100" cy="21100"/>
              </a:xfrm>
              <a:custGeom>
                <a:avLst/>
                <a:gdLst/>
                <a:ahLst/>
                <a:cxnLst/>
                <a:rect l="l" t="t" r="r" b="b"/>
                <a:pathLst>
                  <a:path w="844" h="844" extrusionOk="0">
                    <a:moveTo>
                      <a:pt x="422" y="1"/>
                    </a:moveTo>
                    <a:cubicBezTo>
                      <a:pt x="194" y="1"/>
                      <a:pt x="1" y="186"/>
                      <a:pt x="1" y="422"/>
                    </a:cubicBezTo>
                    <a:cubicBezTo>
                      <a:pt x="1" y="650"/>
                      <a:pt x="194" y="843"/>
                      <a:pt x="422" y="843"/>
                    </a:cubicBezTo>
                    <a:cubicBezTo>
                      <a:pt x="658" y="843"/>
                      <a:pt x="843" y="650"/>
                      <a:pt x="843" y="422"/>
                    </a:cubicBezTo>
                    <a:cubicBezTo>
                      <a:pt x="843" y="186"/>
                      <a:pt x="658" y="1"/>
                      <a:pt x="4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9" name="Google Shape;2539;p58">
            <a:extLst>
              <a:ext uri="{FF2B5EF4-FFF2-40B4-BE49-F238E27FC236}">
                <a16:creationId xmlns:a16="http://schemas.microsoft.com/office/drawing/2014/main" id="{90CB5978-9EC8-978A-E5B2-A3D615DCD797}"/>
              </a:ext>
            </a:extLst>
          </p:cNvPr>
          <p:cNvGrpSpPr/>
          <p:nvPr/>
        </p:nvGrpSpPr>
        <p:grpSpPr>
          <a:xfrm>
            <a:off x="7466445" y="1035307"/>
            <a:ext cx="798644" cy="436269"/>
            <a:chOff x="10646950" y="2099438"/>
            <a:chExt cx="1359625" cy="742713"/>
          </a:xfrm>
        </p:grpSpPr>
        <p:sp>
          <p:nvSpPr>
            <p:cNvPr id="2540" name="Google Shape;2540;p58">
              <a:extLst>
                <a:ext uri="{FF2B5EF4-FFF2-40B4-BE49-F238E27FC236}">
                  <a16:creationId xmlns:a16="http://schemas.microsoft.com/office/drawing/2014/main" id="{BA49012C-BD48-3985-F384-85F7BC4F0305}"/>
                </a:ext>
              </a:extLst>
            </p:cNvPr>
            <p:cNvSpPr/>
            <p:nvPr/>
          </p:nvSpPr>
          <p:spPr>
            <a:xfrm>
              <a:off x="11125100" y="2494700"/>
              <a:ext cx="881475" cy="347450"/>
            </a:xfrm>
            <a:custGeom>
              <a:avLst/>
              <a:gdLst/>
              <a:ahLst/>
              <a:cxnLst/>
              <a:rect l="l" t="t" r="r" b="b"/>
              <a:pathLst>
                <a:path w="35259" h="13898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12"/>
                    <a:pt x="14" y="24"/>
                    <a:pt x="20" y="36"/>
                  </a:cubicBezTo>
                  <a:lnTo>
                    <a:pt x="20" y="36"/>
                  </a:lnTo>
                  <a:cubicBezTo>
                    <a:pt x="9" y="12"/>
                    <a:pt x="2" y="0"/>
                    <a:pt x="0" y="0"/>
                  </a:cubicBezTo>
                  <a:close/>
                  <a:moveTo>
                    <a:pt x="20" y="36"/>
                  </a:moveTo>
                  <a:lnTo>
                    <a:pt x="20" y="36"/>
                  </a:lnTo>
                  <a:cubicBezTo>
                    <a:pt x="218" y="435"/>
                    <a:pt x="1891" y="4113"/>
                    <a:pt x="6839" y="6572"/>
                  </a:cubicBezTo>
                  <a:cubicBezTo>
                    <a:pt x="9974" y="8106"/>
                    <a:pt x="11475" y="10741"/>
                    <a:pt x="13210" y="12109"/>
                  </a:cubicBezTo>
                  <a:cubicBezTo>
                    <a:pt x="12443" y="13076"/>
                    <a:pt x="12476" y="13710"/>
                    <a:pt x="13043" y="13810"/>
                  </a:cubicBezTo>
                  <a:cubicBezTo>
                    <a:pt x="13270" y="13862"/>
                    <a:pt x="13624" y="13897"/>
                    <a:pt x="14031" y="13897"/>
                  </a:cubicBezTo>
                  <a:cubicBezTo>
                    <a:pt x="14940" y="13897"/>
                    <a:pt x="16113" y="13719"/>
                    <a:pt x="16712" y="13143"/>
                  </a:cubicBezTo>
                  <a:lnTo>
                    <a:pt x="16846" y="13043"/>
                  </a:lnTo>
                  <a:cubicBezTo>
                    <a:pt x="18108" y="12928"/>
                    <a:pt x="19296" y="12542"/>
                    <a:pt x="20664" y="12542"/>
                  </a:cubicBezTo>
                  <a:cubicBezTo>
                    <a:pt x="20887" y="12542"/>
                    <a:pt x="21115" y="12552"/>
                    <a:pt x="21349" y="12576"/>
                  </a:cubicBezTo>
                  <a:cubicBezTo>
                    <a:pt x="22802" y="12710"/>
                    <a:pt x="26467" y="13194"/>
                    <a:pt x="29728" y="13194"/>
                  </a:cubicBezTo>
                  <a:cubicBezTo>
                    <a:pt x="32157" y="13194"/>
                    <a:pt x="34362" y="12925"/>
                    <a:pt x="35259" y="12042"/>
                  </a:cubicBezTo>
                  <a:lnTo>
                    <a:pt x="35259" y="12042"/>
                  </a:lnTo>
                  <a:cubicBezTo>
                    <a:pt x="35259" y="12042"/>
                    <a:pt x="33894" y="12515"/>
                    <a:pt x="31175" y="12515"/>
                  </a:cubicBezTo>
                  <a:cubicBezTo>
                    <a:pt x="29620" y="12515"/>
                    <a:pt x="27623" y="12361"/>
                    <a:pt x="25185" y="11875"/>
                  </a:cubicBezTo>
                  <a:cubicBezTo>
                    <a:pt x="22838" y="11434"/>
                    <a:pt x="21191" y="11320"/>
                    <a:pt x="19943" y="11320"/>
                  </a:cubicBezTo>
                  <a:cubicBezTo>
                    <a:pt x="18832" y="11320"/>
                    <a:pt x="18037" y="11410"/>
                    <a:pt x="17346" y="11442"/>
                  </a:cubicBezTo>
                  <a:cubicBezTo>
                    <a:pt x="17246" y="11208"/>
                    <a:pt x="17079" y="11041"/>
                    <a:pt x="16846" y="10875"/>
                  </a:cubicBezTo>
                  <a:cubicBezTo>
                    <a:pt x="16547" y="10707"/>
                    <a:pt x="16175" y="10570"/>
                    <a:pt x="15747" y="10570"/>
                  </a:cubicBezTo>
                  <a:cubicBezTo>
                    <a:pt x="15411" y="10570"/>
                    <a:pt x="15041" y="10654"/>
                    <a:pt x="14644" y="10875"/>
                  </a:cubicBezTo>
                  <a:cubicBezTo>
                    <a:pt x="12843" y="9907"/>
                    <a:pt x="12476" y="8540"/>
                    <a:pt x="9307" y="6471"/>
                  </a:cubicBezTo>
                  <a:cubicBezTo>
                    <a:pt x="5883" y="4278"/>
                    <a:pt x="1929" y="3409"/>
                    <a:pt x="20" y="36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8">
              <a:extLst>
                <a:ext uri="{FF2B5EF4-FFF2-40B4-BE49-F238E27FC236}">
                  <a16:creationId xmlns:a16="http://schemas.microsoft.com/office/drawing/2014/main" id="{4AC5876A-8C69-5E5E-34AF-AECAFB20A3E5}"/>
                </a:ext>
              </a:extLst>
            </p:cNvPr>
            <p:cNvSpPr/>
            <p:nvPr/>
          </p:nvSpPr>
          <p:spPr>
            <a:xfrm>
              <a:off x="10646950" y="2099438"/>
              <a:ext cx="553750" cy="328825"/>
            </a:xfrm>
            <a:custGeom>
              <a:avLst/>
              <a:gdLst/>
              <a:ahLst/>
              <a:cxnLst/>
              <a:rect l="l" t="t" r="r" b="b"/>
              <a:pathLst>
                <a:path w="22150" h="13153" extrusionOk="0">
                  <a:moveTo>
                    <a:pt x="0" y="0"/>
                  </a:moveTo>
                  <a:lnTo>
                    <a:pt x="0" y="0"/>
                  </a:lnTo>
                  <a:cubicBezTo>
                    <a:pt x="367" y="934"/>
                    <a:pt x="5871" y="3336"/>
                    <a:pt x="7405" y="4537"/>
                  </a:cubicBezTo>
                  <a:cubicBezTo>
                    <a:pt x="8706" y="5438"/>
                    <a:pt x="8907" y="9574"/>
                    <a:pt x="9173" y="11242"/>
                  </a:cubicBezTo>
                  <a:cubicBezTo>
                    <a:pt x="8173" y="11609"/>
                    <a:pt x="7539" y="11942"/>
                    <a:pt x="8073" y="12309"/>
                  </a:cubicBezTo>
                  <a:cubicBezTo>
                    <a:pt x="8873" y="12834"/>
                    <a:pt x="10290" y="13153"/>
                    <a:pt x="11435" y="13153"/>
                  </a:cubicBezTo>
                  <a:cubicBezTo>
                    <a:pt x="11674" y="13153"/>
                    <a:pt x="11901" y="13139"/>
                    <a:pt x="12109" y="13110"/>
                  </a:cubicBezTo>
                  <a:cubicBezTo>
                    <a:pt x="12809" y="13043"/>
                    <a:pt x="15011" y="11842"/>
                    <a:pt x="14811" y="11242"/>
                  </a:cubicBezTo>
                  <a:cubicBezTo>
                    <a:pt x="14711" y="10975"/>
                    <a:pt x="14277" y="10775"/>
                    <a:pt x="13643" y="10641"/>
                  </a:cubicBezTo>
                  <a:cubicBezTo>
                    <a:pt x="14511" y="9407"/>
                    <a:pt x="15978" y="6772"/>
                    <a:pt x="17179" y="6372"/>
                  </a:cubicBezTo>
                  <a:cubicBezTo>
                    <a:pt x="18714" y="5771"/>
                    <a:pt x="22149" y="5171"/>
                    <a:pt x="21949" y="5037"/>
                  </a:cubicBezTo>
                  <a:cubicBezTo>
                    <a:pt x="21896" y="4985"/>
                    <a:pt x="21426" y="4942"/>
                    <a:pt x="20758" y="4942"/>
                  </a:cubicBezTo>
                  <a:cubicBezTo>
                    <a:pt x="19313" y="4942"/>
                    <a:pt x="16939" y="5142"/>
                    <a:pt x="15845" y="5871"/>
                  </a:cubicBezTo>
                  <a:cubicBezTo>
                    <a:pt x="14677" y="6639"/>
                    <a:pt x="12676" y="8974"/>
                    <a:pt x="11709" y="10108"/>
                  </a:cubicBezTo>
                  <a:cubicBezTo>
                    <a:pt x="11375" y="8040"/>
                    <a:pt x="10541" y="4604"/>
                    <a:pt x="9607" y="3470"/>
                  </a:cubicBezTo>
                  <a:cubicBezTo>
                    <a:pt x="8139" y="176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2" name="Google Shape;2542;p58">
            <a:extLst>
              <a:ext uri="{FF2B5EF4-FFF2-40B4-BE49-F238E27FC236}">
                <a16:creationId xmlns:a16="http://schemas.microsoft.com/office/drawing/2014/main" id="{73897CAA-9964-8116-563D-A3BA06B93B64}"/>
              </a:ext>
            </a:extLst>
          </p:cNvPr>
          <p:cNvGrpSpPr/>
          <p:nvPr/>
        </p:nvGrpSpPr>
        <p:grpSpPr>
          <a:xfrm rot="10800000">
            <a:off x="202806" y="356673"/>
            <a:ext cx="6729880" cy="3462926"/>
            <a:chOff x="89875" y="1135100"/>
            <a:chExt cx="6427775" cy="3307475"/>
          </a:xfrm>
        </p:grpSpPr>
        <p:sp>
          <p:nvSpPr>
            <p:cNvPr id="2543" name="Google Shape;2543;p58">
              <a:extLst>
                <a:ext uri="{FF2B5EF4-FFF2-40B4-BE49-F238E27FC236}">
                  <a16:creationId xmlns:a16="http://schemas.microsoft.com/office/drawing/2014/main" id="{B738B59F-E532-AABC-1EDD-F9A2B7ADD9B0}"/>
                </a:ext>
              </a:extLst>
            </p:cNvPr>
            <p:cNvSpPr/>
            <p:nvPr/>
          </p:nvSpPr>
          <p:spPr>
            <a:xfrm>
              <a:off x="6216950" y="2849025"/>
              <a:ext cx="44650" cy="44650"/>
            </a:xfrm>
            <a:custGeom>
              <a:avLst/>
              <a:gdLst/>
              <a:ahLst/>
              <a:cxnLst/>
              <a:rect l="l" t="t" r="r" b="b"/>
              <a:pathLst>
                <a:path w="1786" h="1786" extrusionOk="0">
                  <a:moveTo>
                    <a:pt x="893" y="0"/>
                  </a:moveTo>
                  <a:cubicBezTo>
                    <a:pt x="401" y="0"/>
                    <a:pt x="1" y="400"/>
                    <a:pt x="1" y="893"/>
                  </a:cubicBezTo>
                  <a:cubicBezTo>
                    <a:pt x="1" y="1386"/>
                    <a:pt x="401" y="1786"/>
                    <a:pt x="893" y="1786"/>
                  </a:cubicBezTo>
                  <a:cubicBezTo>
                    <a:pt x="1386" y="1786"/>
                    <a:pt x="1786" y="1386"/>
                    <a:pt x="1786" y="893"/>
                  </a:cubicBezTo>
                  <a:cubicBezTo>
                    <a:pt x="1786" y="400"/>
                    <a:pt x="1386" y="0"/>
                    <a:pt x="8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8">
              <a:extLst>
                <a:ext uri="{FF2B5EF4-FFF2-40B4-BE49-F238E27FC236}">
                  <a16:creationId xmlns:a16="http://schemas.microsoft.com/office/drawing/2014/main" id="{D20A82AE-D3E4-1D91-B1CA-4CA86663C96D}"/>
                </a:ext>
              </a:extLst>
            </p:cNvPr>
            <p:cNvSpPr/>
            <p:nvPr/>
          </p:nvSpPr>
          <p:spPr>
            <a:xfrm>
              <a:off x="166775" y="1833375"/>
              <a:ext cx="30550" cy="27100"/>
            </a:xfrm>
            <a:custGeom>
              <a:avLst/>
              <a:gdLst/>
              <a:ahLst/>
              <a:cxnLst/>
              <a:rect l="l" t="t" r="r" b="b"/>
              <a:pathLst>
                <a:path w="1222" h="1084" extrusionOk="0">
                  <a:moveTo>
                    <a:pt x="606" y="1"/>
                  </a:moveTo>
                  <a:cubicBezTo>
                    <a:pt x="443" y="1"/>
                    <a:pt x="284" y="74"/>
                    <a:pt x="179" y="217"/>
                  </a:cubicBezTo>
                  <a:cubicBezTo>
                    <a:pt x="0" y="460"/>
                    <a:pt x="43" y="796"/>
                    <a:pt x="286" y="974"/>
                  </a:cubicBezTo>
                  <a:cubicBezTo>
                    <a:pt x="383" y="1048"/>
                    <a:pt x="498" y="1084"/>
                    <a:pt x="612" y="1084"/>
                  </a:cubicBezTo>
                  <a:cubicBezTo>
                    <a:pt x="776" y="1084"/>
                    <a:pt x="938" y="1010"/>
                    <a:pt x="1043" y="867"/>
                  </a:cubicBezTo>
                  <a:cubicBezTo>
                    <a:pt x="1221" y="624"/>
                    <a:pt x="1179" y="289"/>
                    <a:pt x="936" y="110"/>
                  </a:cubicBezTo>
                  <a:cubicBezTo>
                    <a:pt x="836" y="37"/>
                    <a:pt x="720" y="1"/>
                    <a:pt x="60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8">
              <a:extLst>
                <a:ext uri="{FF2B5EF4-FFF2-40B4-BE49-F238E27FC236}">
                  <a16:creationId xmlns:a16="http://schemas.microsoft.com/office/drawing/2014/main" id="{27988804-B542-8B9A-AFD7-E432C2B30B08}"/>
                </a:ext>
              </a:extLst>
            </p:cNvPr>
            <p:cNvSpPr/>
            <p:nvPr/>
          </p:nvSpPr>
          <p:spPr>
            <a:xfrm>
              <a:off x="6418550" y="4343475"/>
              <a:ext cx="99100" cy="99100"/>
            </a:xfrm>
            <a:custGeom>
              <a:avLst/>
              <a:gdLst/>
              <a:ahLst/>
              <a:cxnLst/>
              <a:rect l="l" t="t" r="r" b="b"/>
              <a:pathLst>
                <a:path w="3964" h="3964" extrusionOk="0">
                  <a:moveTo>
                    <a:pt x="1986" y="0"/>
                  </a:moveTo>
                  <a:cubicBezTo>
                    <a:pt x="886" y="0"/>
                    <a:pt x="1" y="886"/>
                    <a:pt x="1" y="1985"/>
                  </a:cubicBezTo>
                  <a:cubicBezTo>
                    <a:pt x="1" y="3078"/>
                    <a:pt x="886" y="3963"/>
                    <a:pt x="1986" y="3963"/>
                  </a:cubicBezTo>
                  <a:cubicBezTo>
                    <a:pt x="3078" y="3963"/>
                    <a:pt x="3964" y="3078"/>
                    <a:pt x="3964" y="1985"/>
                  </a:cubicBezTo>
                  <a:cubicBezTo>
                    <a:pt x="3964" y="886"/>
                    <a:pt x="3078" y="0"/>
                    <a:pt x="198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8">
              <a:extLst>
                <a:ext uri="{FF2B5EF4-FFF2-40B4-BE49-F238E27FC236}">
                  <a16:creationId xmlns:a16="http://schemas.microsoft.com/office/drawing/2014/main" id="{A1B6C1A3-5C95-7949-659E-57EEEB6AD479}"/>
                </a:ext>
              </a:extLst>
            </p:cNvPr>
            <p:cNvSpPr/>
            <p:nvPr/>
          </p:nvSpPr>
          <p:spPr>
            <a:xfrm>
              <a:off x="5494700" y="3406175"/>
              <a:ext cx="10925" cy="9650"/>
            </a:xfrm>
            <a:custGeom>
              <a:avLst/>
              <a:gdLst/>
              <a:ahLst/>
              <a:cxnLst/>
              <a:rect l="l" t="t" r="r" b="b"/>
              <a:pathLst>
                <a:path w="437" h="386" extrusionOk="0">
                  <a:moveTo>
                    <a:pt x="226" y="0"/>
                  </a:moveTo>
                  <a:cubicBezTo>
                    <a:pt x="159" y="0"/>
                    <a:pt x="91" y="32"/>
                    <a:pt x="58" y="89"/>
                  </a:cubicBezTo>
                  <a:cubicBezTo>
                    <a:pt x="1" y="182"/>
                    <a:pt x="29" y="303"/>
                    <a:pt x="115" y="361"/>
                  </a:cubicBezTo>
                  <a:cubicBezTo>
                    <a:pt x="146" y="377"/>
                    <a:pt x="180" y="385"/>
                    <a:pt x="214" y="385"/>
                  </a:cubicBezTo>
                  <a:cubicBezTo>
                    <a:pt x="281" y="385"/>
                    <a:pt x="348" y="353"/>
                    <a:pt x="386" y="296"/>
                  </a:cubicBezTo>
                  <a:cubicBezTo>
                    <a:pt x="436" y="203"/>
                    <a:pt x="415" y="82"/>
                    <a:pt x="322" y="25"/>
                  </a:cubicBezTo>
                  <a:cubicBezTo>
                    <a:pt x="293" y="8"/>
                    <a:pt x="260" y="0"/>
                    <a:pt x="22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8">
              <a:extLst>
                <a:ext uri="{FF2B5EF4-FFF2-40B4-BE49-F238E27FC236}">
                  <a16:creationId xmlns:a16="http://schemas.microsoft.com/office/drawing/2014/main" id="{4AC8DC67-7197-D5D3-939E-9A489932D0B1}"/>
                </a:ext>
              </a:extLst>
            </p:cNvPr>
            <p:cNvSpPr/>
            <p:nvPr/>
          </p:nvSpPr>
          <p:spPr>
            <a:xfrm>
              <a:off x="5761600" y="3427225"/>
              <a:ext cx="18400" cy="15975"/>
            </a:xfrm>
            <a:custGeom>
              <a:avLst/>
              <a:gdLst/>
              <a:ahLst/>
              <a:cxnLst/>
              <a:rect l="l" t="t" r="r" b="b"/>
              <a:pathLst>
                <a:path w="736" h="639" extrusionOk="0">
                  <a:moveTo>
                    <a:pt x="366" y="0"/>
                  </a:moveTo>
                  <a:cubicBezTo>
                    <a:pt x="264" y="0"/>
                    <a:pt x="164" y="52"/>
                    <a:pt x="100" y="147"/>
                  </a:cubicBezTo>
                  <a:cubicBezTo>
                    <a:pt x="0" y="290"/>
                    <a:pt x="43" y="490"/>
                    <a:pt x="200" y="590"/>
                  </a:cubicBezTo>
                  <a:cubicBezTo>
                    <a:pt x="251" y="623"/>
                    <a:pt x="308" y="639"/>
                    <a:pt x="365" y="639"/>
                  </a:cubicBezTo>
                  <a:cubicBezTo>
                    <a:pt x="468" y="639"/>
                    <a:pt x="571" y="586"/>
                    <a:pt x="636" y="490"/>
                  </a:cubicBezTo>
                  <a:cubicBezTo>
                    <a:pt x="736" y="347"/>
                    <a:pt x="679" y="147"/>
                    <a:pt x="536" y="54"/>
                  </a:cubicBezTo>
                  <a:cubicBezTo>
                    <a:pt x="483" y="17"/>
                    <a:pt x="424" y="0"/>
                    <a:pt x="36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8">
              <a:extLst>
                <a:ext uri="{FF2B5EF4-FFF2-40B4-BE49-F238E27FC236}">
                  <a16:creationId xmlns:a16="http://schemas.microsoft.com/office/drawing/2014/main" id="{26E03935-43EB-EC19-28B8-51A0BC39B449}"/>
                </a:ext>
              </a:extLst>
            </p:cNvPr>
            <p:cNvSpPr/>
            <p:nvPr/>
          </p:nvSpPr>
          <p:spPr>
            <a:xfrm>
              <a:off x="5677500" y="3231200"/>
              <a:ext cx="18250" cy="15850"/>
            </a:xfrm>
            <a:custGeom>
              <a:avLst/>
              <a:gdLst/>
              <a:ahLst/>
              <a:cxnLst/>
              <a:rect l="l" t="t" r="r" b="b"/>
              <a:pathLst>
                <a:path w="730" h="634" extrusionOk="0">
                  <a:moveTo>
                    <a:pt x="366" y="1"/>
                  </a:moveTo>
                  <a:cubicBezTo>
                    <a:pt x="263" y="1"/>
                    <a:pt x="160" y="54"/>
                    <a:pt x="101" y="154"/>
                  </a:cubicBezTo>
                  <a:cubicBezTo>
                    <a:pt x="1" y="297"/>
                    <a:pt x="44" y="490"/>
                    <a:pt x="194" y="590"/>
                  </a:cubicBezTo>
                  <a:cubicBezTo>
                    <a:pt x="248" y="620"/>
                    <a:pt x="307" y="634"/>
                    <a:pt x="364" y="634"/>
                  </a:cubicBezTo>
                  <a:cubicBezTo>
                    <a:pt x="472" y="634"/>
                    <a:pt x="576" y="583"/>
                    <a:pt x="636" y="490"/>
                  </a:cubicBezTo>
                  <a:cubicBezTo>
                    <a:pt x="729" y="347"/>
                    <a:pt x="686" y="154"/>
                    <a:pt x="536" y="54"/>
                  </a:cubicBezTo>
                  <a:cubicBezTo>
                    <a:pt x="485" y="18"/>
                    <a:pt x="425" y="1"/>
                    <a:pt x="36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8">
              <a:extLst>
                <a:ext uri="{FF2B5EF4-FFF2-40B4-BE49-F238E27FC236}">
                  <a16:creationId xmlns:a16="http://schemas.microsoft.com/office/drawing/2014/main" id="{81324073-CA9E-6895-5AA0-54CE98D411CD}"/>
                </a:ext>
              </a:extLst>
            </p:cNvPr>
            <p:cNvSpPr/>
            <p:nvPr/>
          </p:nvSpPr>
          <p:spPr>
            <a:xfrm>
              <a:off x="5513800" y="3305875"/>
              <a:ext cx="28775" cy="25200"/>
            </a:xfrm>
            <a:custGeom>
              <a:avLst/>
              <a:gdLst/>
              <a:ahLst/>
              <a:cxnLst/>
              <a:rect l="l" t="t" r="r" b="b"/>
              <a:pathLst>
                <a:path w="1151" h="1008" extrusionOk="0">
                  <a:moveTo>
                    <a:pt x="578" y="0"/>
                  </a:moveTo>
                  <a:cubicBezTo>
                    <a:pt x="409" y="0"/>
                    <a:pt x="246" y="84"/>
                    <a:pt x="144" y="238"/>
                  </a:cubicBezTo>
                  <a:cubicBezTo>
                    <a:pt x="1" y="481"/>
                    <a:pt x="79" y="781"/>
                    <a:pt x="308" y="931"/>
                  </a:cubicBezTo>
                  <a:cubicBezTo>
                    <a:pt x="390" y="982"/>
                    <a:pt x="486" y="1008"/>
                    <a:pt x="582" y="1008"/>
                  </a:cubicBezTo>
                  <a:cubicBezTo>
                    <a:pt x="750" y="1008"/>
                    <a:pt x="916" y="929"/>
                    <a:pt x="1008" y="774"/>
                  </a:cubicBezTo>
                  <a:cubicBezTo>
                    <a:pt x="1150" y="531"/>
                    <a:pt x="1072" y="231"/>
                    <a:pt x="843" y="74"/>
                  </a:cubicBezTo>
                  <a:cubicBezTo>
                    <a:pt x="759" y="24"/>
                    <a:pt x="668" y="0"/>
                    <a:pt x="57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8">
              <a:extLst>
                <a:ext uri="{FF2B5EF4-FFF2-40B4-BE49-F238E27FC236}">
                  <a16:creationId xmlns:a16="http://schemas.microsoft.com/office/drawing/2014/main" id="{C2FC5912-9ED5-4114-B7DC-75E366409BDA}"/>
                </a:ext>
              </a:extLst>
            </p:cNvPr>
            <p:cNvSpPr/>
            <p:nvPr/>
          </p:nvSpPr>
          <p:spPr>
            <a:xfrm>
              <a:off x="5127650" y="3521950"/>
              <a:ext cx="21275" cy="18675"/>
            </a:xfrm>
            <a:custGeom>
              <a:avLst/>
              <a:gdLst/>
              <a:ahLst/>
              <a:cxnLst/>
              <a:rect l="l" t="t" r="r" b="b"/>
              <a:pathLst>
                <a:path w="851" h="747" extrusionOk="0">
                  <a:moveTo>
                    <a:pt x="421" y="1"/>
                  </a:moveTo>
                  <a:cubicBezTo>
                    <a:pt x="297" y="1"/>
                    <a:pt x="177" y="61"/>
                    <a:pt x="108" y="171"/>
                  </a:cubicBezTo>
                  <a:cubicBezTo>
                    <a:pt x="1" y="350"/>
                    <a:pt x="51" y="585"/>
                    <a:pt x="222" y="692"/>
                  </a:cubicBezTo>
                  <a:cubicBezTo>
                    <a:pt x="281" y="729"/>
                    <a:pt x="347" y="747"/>
                    <a:pt x="413" y="747"/>
                  </a:cubicBezTo>
                  <a:cubicBezTo>
                    <a:pt x="538" y="747"/>
                    <a:pt x="664" y="683"/>
                    <a:pt x="744" y="571"/>
                  </a:cubicBezTo>
                  <a:cubicBezTo>
                    <a:pt x="851" y="393"/>
                    <a:pt x="794" y="164"/>
                    <a:pt x="622" y="57"/>
                  </a:cubicBezTo>
                  <a:cubicBezTo>
                    <a:pt x="559" y="19"/>
                    <a:pt x="489" y="1"/>
                    <a:pt x="421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8">
              <a:extLst>
                <a:ext uri="{FF2B5EF4-FFF2-40B4-BE49-F238E27FC236}">
                  <a16:creationId xmlns:a16="http://schemas.microsoft.com/office/drawing/2014/main" id="{2BC63B02-3A0A-B02C-C114-6AD3C7D828AD}"/>
                </a:ext>
              </a:extLst>
            </p:cNvPr>
            <p:cNvSpPr/>
            <p:nvPr/>
          </p:nvSpPr>
          <p:spPr>
            <a:xfrm>
              <a:off x="5277275" y="3748900"/>
              <a:ext cx="21250" cy="18650"/>
            </a:xfrm>
            <a:custGeom>
              <a:avLst/>
              <a:gdLst/>
              <a:ahLst/>
              <a:cxnLst/>
              <a:rect l="l" t="t" r="r" b="b"/>
              <a:pathLst>
                <a:path w="850" h="746" extrusionOk="0">
                  <a:moveTo>
                    <a:pt x="430" y="0"/>
                  </a:moveTo>
                  <a:cubicBezTo>
                    <a:pt x="302" y="0"/>
                    <a:pt x="177" y="62"/>
                    <a:pt x="107" y="169"/>
                  </a:cubicBezTo>
                  <a:cubicBezTo>
                    <a:pt x="0" y="348"/>
                    <a:pt x="57" y="583"/>
                    <a:pt x="229" y="691"/>
                  </a:cubicBezTo>
                  <a:cubicBezTo>
                    <a:pt x="288" y="728"/>
                    <a:pt x="354" y="745"/>
                    <a:pt x="420" y="745"/>
                  </a:cubicBezTo>
                  <a:cubicBezTo>
                    <a:pt x="545" y="745"/>
                    <a:pt x="668" y="684"/>
                    <a:pt x="743" y="576"/>
                  </a:cubicBezTo>
                  <a:cubicBezTo>
                    <a:pt x="850" y="398"/>
                    <a:pt x="800" y="162"/>
                    <a:pt x="628" y="55"/>
                  </a:cubicBezTo>
                  <a:cubicBezTo>
                    <a:pt x="566" y="18"/>
                    <a:pt x="498" y="0"/>
                    <a:pt x="43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8">
              <a:extLst>
                <a:ext uri="{FF2B5EF4-FFF2-40B4-BE49-F238E27FC236}">
                  <a16:creationId xmlns:a16="http://schemas.microsoft.com/office/drawing/2014/main" id="{64650E09-916A-2A29-4C2F-B96553F5B0E0}"/>
                </a:ext>
              </a:extLst>
            </p:cNvPr>
            <p:cNvSpPr/>
            <p:nvPr/>
          </p:nvSpPr>
          <p:spPr>
            <a:xfrm>
              <a:off x="5303675" y="3289650"/>
              <a:ext cx="16825" cy="14625"/>
            </a:xfrm>
            <a:custGeom>
              <a:avLst/>
              <a:gdLst/>
              <a:ahLst/>
              <a:cxnLst/>
              <a:rect l="l" t="t" r="r" b="b"/>
              <a:pathLst>
                <a:path w="673" h="585" extrusionOk="0">
                  <a:moveTo>
                    <a:pt x="341" y="0"/>
                  </a:moveTo>
                  <a:cubicBezTo>
                    <a:pt x="244" y="0"/>
                    <a:pt x="149" y="49"/>
                    <a:pt x="94" y="137"/>
                  </a:cubicBezTo>
                  <a:cubicBezTo>
                    <a:pt x="1" y="273"/>
                    <a:pt x="44" y="451"/>
                    <a:pt x="179" y="537"/>
                  </a:cubicBezTo>
                  <a:cubicBezTo>
                    <a:pt x="227" y="570"/>
                    <a:pt x="281" y="585"/>
                    <a:pt x="333" y="585"/>
                  </a:cubicBezTo>
                  <a:cubicBezTo>
                    <a:pt x="430" y="585"/>
                    <a:pt x="524" y="535"/>
                    <a:pt x="579" y="451"/>
                  </a:cubicBezTo>
                  <a:cubicBezTo>
                    <a:pt x="672" y="316"/>
                    <a:pt x="629" y="137"/>
                    <a:pt x="494" y="44"/>
                  </a:cubicBezTo>
                  <a:cubicBezTo>
                    <a:pt x="446" y="14"/>
                    <a:pt x="393" y="0"/>
                    <a:pt x="34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8">
              <a:extLst>
                <a:ext uri="{FF2B5EF4-FFF2-40B4-BE49-F238E27FC236}">
                  <a16:creationId xmlns:a16="http://schemas.microsoft.com/office/drawing/2014/main" id="{32083511-39B9-9183-1C1C-F58B37EE6AD0}"/>
                </a:ext>
              </a:extLst>
            </p:cNvPr>
            <p:cNvSpPr/>
            <p:nvPr/>
          </p:nvSpPr>
          <p:spPr>
            <a:xfrm>
              <a:off x="89875" y="1567825"/>
              <a:ext cx="21450" cy="21450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429" y="1"/>
                  </a:moveTo>
                  <a:cubicBezTo>
                    <a:pt x="194" y="1"/>
                    <a:pt x="1" y="194"/>
                    <a:pt x="1" y="429"/>
                  </a:cubicBezTo>
                  <a:cubicBezTo>
                    <a:pt x="1" y="665"/>
                    <a:pt x="194" y="858"/>
                    <a:pt x="429" y="858"/>
                  </a:cubicBezTo>
                  <a:cubicBezTo>
                    <a:pt x="665" y="858"/>
                    <a:pt x="858" y="665"/>
                    <a:pt x="858" y="429"/>
                  </a:cubicBezTo>
                  <a:cubicBezTo>
                    <a:pt x="858" y="194"/>
                    <a:pt x="665" y="1"/>
                    <a:pt x="42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8">
              <a:extLst>
                <a:ext uri="{FF2B5EF4-FFF2-40B4-BE49-F238E27FC236}">
                  <a16:creationId xmlns:a16="http://schemas.microsoft.com/office/drawing/2014/main" id="{47F93C8C-12AE-527A-49C8-C67410410C39}"/>
                </a:ext>
              </a:extLst>
            </p:cNvPr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8">
              <a:extLst>
                <a:ext uri="{FF2B5EF4-FFF2-40B4-BE49-F238E27FC236}">
                  <a16:creationId xmlns:a16="http://schemas.microsoft.com/office/drawing/2014/main" id="{69E3145A-FBC1-8790-A623-D76ACF7B28D2}"/>
                </a:ext>
              </a:extLst>
            </p:cNvPr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8">
              <a:extLst>
                <a:ext uri="{FF2B5EF4-FFF2-40B4-BE49-F238E27FC236}">
                  <a16:creationId xmlns:a16="http://schemas.microsoft.com/office/drawing/2014/main" id="{DE3C2E6F-2E63-EDBE-7504-5AA2D8DCFBBE}"/>
                </a:ext>
              </a:extLst>
            </p:cNvPr>
            <p:cNvSpPr/>
            <p:nvPr/>
          </p:nvSpPr>
          <p:spPr>
            <a:xfrm>
              <a:off x="4954500" y="2617550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2" y="0"/>
                  </a:moveTo>
                  <a:cubicBezTo>
                    <a:pt x="215" y="0"/>
                    <a:pt x="0" y="214"/>
                    <a:pt x="0" y="471"/>
                  </a:cubicBezTo>
                  <a:cubicBezTo>
                    <a:pt x="0" y="736"/>
                    <a:pt x="215" y="943"/>
                    <a:pt x="472" y="943"/>
                  </a:cubicBezTo>
                  <a:cubicBezTo>
                    <a:pt x="729" y="943"/>
                    <a:pt x="943" y="736"/>
                    <a:pt x="943" y="471"/>
                  </a:cubicBezTo>
                  <a:cubicBezTo>
                    <a:pt x="943" y="214"/>
                    <a:pt x="729" y="0"/>
                    <a:pt x="472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8">
              <a:extLst>
                <a:ext uri="{FF2B5EF4-FFF2-40B4-BE49-F238E27FC236}">
                  <a16:creationId xmlns:a16="http://schemas.microsoft.com/office/drawing/2014/main" id="{B8E4BDFB-91E8-3147-02FC-976E1814EB2E}"/>
                </a:ext>
              </a:extLst>
            </p:cNvPr>
            <p:cNvSpPr/>
            <p:nvPr/>
          </p:nvSpPr>
          <p:spPr>
            <a:xfrm>
              <a:off x="2775975" y="1203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8">
              <a:extLst>
                <a:ext uri="{FF2B5EF4-FFF2-40B4-BE49-F238E27FC236}">
                  <a16:creationId xmlns:a16="http://schemas.microsoft.com/office/drawing/2014/main" id="{AE471A19-917D-3A80-2E0B-A94017A42FFB}"/>
                </a:ext>
              </a:extLst>
            </p:cNvPr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8">
              <a:extLst>
                <a:ext uri="{FF2B5EF4-FFF2-40B4-BE49-F238E27FC236}">
                  <a16:creationId xmlns:a16="http://schemas.microsoft.com/office/drawing/2014/main" id="{29B90C59-C1F8-55C4-3209-2F7C31F57163}"/>
                </a:ext>
              </a:extLst>
            </p:cNvPr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8">
              <a:extLst>
                <a:ext uri="{FF2B5EF4-FFF2-40B4-BE49-F238E27FC236}">
                  <a16:creationId xmlns:a16="http://schemas.microsoft.com/office/drawing/2014/main" id="{F3C51574-7DC0-D315-65F3-0D654EF71284}"/>
                </a:ext>
              </a:extLst>
            </p:cNvPr>
            <p:cNvSpPr/>
            <p:nvPr/>
          </p:nvSpPr>
          <p:spPr>
            <a:xfrm>
              <a:off x="3440975" y="2308975"/>
              <a:ext cx="18775" cy="16725"/>
            </a:xfrm>
            <a:custGeom>
              <a:avLst/>
              <a:gdLst/>
              <a:ahLst/>
              <a:cxnLst/>
              <a:rect l="l" t="t" r="r" b="b"/>
              <a:pathLst>
                <a:path w="751" h="669" extrusionOk="0">
                  <a:moveTo>
                    <a:pt x="387" y="0"/>
                  </a:moveTo>
                  <a:cubicBezTo>
                    <a:pt x="309" y="0"/>
                    <a:pt x="230" y="27"/>
                    <a:pt x="165" y="82"/>
                  </a:cubicBezTo>
                  <a:cubicBezTo>
                    <a:pt x="22" y="204"/>
                    <a:pt x="1" y="418"/>
                    <a:pt x="129" y="554"/>
                  </a:cubicBezTo>
                  <a:cubicBezTo>
                    <a:pt x="191" y="631"/>
                    <a:pt x="282" y="669"/>
                    <a:pt x="376" y="669"/>
                  </a:cubicBezTo>
                  <a:cubicBezTo>
                    <a:pt x="455" y="669"/>
                    <a:pt x="535" y="642"/>
                    <a:pt x="601" y="589"/>
                  </a:cubicBezTo>
                  <a:cubicBezTo>
                    <a:pt x="743" y="475"/>
                    <a:pt x="751" y="261"/>
                    <a:pt x="636" y="118"/>
                  </a:cubicBezTo>
                  <a:cubicBezTo>
                    <a:pt x="57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8">
              <a:extLst>
                <a:ext uri="{FF2B5EF4-FFF2-40B4-BE49-F238E27FC236}">
                  <a16:creationId xmlns:a16="http://schemas.microsoft.com/office/drawing/2014/main" id="{77702CF2-BFF4-7BB5-C1C5-5F43B4F9E7E4}"/>
                </a:ext>
              </a:extLst>
            </p:cNvPr>
            <p:cNvSpPr/>
            <p:nvPr/>
          </p:nvSpPr>
          <p:spPr>
            <a:xfrm>
              <a:off x="4737600" y="3217125"/>
              <a:ext cx="28575" cy="25150"/>
            </a:xfrm>
            <a:custGeom>
              <a:avLst/>
              <a:gdLst/>
              <a:ahLst/>
              <a:cxnLst/>
              <a:rect l="l" t="t" r="r" b="b"/>
              <a:pathLst>
                <a:path w="1143" h="1006" extrusionOk="0">
                  <a:moveTo>
                    <a:pt x="572" y="1"/>
                  </a:moveTo>
                  <a:cubicBezTo>
                    <a:pt x="406" y="1"/>
                    <a:pt x="245" y="80"/>
                    <a:pt x="150" y="225"/>
                  </a:cubicBezTo>
                  <a:cubicBezTo>
                    <a:pt x="0" y="460"/>
                    <a:pt x="64" y="767"/>
                    <a:pt x="293" y="925"/>
                  </a:cubicBezTo>
                  <a:cubicBezTo>
                    <a:pt x="376" y="979"/>
                    <a:pt x="471" y="1006"/>
                    <a:pt x="566" y="1006"/>
                  </a:cubicBezTo>
                  <a:cubicBezTo>
                    <a:pt x="730" y="1006"/>
                    <a:pt x="893" y="927"/>
                    <a:pt x="993" y="782"/>
                  </a:cubicBezTo>
                  <a:cubicBezTo>
                    <a:pt x="1143" y="546"/>
                    <a:pt x="1078" y="232"/>
                    <a:pt x="850" y="82"/>
                  </a:cubicBezTo>
                  <a:cubicBezTo>
                    <a:pt x="764" y="27"/>
                    <a:pt x="667" y="1"/>
                    <a:pt x="572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8">
              <a:extLst>
                <a:ext uri="{FF2B5EF4-FFF2-40B4-BE49-F238E27FC236}">
                  <a16:creationId xmlns:a16="http://schemas.microsoft.com/office/drawing/2014/main" id="{B9F46EA4-64CA-87B4-28DF-ADAEC21B01CE}"/>
                </a:ext>
              </a:extLst>
            </p:cNvPr>
            <p:cNvSpPr/>
            <p:nvPr/>
          </p:nvSpPr>
          <p:spPr>
            <a:xfrm>
              <a:off x="4932000" y="3253900"/>
              <a:ext cx="20550" cy="18250"/>
            </a:xfrm>
            <a:custGeom>
              <a:avLst/>
              <a:gdLst/>
              <a:ahLst/>
              <a:cxnLst/>
              <a:rect l="l" t="t" r="r" b="b"/>
              <a:pathLst>
                <a:path w="822" h="730" extrusionOk="0">
                  <a:moveTo>
                    <a:pt x="399" y="1"/>
                  </a:moveTo>
                  <a:cubicBezTo>
                    <a:pt x="283" y="1"/>
                    <a:pt x="170" y="60"/>
                    <a:pt x="108" y="168"/>
                  </a:cubicBezTo>
                  <a:cubicBezTo>
                    <a:pt x="1" y="332"/>
                    <a:pt x="43" y="560"/>
                    <a:pt x="200" y="660"/>
                  </a:cubicBezTo>
                  <a:cubicBezTo>
                    <a:pt x="267" y="707"/>
                    <a:pt x="340" y="730"/>
                    <a:pt x="412" y="730"/>
                  </a:cubicBezTo>
                  <a:cubicBezTo>
                    <a:pt x="526" y="730"/>
                    <a:pt x="635" y="673"/>
                    <a:pt x="700" y="567"/>
                  </a:cubicBezTo>
                  <a:cubicBezTo>
                    <a:pt x="822" y="396"/>
                    <a:pt x="772" y="175"/>
                    <a:pt x="600" y="68"/>
                  </a:cubicBezTo>
                  <a:cubicBezTo>
                    <a:pt x="539" y="22"/>
                    <a:pt x="468" y="1"/>
                    <a:pt x="39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8">
              <a:extLst>
                <a:ext uri="{FF2B5EF4-FFF2-40B4-BE49-F238E27FC236}">
                  <a16:creationId xmlns:a16="http://schemas.microsoft.com/office/drawing/2014/main" id="{32293E74-7321-AA89-D91F-2C6CE9D74894}"/>
                </a:ext>
              </a:extLst>
            </p:cNvPr>
            <p:cNvSpPr/>
            <p:nvPr/>
          </p:nvSpPr>
          <p:spPr>
            <a:xfrm>
              <a:off x="4922725" y="3445000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4" y="0"/>
                  </a:moveTo>
                  <a:cubicBezTo>
                    <a:pt x="136" y="0"/>
                    <a:pt x="0" y="143"/>
                    <a:pt x="0" y="314"/>
                  </a:cubicBezTo>
                  <a:cubicBezTo>
                    <a:pt x="0" y="486"/>
                    <a:pt x="143" y="614"/>
                    <a:pt x="314" y="628"/>
                  </a:cubicBezTo>
                  <a:cubicBezTo>
                    <a:pt x="493" y="628"/>
                    <a:pt x="629" y="486"/>
                    <a:pt x="629" y="314"/>
                  </a:cubicBezTo>
                  <a:cubicBezTo>
                    <a:pt x="629" y="136"/>
                    <a:pt x="486" y="0"/>
                    <a:pt x="314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8">
              <a:extLst>
                <a:ext uri="{FF2B5EF4-FFF2-40B4-BE49-F238E27FC236}">
                  <a16:creationId xmlns:a16="http://schemas.microsoft.com/office/drawing/2014/main" id="{444803F0-A721-AAE4-E688-00DB1D513BA4}"/>
                </a:ext>
              </a:extLst>
            </p:cNvPr>
            <p:cNvSpPr/>
            <p:nvPr/>
          </p:nvSpPr>
          <p:spPr>
            <a:xfrm>
              <a:off x="5754275" y="4298275"/>
              <a:ext cx="17350" cy="15350"/>
            </a:xfrm>
            <a:custGeom>
              <a:avLst/>
              <a:gdLst/>
              <a:ahLst/>
              <a:cxnLst/>
              <a:rect l="l" t="t" r="r" b="b"/>
              <a:pathLst>
                <a:path w="694" h="614" extrusionOk="0">
                  <a:moveTo>
                    <a:pt x="349" y="1"/>
                  </a:moveTo>
                  <a:cubicBezTo>
                    <a:pt x="259" y="1"/>
                    <a:pt x="170" y="42"/>
                    <a:pt x="108" y="117"/>
                  </a:cubicBezTo>
                  <a:cubicBezTo>
                    <a:pt x="0" y="252"/>
                    <a:pt x="22" y="438"/>
                    <a:pt x="158" y="545"/>
                  </a:cubicBezTo>
                  <a:cubicBezTo>
                    <a:pt x="215" y="591"/>
                    <a:pt x="282" y="613"/>
                    <a:pt x="349" y="613"/>
                  </a:cubicBezTo>
                  <a:cubicBezTo>
                    <a:pt x="437" y="613"/>
                    <a:pt x="525" y="573"/>
                    <a:pt x="586" y="495"/>
                  </a:cubicBezTo>
                  <a:cubicBezTo>
                    <a:pt x="693" y="359"/>
                    <a:pt x="672" y="174"/>
                    <a:pt x="536" y="67"/>
                  </a:cubicBezTo>
                  <a:cubicBezTo>
                    <a:pt x="479" y="22"/>
                    <a:pt x="414" y="1"/>
                    <a:pt x="34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5" name="Google Shape;2565;p58">
            <a:extLst>
              <a:ext uri="{FF2B5EF4-FFF2-40B4-BE49-F238E27FC236}">
                <a16:creationId xmlns:a16="http://schemas.microsoft.com/office/drawing/2014/main" id="{5BA6F46C-B20A-EC29-14BE-F8CCA707178F}"/>
              </a:ext>
            </a:extLst>
          </p:cNvPr>
          <p:cNvSpPr/>
          <p:nvPr/>
        </p:nvSpPr>
        <p:spPr>
          <a:xfrm>
            <a:off x="7885843" y="445013"/>
            <a:ext cx="1539682" cy="742719"/>
          </a:xfrm>
          <a:custGeom>
            <a:avLst/>
            <a:gdLst/>
            <a:ahLst/>
            <a:cxnLst/>
            <a:rect l="l" t="t" r="r" b="b"/>
            <a:pathLst>
              <a:path w="22133" h="10677" extrusionOk="0">
                <a:moveTo>
                  <a:pt x="13785" y="1"/>
                </a:moveTo>
                <a:cubicBezTo>
                  <a:pt x="11934" y="1"/>
                  <a:pt x="10362" y="1212"/>
                  <a:pt x="9826" y="2865"/>
                </a:cubicBezTo>
                <a:lnTo>
                  <a:pt x="9617" y="2865"/>
                </a:lnTo>
                <a:cubicBezTo>
                  <a:pt x="7964" y="2865"/>
                  <a:pt x="6520" y="3843"/>
                  <a:pt x="5856" y="5252"/>
                </a:cubicBezTo>
                <a:cubicBezTo>
                  <a:pt x="5344" y="5030"/>
                  <a:pt x="4774" y="4902"/>
                  <a:pt x="4180" y="4902"/>
                </a:cubicBezTo>
                <a:cubicBezTo>
                  <a:pt x="1875" y="4902"/>
                  <a:pt x="0" y="6765"/>
                  <a:pt x="0" y="9082"/>
                </a:cubicBezTo>
                <a:cubicBezTo>
                  <a:pt x="0" y="9652"/>
                  <a:pt x="117" y="10188"/>
                  <a:pt x="326" y="10677"/>
                </a:cubicBezTo>
                <a:lnTo>
                  <a:pt x="21364" y="10677"/>
                </a:lnTo>
                <a:cubicBezTo>
                  <a:pt x="21865" y="10002"/>
                  <a:pt x="22132" y="9163"/>
                  <a:pt x="22132" y="8255"/>
                </a:cubicBezTo>
                <a:cubicBezTo>
                  <a:pt x="22132" y="5950"/>
                  <a:pt x="20281" y="4076"/>
                  <a:pt x="17964" y="4076"/>
                </a:cubicBezTo>
                <a:cubicBezTo>
                  <a:pt x="17918" y="1817"/>
                  <a:pt x="16067" y="1"/>
                  <a:pt x="13785" y="1"/>
                </a:cubicBezTo>
                <a:close/>
              </a:path>
            </a:pathLst>
          </a:custGeom>
          <a:solidFill>
            <a:srgbClr val="F6FAFF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58">
            <a:extLst>
              <a:ext uri="{FF2B5EF4-FFF2-40B4-BE49-F238E27FC236}">
                <a16:creationId xmlns:a16="http://schemas.microsoft.com/office/drawing/2014/main" id="{F3ABCBAD-0870-9F9D-B3E7-12CE4A94E9BC}"/>
              </a:ext>
            </a:extLst>
          </p:cNvPr>
          <p:cNvSpPr/>
          <p:nvPr/>
        </p:nvSpPr>
        <p:spPr>
          <a:xfrm>
            <a:off x="-170925" y="2518500"/>
            <a:ext cx="970475" cy="308603"/>
          </a:xfrm>
          <a:custGeom>
            <a:avLst/>
            <a:gdLst/>
            <a:ahLst/>
            <a:cxnLst/>
            <a:rect l="l" t="t" r="r" b="b"/>
            <a:pathLst>
              <a:path w="17686" h="5624" extrusionOk="0">
                <a:moveTo>
                  <a:pt x="4052" y="0"/>
                </a:moveTo>
                <a:cubicBezTo>
                  <a:pt x="1829" y="0"/>
                  <a:pt x="1" y="1805"/>
                  <a:pt x="1" y="4052"/>
                </a:cubicBezTo>
                <a:cubicBezTo>
                  <a:pt x="1" y="4599"/>
                  <a:pt x="117" y="5123"/>
                  <a:pt x="327" y="5624"/>
                </a:cubicBezTo>
                <a:lnTo>
                  <a:pt x="17686" y="5624"/>
                </a:lnTo>
                <a:lnTo>
                  <a:pt x="17686" y="5565"/>
                </a:lnTo>
                <a:cubicBezTo>
                  <a:pt x="17686" y="4017"/>
                  <a:pt x="16440" y="2771"/>
                  <a:pt x="14891" y="2771"/>
                </a:cubicBezTo>
                <a:cubicBezTo>
                  <a:pt x="14158" y="2771"/>
                  <a:pt x="13483" y="3062"/>
                  <a:pt x="12982" y="3528"/>
                </a:cubicBezTo>
                <a:cubicBezTo>
                  <a:pt x="12493" y="2375"/>
                  <a:pt x="11341" y="1560"/>
                  <a:pt x="10013" y="1560"/>
                </a:cubicBezTo>
                <a:cubicBezTo>
                  <a:pt x="9140" y="1560"/>
                  <a:pt x="8360" y="1910"/>
                  <a:pt x="7778" y="2469"/>
                </a:cubicBezTo>
                <a:cubicBezTo>
                  <a:pt x="7161" y="1025"/>
                  <a:pt x="5729" y="0"/>
                  <a:pt x="4052" y="0"/>
                </a:cubicBezTo>
                <a:close/>
              </a:path>
            </a:pathLst>
          </a:custGeom>
          <a:solidFill>
            <a:srgbClr val="F6FAFF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58">
            <a:extLst>
              <a:ext uri="{FF2B5EF4-FFF2-40B4-BE49-F238E27FC236}">
                <a16:creationId xmlns:a16="http://schemas.microsoft.com/office/drawing/2014/main" id="{F5668836-14A6-7BE1-3550-5C763E780946}"/>
              </a:ext>
            </a:extLst>
          </p:cNvPr>
          <p:cNvSpPr/>
          <p:nvPr/>
        </p:nvSpPr>
        <p:spPr>
          <a:xfrm>
            <a:off x="346250" y="2164775"/>
            <a:ext cx="663631" cy="308599"/>
          </a:xfrm>
          <a:custGeom>
            <a:avLst/>
            <a:gdLst/>
            <a:ahLst/>
            <a:cxnLst/>
            <a:rect l="l" t="t" r="r" b="b"/>
            <a:pathLst>
              <a:path w="14950" h="6952" extrusionOk="0">
                <a:moveTo>
                  <a:pt x="10118" y="1"/>
                </a:moveTo>
                <a:cubicBezTo>
                  <a:pt x="8162" y="1"/>
                  <a:pt x="6486" y="1153"/>
                  <a:pt x="5740" y="2818"/>
                </a:cubicBezTo>
                <a:cubicBezTo>
                  <a:pt x="5217" y="2550"/>
                  <a:pt x="4599" y="2411"/>
                  <a:pt x="3971" y="2411"/>
                </a:cubicBezTo>
                <a:cubicBezTo>
                  <a:pt x="1794" y="2411"/>
                  <a:pt x="1" y="4180"/>
                  <a:pt x="1" y="6381"/>
                </a:cubicBezTo>
                <a:cubicBezTo>
                  <a:pt x="1" y="6567"/>
                  <a:pt x="12" y="6776"/>
                  <a:pt x="47" y="6951"/>
                </a:cubicBezTo>
                <a:lnTo>
                  <a:pt x="14472" y="6951"/>
                </a:lnTo>
                <a:cubicBezTo>
                  <a:pt x="14775" y="6311"/>
                  <a:pt x="14949" y="5589"/>
                  <a:pt x="14949" y="4832"/>
                </a:cubicBezTo>
                <a:cubicBezTo>
                  <a:pt x="14949" y="2178"/>
                  <a:pt x="12796" y="1"/>
                  <a:pt x="10118" y="1"/>
                </a:cubicBezTo>
                <a:close/>
              </a:path>
            </a:pathLst>
          </a:custGeom>
          <a:solidFill>
            <a:srgbClr val="F6FAFF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58">
            <a:extLst>
              <a:ext uri="{FF2B5EF4-FFF2-40B4-BE49-F238E27FC236}">
                <a16:creationId xmlns:a16="http://schemas.microsoft.com/office/drawing/2014/main" id="{39884194-7EEA-4F57-8A90-5E07E4DF638F}"/>
              </a:ext>
            </a:extLst>
          </p:cNvPr>
          <p:cNvGrpSpPr/>
          <p:nvPr/>
        </p:nvGrpSpPr>
        <p:grpSpPr>
          <a:xfrm>
            <a:off x="663025" y="1714050"/>
            <a:ext cx="573400" cy="390450"/>
            <a:chOff x="12577450" y="3979100"/>
            <a:chExt cx="573400" cy="390450"/>
          </a:xfrm>
        </p:grpSpPr>
        <p:sp>
          <p:nvSpPr>
            <p:cNvPr id="2569" name="Google Shape;2569;p58">
              <a:extLst>
                <a:ext uri="{FF2B5EF4-FFF2-40B4-BE49-F238E27FC236}">
                  <a16:creationId xmlns:a16="http://schemas.microsoft.com/office/drawing/2014/main" id="{732BF2B9-2967-CFDB-ED46-1C5E801AEB11}"/>
                </a:ext>
              </a:extLst>
            </p:cNvPr>
            <p:cNvSpPr/>
            <p:nvPr/>
          </p:nvSpPr>
          <p:spPr>
            <a:xfrm>
              <a:off x="12577450" y="3979100"/>
              <a:ext cx="393625" cy="108125"/>
            </a:xfrm>
            <a:custGeom>
              <a:avLst/>
              <a:gdLst/>
              <a:ahLst/>
              <a:cxnLst/>
              <a:rect l="l" t="t" r="r" b="b"/>
              <a:pathLst>
                <a:path w="15745" h="4325" extrusionOk="0">
                  <a:moveTo>
                    <a:pt x="15745" y="0"/>
                  </a:moveTo>
                  <a:lnTo>
                    <a:pt x="15745" y="0"/>
                  </a:lnTo>
                  <a:cubicBezTo>
                    <a:pt x="15011" y="601"/>
                    <a:pt x="11008" y="1435"/>
                    <a:pt x="8873" y="2002"/>
                  </a:cubicBezTo>
                  <a:cubicBezTo>
                    <a:pt x="8840" y="2102"/>
                    <a:pt x="8740" y="2102"/>
                    <a:pt x="8673" y="2135"/>
                  </a:cubicBezTo>
                  <a:cubicBezTo>
                    <a:pt x="8468" y="2033"/>
                    <a:pt x="8204" y="1891"/>
                    <a:pt x="7957" y="1891"/>
                  </a:cubicBezTo>
                  <a:cubicBezTo>
                    <a:pt x="7882" y="1891"/>
                    <a:pt x="7809" y="1904"/>
                    <a:pt x="7739" y="1935"/>
                  </a:cubicBezTo>
                  <a:cubicBezTo>
                    <a:pt x="7572" y="2002"/>
                    <a:pt x="7572" y="2268"/>
                    <a:pt x="7572" y="2435"/>
                  </a:cubicBezTo>
                  <a:cubicBezTo>
                    <a:pt x="6071" y="2902"/>
                    <a:pt x="4837" y="3336"/>
                    <a:pt x="3369" y="3770"/>
                  </a:cubicBezTo>
                  <a:cubicBezTo>
                    <a:pt x="2583" y="3994"/>
                    <a:pt x="1926" y="4059"/>
                    <a:pt x="1430" y="4059"/>
                  </a:cubicBezTo>
                  <a:cubicBezTo>
                    <a:pt x="747" y="4059"/>
                    <a:pt x="367" y="3936"/>
                    <a:pt x="367" y="3936"/>
                  </a:cubicBezTo>
                  <a:lnTo>
                    <a:pt x="367" y="3936"/>
                  </a:lnTo>
                  <a:cubicBezTo>
                    <a:pt x="367" y="3936"/>
                    <a:pt x="1" y="4103"/>
                    <a:pt x="1902" y="4303"/>
                  </a:cubicBezTo>
                  <a:cubicBezTo>
                    <a:pt x="2040" y="4318"/>
                    <a:pt x="2185" y="4324"/>
                    <a:pt x="2335" y="4324"/>
                  </a:cubicBezTo>
                  <a:cubicBezTo>
                    <a:pt x="4285" y="4324"/>
                    <a:pt x="7110" y="3202"/>
                    <a:pt x="7606" y="3202"/>
                  </a:cubicBezTo>
                  <a:cubicBezTo>
                    <a:pt x="7624" y="3201"/>
                    <a:pt x="7642" y="3201"/>
                    <a:pt x="7659" y="3201"/>
                  </a:cubicBezTo>
                  <a:cubicBezTo>
                    <a:pt x="8188" y="3201"/>
                    <a:pt x="8427" y="3673"/>
                    <a:pt x="9040" y="3770"/>
                  </a:cubicBezTo>
                  <a:cubicBezTo>
                    <a:pt x="9088" y="3775"/>
                    <a:pt x="9135" y="3777"/>
                    <a:pt x="9182" y="3777"/>
                  </a:cubicBezTo>
                  <a:cubicBezTo>
                    <a:pt x="9756" y="3777"/>
                    <a:pt x="10236" y="3418"/>
                    <a:pt x="10174" y="3202"/>
                  </a:cubicBezTo>
                  <a:cubicBezTo>
                    <a:pt x="10074" y="3002"/>
                    <a:pt x="9974" y="2135"/>
                    <a:pt x="12476" y="1668"/>
                  </a:cubicBezTo>
                  <a:cubicBezTo>
                    <a:pt x="14977" y="1201"/>
                    <a:pt x="15745" y="1"/>
                    <a:pt x="15745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8">
              <a:extLst>
                <a:ext uri="{FF2B5EF4-FFF2-40B4-BE49-F238E27FC236}">
                  <a16:creationId xmlns:a16="http://schemas.microsoft.com/office/drawing/2014/main" id="{E5949E2C-DC29-B9E2-1493-93A669EC9A51}"/>
                </a:ext>
              </a:extLst>
            </p:cNvPr>
            <p:cNvSpPr/>
            <p:nvPr/>
          </p:nvSpPr>
          <p:spPr>
            <a:xfrm>
              <a:off x="12794300" y="4260300"/>
              <a:ext cx="356550" cy="109250"/>
            </a:xfrm>
            <a:custGeom>
              <a:avLst/>
              <a:gdLst/>
              <a:ahLst/>
              <a:cxnLst/>
              <a:rect l="l" t="t" r="r" b="b"/>
              <a:pathLst>
                <a:path w="14262" h="4370" extrusionOk="0">
                  <a:moveTo>
                    <a:pt x="14099" y="0"/>
                  </a:moveTo>
                  <a:cubicBezTo>
                    <a:pt x="14079" y="0"/>
                    <a:pt x="14049" y="9"/>
                    <a:pt x="14011" y="28"/>
                  </a:cubicBezTo>
                  <a:cubicBezTo>
                    <a:pt x="13711" y="195"/>
                    <a:pt x="11509" y="328"/>
                    <a:pt x="10208" y="495"/>
                  </a:cubicBezTo>
                  <a:cubicBezTo>
                    <a:pt x="8974" y="695"/>
                    <a:pt x="7873" y="2263"/>
                    <a:pt x="7006" y="2397"/>
                  </a:cubicBezTo>
                  <a:cubicBezTo>
                    <a:pt x="6860" y="2419"/>
                    <a:pt x="6729" y="2429"/>
                    <a:pt x="6606" y="2429"/>
                  </a:cubicBezTo>
                  <a:cubicBezTo>
                    <a:pt x="5998" y="2429"/>
                    <a:pt x="5609" y="2179"/>
                    <a:pt x="4804" y="1930"/>
                  </a:cubicBezTo>
                  <a:cubicBezTo>
                    <a:pt x="4057" y="1716"/>
                    <a:pt x="3566" y="1567"/>
                    <a:pt x="2785" y="1567"/>
                  </a:cubicBezTo>
                  <a:cubicBezTo>
                    <a:pt x="2589" y="1567"/>
                    <a:pt x="2376" y="1576"/>
                    <a:pt x="2136" y="1596"/>
                  </a:cubicBezTo>
                  <a:cubicBezTo>
                    <a:pt x="901" y="1763"/>
                    <a:pt x="1" y="2430"/>
                    <a:pt x="1" y="2430"/>
                  </a:cubicBezTo>
                  <a:cubicBezTo>
                    <a:pt x="78" y="2451"/>
                    <a:pt x="193" y="2460"/>
                    <a:pt x="337" y="2460"/>
                  </a:cubicBezTo>
                  <a:cubicBezTo>
                    <a:pt x="883" y="2460"/>
                    <a:pt x="1853" y="2328"/>
                    <a:pt x="2803" y="2196"/>
                  </a:cubicBezTo>
                  <a:cubicBezTo>
                    <a:pt x="2925" y="2179"/>
                    <a:pt x="3050" y="2172"/>
                    <a:pt x="3174" y="2172"/>
                  </a:cubicBezTo>
                  <a:cubicBezTo>
                    <a:pt x="4266" y="2172"/>
                    <a:pt x="5344" y="2763"/>
                    <a:pt x="5104" y="2763"/>
                  </a:cubicBezTo>
                  <a:cubicBezTo>
                    <a:pt x="4804" y="2830"/>
                    <a:pt x="4771" y="3130"/>
                    <a:pt x="4671" y="3297"/>
                  </a:cubicBezTo>
                  <a:cubicBezTo>
                    <a:pt x="4604" y="3464"/>
                    <a:pt x="3703" y="3597"/>
                    <a:pt x="4471" y="3597"/>
                  </a:cubicBezTo>
                  <a:cubicBezTo>
                    <a:pt x="4542" y="3603"/>
                    <a:pt x="4607" y="3606"/>
                    <a:pt x="4667" y="3606"/>
                  </a:cubicBezTo>
                  <a:cubicBezTo>
                    <a:pt x="5000" y="3606"/>
                    <a:pt x="5182" y="3530"/>
                    <a:pt x="5355" y="3530"/>
                  </a:cubicBezTo>
                  <a:cubicBezTo>
                    <a:pt x="5504" y="3530"/>
                    <a:pt x="5646" y="3586"/>
                    <a:pt x="5872" y="3798"/>
                  </a:cubicBezTo>
                  <a:cubicBezTo>
                    <a:pt x="6385" y="4220"/>
                    <a:pt x="6898" y="4369"/>
                    <a:pt x="7336" y="4369"/>
                  </a:cubicBezTo>
                  <a:cubicBezTo>
                    <a:pt x="7383" y="4369"/>
                    <a:pt x="7428" y="4368"/>
                    <a:pt x="7473" y="4365"/>
                  </a:cubicBezTo>
                  <a:cubicBezTo>
                    <a:pt x="7940" y="4298"/>
                    <a:pt x="8140" y="3764"/>
                    <a:pt x="8307" y="3764"/>
                  </a:cubicBezTo>
                  <a:cubicBezTo>
                    <a:pt x="8350" y="3781"/>
                    <a:pt x="8431" y="3790"/>
                    <a:pt x="8524" y="3790"/>
                  </a:cubicBezTo>
                  <a:cubicBezTo>
                    <a:pt x="8790" y="3790"/>
                    <a:pt x="9156" y="3721"/>
                    <a:pt x="9007" y="3597"/>
                  </a:cubicBezTo>
                  <a:cubicBezTo>
                    <a:pt x="8807" y="3431"/>
                    <a:pt x="8107" y="3164"/>
                    <a:pt x="8173" y="2997"/>
                  </a:cubicBezTo>
                  <a:cubicBezTo>
                    <a:pt x="8273" y="2830"/>
                    <a:pt x="8974" y="2263"/>
                    <a:pt x="9708" y="1596"/>
                  </a:cubicBezTo>
                  <a:cubicBezTo>
                    <a:pt x="10508" y="929"/>
                    <a:pt x="12443" y="895"/>
                    <a:pt x="13177" y="662"/>
                  </a:cubicBezTo>
                  <a:cubicBezTo>
                    <a:pt x="13915" y="514"/>
                    <a:pt x="14261" y="0"/>
                    <a:pt x="14099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517;p41">
            <a:extLst>
              <a:ext uri="{FF2B5EF4-FFF2-40B4-BE49-F238E27FC236}">
                <a16:creationId xmlns:a16="http://schemas.microsoft.com/office/drawing/2014/main" id="{8E0CE282-25F2-B5C6-426E-720D00EDEE8B}"/>
              </a:ext>
            </a:extLst>
          </p:cNvPr>
          <p:cNvSpPr txBox="1">
            <a:spLocks/>
          </p:cNvSpPr>
          <p:nvPr/>
        </p:nvSpPr>
        <p:spPr>
          <a:xfrm>
            <a:off x="3077943" y="1228459"/>
            <a:ext cx="4858556" cy="121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lnSpc>
                <a:spcPct val="150000"/>
              </a:lnSpc>
              <a:buFont typeface="Nunito"/>
              <a:buNone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蒐集台灣各縣市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</a:rPr>
              <a:t>2017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年至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</a:rPr>
              <a:t>2024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年間的降雨量與空氣品質數據。降雨量數據爬取中央氣象署網站，空氣品質數據爬取環境部環境統計查詢網和環境部歷史資料集。</a:t>
            </a:r>
            <a:endParaRPr lang="en-US" altLang="zh-TW" dirty="0">
              <a:latin typeface="Taipei Sans TC Beta" pitchFamily="2" charset="-120"/>
              <a:ea typeface="Taipei Sans TC Beta" pitchFamily="2" charset="-12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Nunito"/>
              <a:buNone/>
            </a:pPr>
            <a:endParaRPr lang="zh-TW" altLang="en-US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" name="Google Shape;1517;p41">
            <a:extLst>
              <a:ext uri="{FF2B5EF4-FFF2-40B4-BE49-F238E27FC236}">
                <a16:creationId xmlns:a16="http://schemas.microsoft.com/office/drawing/2014/main" id="{A68CC2DB-865D-0A50-28A6-485ADCCC9B3A}"/>
              </a:ext>
            </a:extLst>
          </p:cNvPr>
          <p:cNvSpPr txBox="1">
            <a:spLocks/>
          </p:cNvSpPr>
          <p:nvPr/>
        </p:nvSpPr>
        <p:spPr>
          <a:xfrm>
            <a:off x="3836290" y="2473374"/>
            <a:ext cx="3747764" cy="100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lnSpc>
                <a:spcPct val="150000"/>
              </a:lnSpc>
              <a:buFont typeface="Nunito"/>
              <a:buNone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優點：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官方資料公開透明，可信度高</a:t>
            </a:r>
            <a:endParaRPr lang="en-US" altLang="zh-TW" dirty="0"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資料每日準時更新，確保預測的準確性</a:t>
            </a:r>
            <a:endParaRPr lang="en-US" altLang="zh-TW" dirty="0">
              <a:latin typeface="Taipei Sans TC Beta" pitchFamily="2" charset="-120"/>
              <a:ea typeface="Taipei Sans TC Beta" pitchFamily="2" charset="-12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Nunito"/>
              <a:buNone/>
            </a:pPr>
            <a:endParaRPr lang="zh-TW" altLang="en-US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46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47"/>
          <p:cNvSpPr txBox="1">
            <a:spLocks noGrp="1"/>
          </p:cNvSpPr>
          <p:nvPr>
            <p:ph type="subTitle" idx="1"/>
          </p:nvPr>
        </p:nvSpPr>
        <p:spPr>
          <a:xfrm flipH="1">
            <a:off x="2272325" y="2013075"/>
            <a:ext cx="4713900" cy="12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sp>
        <p:nvSpPr>
          <p:cNvPr id="1702" name="Google Shape;1702;p47"/>
          <p:cNvSpPr txBox="1">
            <a:spLocks noGrp="1"/>
          </p:cNvSpPr>
          <p:nvPr>
            <p:ph type="ctrTitle"/>
          </p:nvPr>
        </p:nvSpPr>
        <p:spPr>
          <a:xfrm flipH="1">
            <a:off x="2693553" y="3698025"/>
            <a:ext cx="37569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grpSp>
        <p:nvGrpSpPr>
          <p:cNvPr id="1703" name="Google Shape;1703;p47"/>
          <p:cNvGrpSpPr/>
          <p:nvPr/>
        </p:nvGrpSpPr>
        <p:grpSpPr>
          <a:xfrm rot="10035927" flipH="1">
            <a:off x="8458009" y="3229609"/>
            <a:ext cx="1377807" cy="668408"/>
            <a:chOff x="2756875" y="1135100"/>
            <a:chExt cx="1236125" cy="599675"/>
          </a:xfrm>
        </p:grpSpPr>
        <p:sp>
          <p:nvSpPr>
            <p:cNvPr id="1704" name="Google Shape;1704;p47"/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8" name="Google Shape;1708;p47"/>
          <p:cNvGrpSpPr/>
          <p:nvPr/>
        </p:nvGrpSpPr>
        <p:grpSpPr>
          <a:xfrm flipH="1">
            <a:off x="944328" y="1022605"/>
            <a:ext cx="1304946" cy="819872"/>
            <a:chOff x="-1876650" y="1573888"/>
            <a:chExt cx="1170775" cy="735575"/>
          </a:xfrm>
        </p:grpSpPr>
        <p:sp>
          <p:nvSpPr>
            <p:cNvPr id="1709" name="Google Shape;1709;p47"/>
            <p:cNvSpPr/>
            <p:nvPr/>
          </p:nvSpPr>
          <p:spPr>
            <a:xfrm>
              <a:off x="-1629225" y="2065888"/>
              <a:ext cx="26800" cy="26125"/>
            </a:xfrm>
            <a:custGeom>
              <a:avLst/>
              <a:gdLst/>
              <a:ahLst/>
              <a:cxnLst/>
              <a:rect l="l" t="t" r="r" b="b"/>
              <a:pathLst>
                <a:path w="1072" h="1045" extrusionOk="0">
                  <a:moveTo>
                    <a:pt x="528" y="0"/>
                  </a:moveTo>
                  <a:cubicBezTo>
                    <a:pt x="519" y="0"/>
                    <a:pt x="510" y="0"/>
                    <a:pt x="501" y="1"/>
                  </a:cubicBezTo>
                  <a:cubicBezTo>
                    <a:pt x="215" y="22"/>
                    <a:pt x="1" y="272"/>
                    <a:pt x="22" y="558"/>
                  </a:cubicBezTo>
                  <a:cubicBezTo>
                    <a:pt x="36" y="834"/>
                    <a:pt x="271" y="1044"/>
                    <a:pt x="545" y="1044"/>
                  </a:cubicBezTo>
                  <a:cubicBezTo>
                    <a:pt x="554" y="1044"/>
                    <a:pt x="563" y="1044"/>
                    <a:pt x="572" y="1043"/>
                  </a:cubicBezTo>
                  <a:cubicBezTo>
                    <a:pt x="858" y="1022"/>
                    <a:pt x="1072" y="772"/>
                    <a:pt x="1058" y="486"/>
                  </a:cubicBezTo>
                  <a:cubicBezTo>
                    <a:pt x="1037" y="210"/>
                    <a:pt x="802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-1276450" y="2068188"/>
              <a:ext cx="23400" cy="22400"/>
            </a:xfrm>
            <a:custGeom>
              <a:avLst/>
              <a:gdLst/>
              <a:ahLst/>
              <a:cxnLst/>
              <a:rect l="l" t="t" r="r" b="b"/>
              <a:pathLst>
                <a:path w="936" h="896" extrusionOk="0">
                  <a:moveTo>
                    <a:pt x="470" y="1"/>
                  </a:moveTo>
                  <a:cubicBezTo>
                    <a:pt x="461" y="1"/>
                    <a:pt x="452" y="1"/>
                    <a:pt x="443" y="2"/>
                  </a:cubicBezTo>
                  <a:cubicBezTo>
                    <a:pt x="193" y="9"/>
                    <a:pt x="0" y="223"/>
                    <a:pt x="22" y="473"/>
                  </a:cubicBezTo>
                  <a:cubicBezTo>
                    <a:pt x="28" y="710"/>
                    <a:pt x="222" y="896"/>
                    <a:pt x="455" y="896"/>
                  </a:cubicBezTo>
                  <a:cubicBezTo>
                    <a:pt x="468" y="896"/>
                    <a:pt x="480" y="895"/>
                    <a:pt x="493" y="894"/>
                  </a:cubicBezTo>
                  <a:cubicBezTo>
                    <a:pt x="743" y="887"/>
                    <a:pt x="936" y="673"/>
                    <a:pt x="914" y="423"/>
                  </a:cubicBezTo>
                  <a:cubicBezTo>
                    <a:pt x="907" y="182"/>
                    <a:pt x="708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-1074550" y="1634013"/>
              <a:ext cx="23225" cy="22400"/>
            </a:xfrm>
            <a:custGeom>
              <a:avLst/>
              <a:gdLst/>
              <a:ahLst/>
              <a:cxnLst/>
              <a:rect l="l" t="t" r="r" b="b"/>
              <a:pathLst>
                <a:path w="929" h="896" extrusionOk="0">
                  <a:moveTo>
                    <a:pt x="475" y="0"/>
                  </a:moveTo>
                  <a:cubicBezTo>
                    <a:pt x="462" y="0"/>
                    <a:pt x="449" y="1"/>
                    <a:pt x="436" y="2"/>
                  </a:cubicBezTo>
                  <a:cubicBezTo>
                    <a:pt x="186" y="9"/>
                    <a:pt x="1" y="223"/>
                    <a:pt x="15" y="473"/>
                  </a:cubicBezTo>
                  <a:cubicBezTo>
                    <a:pt x="36" y="714"/>
                    <a:pt x="235" y="895"/>
                    <a:pt x="461" y="895"/>
                  </a:cubicBezTo>
                  <a:cubicBezTo>
                    <a:pt x="469" y="895"/>
                    <a:pt x="478" y="895"/>
                    <a:pt x="486" y="895"/>
                  </a:cubicBezTo>
                  <a:cubicBezTo>
                    <a:pt x="736" y="880"/>
                    <a:pt x="929" y="666"/>
                    <a:pt x="908" y="416"/>
                  </a:cubicBezTo>
                  <a:cubicBezTo>
                    <a:pt x="901" y="179"/>
                    <a:pt x="708" y="0"/>
                    <a:pt x="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-729100" y="1573888"/>
              <a:ext cx="23225" cy="22350"/>
            </a:xfrm>
            <a:custGeom>
              <a:avLst/>
              <a:gdLst/>
              <a:ahLst/>
              <a:cxnLst/>
              <a:rect l="l" t="t" r="r" b="b"/>
              <a:pathLst>
                <a:path w="929" h="894" extrusionOk="0">
                  <a:moveTo>
                    <a:pt x="450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186" y="15"/>
                    <a:pt x="0" y="229"/>
                    <a:pt x="15" y="479"/>
                  </a:cubicBezTo>
                  <a:cubicBezTo>
                    <a:pt x="35" y="720"/>
                    <a:pt x="234" y="894"/>
                    <a:pt x="459" y="894"/>
                  </a:cubicBezTo>
                  <a:cubicBezTo>
                    <a:pt x="468" y="894"/>
                    <a:pt x="477" y="894"/>
                    <a:pt x="486" y="893"/>
                  </a:cubicBezTo>
                  <a:cubicBezTo>
                    <a:pt x="736" y="886"/>
                    <a:pt x="929" y="672"/>
                    <a:pt x="907" y="422"/>
                  </a:cubicBezTo>
                  <a:cubicBezTo>
                    <a:pt x="900" y="177"/>
                    <a:pt x="694" y="0"/>
                    <a:pt x="4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-1876650" y="2289363"/>
              <a:ext cx="21100" cy="20100"/>
            </a:xfrm>
            <a:custGeom>
              <a:avLst/>
              <a:gdLst/>
              <a:ahLst/>
              <a:cxnLst/>
              <a:rect l="l" t="t" r="r" b="b"/>
              <a:pathLst>
                <a:path w="844" h="804" extrusionOk="0">
                  <a:moveTo>
                    <a:pt x="431" y="0"/>
                  </a:moveTo>
                  <a:cubicBezTo>
                    <a:pt x="418" y="0"/>
                    <a:pt x="406" y="1"/>
                    <a:pt x="393" y="2"/>
                  </a:cubicBezTo>
                  <a:cubicBezTo>
                    <a:pt x="172" y="9"/>
                    <a:pt x="1" y="209"/>
                    <a:pt x="22" y="431"/>
                  </a:cubicBezTo>
                  <a:cubicBezTo>
                    <a:pt x="35" y="639"/>
                    <a:pt x="201" y="804"/>
                    <a:pt x="406" y="804"/>
                  </a:cubicBezTo>
                  <a:cubicBezTo>
                    <a:pt x="418" y="804"/>
                    <a:pt x="431" y="803"/>
                    <a:pt x="443" y="802"/>
                  </a:cubicBezTo>
                  <a:cubicBezTo>
                    <a:pt x="672" y="795"/>
                    <a:pt x="843" y="602"/>
                    <a:pt x="822" y="374"/>
                  </a:cubicBezTo>
                  <a:cubicBezTo>
                    <a:pt x="815" y="165"/>
                    <a:pt x="637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-1870225" y="1583163"/>
              <a:ext cx="1152750" cy="720025"/>
            </a:xfrm>
            <a:custGeom>
              <a:avLst/>
              <a:gdLst/>
              <a:ahLst/>
              <a:cxnLst/>
              <a:rect l="l" t="t" r="r" b="b"/>
              <a:pathLst>
                <a:path w="46110" h="28801" extrusionOk="0">
                  <a:moveTo>
                    <a:pt x="46088" y="1"/>
                  </a:moveTo>
                  <a:lnTo>
                    <a:pt x="32256" y="2393"/>
                  </a:lnTo>
                  <a:lnTo>
                    <a:pt x="32228" y="2393"/>
                  </a:lnTo>
                  <a:lnTo>
                    <a:pt x="24194" y="19860"/>
                  </a:lnTo>
                  <a:lnTo>
                    <a:pt x="10212" y="19688"/>
                  </a:lnTo>
                  <a:lnTo>
                    <a:pt x="10198" y="19688"/>
                  </a:lnTo>
                  <a:lnTo>
                    <a:pt x="1" y="28743"/>
                  </a:lnTo>
                  <a:lnTo>
                    <a:pt x="58" y="28800"/>
                  </a:lnTo>
                  <a:lnTo>
                    <a:pt x="10234" y="19781"/>
                  </a:lnTo>
                  <a:lnTo>
                    <a:pt x="24223" y="19960"/>
                  </a:lnTo>
                  <a:lnTo>
                    <a:pt x="24244" y="19960"/>
                  </a:lnTo>
                  <a:lnTo>
                    <a:pt x="32299" y="2479"/>
                  </a:lnTo>
                  <a:lnTo>
                    <a:pt x="46109" y="87"/>
                  </a:lnTo>
                  <a:lnTo>
                    <a:pt x="460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200DDEAF-9AC4-2935-ED01-96E6525E3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82" y="1114587"/>
            <a:ext cx="8695035" cy="3925097"/>
          </a:xfrm>
          <a:prstGeom prst="rect">
            <a:avLst/>
          </a:prstGeom>
        </p:spPr>
      </p:pic>
      <p:sp>
        <p:nvSpPr>
          <p:cNvPr id="11" name="Google Shape;2511;p58">
            <a:extLst>
              <a:ext uri="{FF2B5EF4-FFF2-40B4-BE49-F238E27FC236}">
                <a16:creationId xmlns:a16="http://schemas.microsoft.com/office/drawing/2014/main" id="{53E43EED-6F66-1950-F90D-8F84AA387011}"/>
              </a:ext>
            </a:extLst>
          </p:cNvPr>
          <p:cNvSpPr txBox="1">
            <a:spLocks/>
          </p:cNvSpPr>
          <p:nvPr/>
        </p:nvSpPr>
        <p:spPr>
          <a:xfrm>
            <a:off x="663025" y="445025"/>
            <a:ext cx="776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iga"/>
              <a:buNone/>
              <a:defRPr sz="1800" b="0" i="0" u="none" strike="noStrike" cap="none">
                <a:solidFill>
                  <a:schemeClr val="lt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 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空氣品質指標 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endParaRPr lang="zh-TW" altLang="en-US" sz="30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277ECD1-73E3-E217-4979-00C9E705D0F8}"/>
              </a:ext>
            </a:extLst>
          </p:cNvPr>
          <p:cNvSpPr txBox="1"/>
          <p:nvPr/>
        </p:nvSpPr>
        <p:spPr>
          <a:xfrm>
            <a:off x="6675836" y="4731907"/>
            <a:ext cx="2422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環境部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—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 環境統計查詢網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AD3CEE87-DE05-E0BA-1CCF-F286FFD6A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7">
            <a:extLst>
              <a:ext uri="{FF2B5EF4-FFF2-40B4-BE49-F238E27FC236}">
                <a16:creationId xmlns:a16="http://schemas.microsoft.com/office/drawing/2014/main" id="{660B79DC-0BE4-957B-D5DA-E85070107E9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693553" y="3698025"/>
            <a:ext cx="37569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grpSp>
        <p:nvGrpSpPr>
          <p:cNvPr id="1703" name="Google Shape;1703;p47">
            <a:extLst>
              <a:ext uri="{FF2B5EF4-FFF2-40B4-BE49-F238E27FC236}">
                <a16:creationId xmlns:a16="http://schemas.microsoft.com/office/drawing/2014/main" id="{C7FD938A-1303-9550-33C8-9DC4B6BD7D0A}"/>
              </a:ext>
            </a:extLst>
          </p:cNvPr>
          <p:cNvGrpSpPr/>
          <p:nvPr/>
        </p:nvGrpSpPr>
        <p:grpSpPr>
          <a:xfrm rot="10035927" flipH="1">
            <a:off x="8458009" y="3229609"/>
            <a:ext cx="1377807" cy="668408"/>
            <a:chOff x="2756875" y="1135100"/>
            <a:chExt cx="1236125" cy="599675"/>
          </a:xfrm>
        </p:grpSpPr>
        <p:sp>
          <p:nvSpPr>
            <p:cNvPr id="1704" name="Google Shape;1704;p47">
              <a:extLst>
                <a:ext uri="{FF2B5EF4-FFF2-40B4-BE49-F238E27FC236}">
                  <a16:creationId xmlns:a16="http://schemas.microsoft.com/office/drawing/2014/main" id="{D42CD02C-CF91-B9F5-3E0E-FD08C41F6E9A}"/>
                </a:ext>
              </a:extLst>
            </p:cNvPr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>
              <a:extLst>
                <a:ext uri="{FF2B5EF4-FFF2-40B4-BE49-F238E27FC236}">
                  <a16:creationId xmlns:a16="http://schemas.microsoft.com/office/drawing/2014/main" id="{CA68BB3A-A0ED-DA10-7EA9-7A0C9B78142E}"/>
                </a:ext>
              </a:extLst>
            </p:cNvPr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>
              <a:extLst>
                <a:ext uri="{FF2B5EF4-FFF2-40B4-BE49-F238E27FC236}">
                  <a16:creationId xmlns:a16="http://schemas.microsoft.com/office/drawing/2014/main" id="{51C47850-EF63-22A7-B8E6-10B9FA7BB754}"/>
                </a:ext>
              </a:extLst>
            </p:cNvPr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>
              <a:extLst>
                <a:ext uri="{FF2B5EF4-FFF2-40B4-BE49-F238E27FC236}">
                  <a16:creationId xmlns:a16="http://schemas.microsoft.com/office/drawing/2014/main" id="{DA7EF783-C790-FFE1-0698-DEE927015E47}"/>
                </a:ext>
              </a:extLst>
            </p:cNvPr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8" name="Google Shape;1708;p47">
            <a:extLst>
              <a:ext uri="{FF2B5EF4-FFF2-40B4-BE49-F238E27FC236}">
                <a16:creationId xmlns:a16="http://schemas.microsoft.com/office/drawing/2014/main" id="{2D731EC5-6C3C-3C83-1F2F-D039837D78F2}"/>
              </a:ext>
            </a:extLst>
          </p:cNvPr>
          <p:cNvGrpSpPr/>
          <p:nvPr/>
        </p:nvGrpSpPr>
        <p:grpSpPr>
          <a:xfrm flipH="1">
            <a:off x="944328" y="1022605"/>
            <a:ext cx="1304946" cy="819872"/>
            <a:chOff x="-1876650" y="1573888"/>
            <a:chExt cx="1170775" cy="735575"/>
          </a:xfrm>
        </p:grpSpPr>
        <p:sp>
          <p:nvSpPr>
            <p:cNvPr id="1709" name="Google Shape;1709;p47">
              <a:extLst>
                <a:ext uri="{FF2B5EF4-FFF2-40B4-BE49-F238E27FC236}">
                  <a16:creationId xmlns:a16="http://schemas.microsoft.com/office/drawing/2014/main" id="{444A0832-834D-1917-5128-63DBAF27CB7F}"/>
                </a:ext>
              </a:extLst>
            </p:cNvPr>
            <p:cNvSpPr/>
            <p:nvPr/>
          </p:nvSpPr>
          <p:spPr>
            <a:xfrm>
              <a:off x="-1629225" y="2065888"/>
              <a:ext cx="26800" cy="26125"/>
            </a:xfrm>
            <a:custGeom>
              <a:avLst/>
              <a:gdLst/>
              <a:ahLst/>
              <a:cxnLst/>
              <a:rect l="l" t="t" r="r" b="b"/>
              <a:pathLst>
                <a:path w="1072" h="1045" extrusionOk="0">
                  <a:moveTo>
                    <a:pt x="528" y="0"/>
                  </a:moveTo>
                  <a:cubicBezTo>
                    <a:pt x="519" y="0"/>
                    <a:pt x="510" y="0"/>
                    <a:pt x="501" y="1"/>
                  </a:cubicBezTo>
                  <a:cubicBezTo>
                    <a:pt x="215" y="22"/>
                    <a:pt x="1" y="272"/>
                    <a:pt x="22" y="558"/>
                  </a:cubicBezTo>
                  <a:cubicBezTo>
                    <a:pt x="36" y="834"/>
                    <a:pt x="271" y="1044"/>
                    <a:pt x="545" y="1044"/>
                  </a:cubicBezTo>
                  <a:cubicBezTo>
                    <a:pt x="554" y="1044"/>
                    <a:pt x="563" y="1044"/>
                    <a:pt x="572" y="1043"/>
                  </a:cubicBezTo>
                  <a:cubicBezTo>
                    <a:pt x="858" y="1022"/>
                    <a:pt x="1072" y="772"/>
                    <a:pt x="1058" y="486"/>
                  </a:cubicBezTo>
                  <a:cubicBezTo>
                    <a:pt x="1037" y="210"/>
                    <a:pt x="802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>
              <a:extLst>
                <a:ext uri="{FF2B5EF4-FFF2-40B4-BE49-F238E27FC236}">
                  <a16:creationId xmlns:a16="http://schemas.microsoft.com/office/drawing/2014/main" id="{E77474CB-B14A-850C-75F7-C82C26B88831}"/>
                </a:ext>
              </a:extLst>
            </p:cNvPr>
            <p:cNvSpPr/>
            <p:nvPr/>
          </p:nvSpPr>
          <p:spPr>
            <a:xfrm>
              <a:off x="-1276450" y="2068188"/>
              <a:ext cx="23400" cy="22400"/>
            </a:xfrm>
            <a:custGeom>
              <a:avLst/>
              <a:gdLst/>
              <a:ahLst/>
              <a:cxnLst/>
              <a:rect l="l" t="t" r="r" b="b"/>
              <a:pathLst>
                <a:path w="936" h="896" extrusionOk="0">
                  <a:moveTo>
                    <a:pt x="470" y="1"/>
                  </a:moveTo>
                  <a:cubicBezTo>
                    <a:pt x="461" y="1"/>
                    <a:pt x="452" y="1"/>
                    <a:pt x="443" y="2"/>
                  </a:cubicBezTo>
                  <a:cubicBezTo>
                    <a:pt x="193" y="9"/>
                    <a:pt x="0" y="223"/>
                    <a:pt x="22" y="473"/>
                  </a:cubicBezTo>
                  <a:cubicBezTo>
                    <a:pt x="28" y="710"/>
                    <a:pt x="222" y="896"/>
                    <a:pt x="455" y="896"/>
                  </a:cubicBezTo>
                  <a:cubicBezTo>
                    <a:pt x="468" y="896"/>
                    <a:pt x="480" y="895"/>
                    <a:pt x="493" y="894"/>
                  </a:cubicBezTo>
                  <a:cubicBezTo>
                    <a:pt x="743" y="887"/>
                    <a:pt x="936" y="673"/>
                    <a:pt x="914" y="423"/>
                  </a:cubicBezTo>
                  <a:cubicBezTo>
                    <a:pt x="907" y="182"/>
                    <a:pt x="708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>
              <a:extLst>
                <a:ext uri="{FF2B5EF4-FFF2-40B4-BE49-F238E27FC236}">
                  <a16:creationId xmlns:a16="http://schemas.microsoft.com/office/drawing/2014/main" id="{86EB8156-5D67-B138-F975-AC2B7B103CFB}"/>
                </a:ext>
              </a:extLst>
            </p:cNvPr>
            <p:cNvSpPr/>
            <p:nvPr/>
          </p:nvSpPr>
          <p:spPr>
            <a:xfrm>
              <a:off x="-1074550" y="1634013"/>
              <a:ext cx="23225" cy="22400"/>
            </a:xfrm>
            <a:custGeom>
              <a:avLst/>
              <a:gdLst/>
              <a:ahLst/>
              <a:cxnLst/>
              <a:rect l="l" t="t" r="r" b="b"/>
              <a:pathLst>
                <a:path w="929" h="896" extrusionOk="0">
                  <a:moveTo>
                    <a:pt x="475" y="0"/>
                  </a:moveTo>
                  <a:cubicBezTo>
                    <a:pt x="462" y="0"/>
                    <a:pt x="449" y="1"/>
                    <a:pt x="436" y="2"/>
                  </a:cubicBezTo>
                  <a:cubicBezTo>
                    <a:pt x="186" y="9"/>
                    <a:pt x="1" y="223"/>
                    <a:pt x="15" y="473"/>
                  </a:cubicBezTo>
                  <a:cubicBezTo>
                    <a:pt x="36" y="714"/>
                    <a:pt x="235" y="895"/>
                    <a:pt x="461" y="895"/>
                  </a:cubicBezTo>
                  <a:cubicBezTo>
                    <a:pt x="469" y="895"/>
                    <a:pt x="478" y="895"/>
                    <a:pt x="486" y="895"/>
                  </a:cubicBezTo>
                  <a:cubicBezTo>
                    <a:pt x="736" y="880"/>
                    <a:pt x="929" y="666"/>
                    <a:pt x="908" y="416"/>
                  </a:cubicBezTo>
                  <a:cubicBezTo>
                    <a:pt x="901" y="179"/>
                    <a:pt x="708" y="0"/>
                    <a:pt x="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>
              <a:extLst>
                <a:ext uri="{FF2B5EF4-FFF2-40B4-BE49-F238E27FC236}">
                  <a16:creationId xmlns:a16="http://schemas.microsoft.com/office/drawing/2014/main" id="{4698ACA3-B80C-6A09-13FE-337550F8B98A}"/>
                </a:ext>
              </a:extLst>
            </p:cNvPr>
            <p:cNvSpPr/>
            <p:nvPr/>
          </p:nvSpPr>
          <p:spPr>
            <a:xfrm>
              <a:off x="-729100" y="1573888"/>
              <a:ext cx="23225" cy="22350"/>
            </a:xfrm>
            <a:custGeom>
              <a:avLst/>
              <a:gdLst/>
              <a:ahLst/>
              <a:cxnLst/>
              <a:rect l="l" t="t" r="r" b="b"/>
              <a:pathLst>
                <a:path w="929" h="894" extrusionOk="0">
                  <a:moveTo>
                    <a:pt x="450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186" y="15"/>
                    <a:pt x="0" y="229"/>
                    <a:pt x="15" y="479"/>
                  </a:cubicBezTo>
                  <a:cubicBezTo>
                    <a:pt x="35" y="720"/>
                    <a:pt x="234" y="894"/>
                    <a:pt x="459" y="894"/>
                  </a:cubicBezTo>
                  <a:cubicBezTo>
                    <a:pt x="468" y="894"/>
                    <a:pt x="477" y="894"/>
                    <a:pt x="486" y="893"/>
                  </a:cubicBezTo>
                  <a:cubicBezTo>
                    <a:pt x="736" y="886"/>
                    <a:pt x="929" y="672"/>
                    <a:pt x="907" y="422"/>
                  </a:cubicBezTo>
                  <a:cubicBezTo>
                    <a:pt x="900" y="177"/>
                    <a:pt x="694" y="0"/>
                    <a:pt x="4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>
              <a:extLst>
                <a:ext uri="{FF2B5EF4-FFF2-40B4-BE49-F238E27FC236}">
                  <a16:creationId xmlns:a16="http://schemas.microsoft.com/office/drawing/2014/main" id="{D363F721-5C75-AA74-BA2F-068DC92A9EA5}"/>
                </a:ext>
              </a:extLst>
            </p:cNvPr>
            <p:cNvSpPr/>
            <p:nvPr/>
          </p:nvSpPr>
          <p:spPr>
            <a:xfrm>
              <a:off x="-1876650" y="2289363"/>
              <a:ext cx="21100" cy="20100"/>
            </a:xfrm>
            <a:custGeom>
              <a:avLst/>
              <a:gdLst/>
              <a:ahLst/>
              <a:cxnLst/>
              <a:rect l="l" t="t" r="r" b="b"/>
              <a:pathLst>
                <a:path w="844" h="804" extrusionOk="0">
                  <a:moveTo>
                    <a:pt x="431" y="0"/>
                  </a:moveTo>
                  <a:cubicBezTo>
                    <a:pt x="418" y="0"/>
                    <a:pt x="406" y="1"/>
                    <a:pt x="393" y="2"/>
                  </a:cubicBezTo>
                  <a:cubicBezTo>
                    <a:pt x="172" y="9"/>
                    <a:pt x="1" y="209"/>
                    <a:pt x="22" y="431"/>
                  </a:cubicBezTo>
                  <a:cubicBezTo>
                    <a:pt x="35" y="639"/>
                    <a:pt x="201" y="804"/>
                    <a:pt x="406" y="804"/>
                  </a:cubicBezTo>
                  <a:cubicBezTo>
                    <a:pt x="418" y="804"/>
                    <a:pt x="431" y="803"/>
                    <a:pt x="443" y="802"/>
                  </a:cubicBezTo>
                  <a:cubicBezTo>
                    <a:pt x="672" y="795"/>
                    <a:pt x="843" y="602"/>
                    <a:pt x="822" y="374"/>
                  </a:cubicBezTo>
                  <a:cubicBezTo>
                    <a:pt x="815" y="165"/>
                    <a:pt x="637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>
              <a:extLst>
                <a:ext uri="{FF2B5EF4-FFF2-40B4-BE49-F238E27FC236}">
                  <a16:creationId xmlns:a16="http://schemas.microsoft.com/office/drawing/2014/main" id="{4AB0CCFB-4D73-FED9-0D4F-8E57124ADF38}"/>
                </a:ext>
              </a:extLst>
            </p:cNvPr>
            <p:cNvSpPr/>
            <p:nvPr/>
          </p:nvSpPr>
          <p:spPr>
            <a:xfrm>
              <a:off x="-1870225" y="1583163"/>
              <a:ext cx="1152750" cy="720025"/>
            </a:xfrm>
            <a:custGeom>
              <a:avLst/>
              <a:gdLst/>
              <a:ahLst/>
              <a:cxnLst/>
              <a:rect l="l" t="t" r="r" b="b"/>
              <a:pathLst>
                <a:path w="46110" h="28801" extrusionOk="0">
                  <a:moveTo>
                    <a:pt x="46088" y="1"/>
                  </a:moveTo>
                  <a:lnTo>
                    <a:pt x="32256" y="2393"/>
                  </a:lnTo>
                  <a:lnTo>
                    <a:pt x="32228" y="2393"/>
                  </a:lnTo>
                  <a:lnTo>
                    <a:pt x="24194" y="19860"/>
                  </a:lnTo>
                  <a:lnTo>
                    <a:pt x="10212" y="19688"/>
                  </a:lnTo>
                  <a:lnTo>
                    <a:pt x="10198" y="19688"/>
                  </a:lnTo>
                  <a:lnTo>
                    <a:pt x="1" y="28743"/>
                  </a:lnTo>
                  <a:lnTo>
                    <a:pt x="58" y="28800"/>
                  </a:lnTo>
                  <a:lnTo>
                    <a:pt x="10234" y="19781"/>
                  </a:lnTo>
                  <a:lnTo>
                    <a:pt x="24223" y="19960"/>
                  </a:lnTo>
                  <a:lnTo>
                    <a:pt x="24244" y="19960"/>
                  </a:lnTo>
                  <a:lnTo>
                    <a:pt x="32299" y="2479"/>
                  </a:lnTo>
                  <a:lnTo>
                    <a:pt x="46109" y="87"/>
                  </a:lnTo>
                  <a:lnTo>
                    <a:pt x="460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511;p58">
            <a:extLst>
              <a:ext uri="{FF2B5EF4-FFF2-40B4-BE49-F238E27FC236}">
                <a16:creationId xmlns:a16="http://schemas.microsoft.com/office/drawing/2014/main" id="{C27B7F40-0E99-FB3B-79BA-00F91B70B569}"/>
              </a:ext>
            </a:extLst>
          </p:cNvPr>
          <p:cNvSpPr txBox="1">
            <a:spLocks/>
          </p:cNvSpPr>
          <p:nvPr/>
        </p:nvSpPr>
        <p:spPr>
          <a:xfrm>
            <a:off x="663025" y="445025"/>
            <a:ext cx="776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iga"/>
              <a:buNone/>
              <a:defRPr sz="1800" b="0" i="0" u="none" strike="noStrike" cap="none">
                <a:solidFill>
                  <a:schemeClr val="lt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 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空氣品質指標 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endParaRPr lang="zh-TW" altLang="en-US" sz="30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D8ED62-7EB2-D1C2-986A-7789D784B141}"/>
              </a:ext>
            </a:extLst>
          </p:cNvPr>
          <p:cNvSpPr txBox="1"/>
          <p:nvPr/>
        </p:nvSpPr>
        <p:spPr>
          <a:xfrm>
            <a:off x="6450453" y="4821602"/>
            <a:ext cx="2736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環境部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—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 空氣品質指標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 AQI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 descr="一張含有 文字, 字型, 數字, 軟體 的圖片&#10;&#10;自動產生的描述">
            <a:extLst>
              <a:ext uri="{FF2B5EF4-FFF2-40B4-BE49-F238E27FC236}">
                <a16:creationId xmlns:a16="http://schemas.microsoft.com/office/drawing/2014/main" id="{1F4840B0-B13A-565E-F1EB-7D94FD05F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2"/>
          <a:stretch/>
        </p:blipFill>
        <p:spPr>
          <a:xfrm>
            <a:off x="710272" y="1082609"/>
            <a:ext cx="7666503" cy="2045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A59A851-9E6F-3DD2-05F7-2AFA70AECC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4435"/>
          <a:stretch/>
        </p:blipFill>
        <p:spPr>
          <a:xfrm>
            <a:off x="710272" y="3127659"/>
            <a:ext cx="7666504" cy="16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0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63199F1E-1DB5-01D6-343B-90C281244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47">
            <a:extLst>
              <a:ext uri="{FF2B5EF4-FFF2-40B4-BE49-F238E27FC236}">
                <a16:creationId xmlns:a16="http://schemas.microsoft.com/office/drawing/2014/main" id="{27D9A56B-C9AE-95EB-B1BA-21AAFD606A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2272325" y="2013075"/>
            <a:ext cx="4713900" cy="12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sp>
        <p:nvSpPr>
          <p:cNvPr id="1702" name="Google Shape;1702;p47">
            <a:extLst>
              <a:ext uri="{FF2B5EF4-FFF2-40B4-BE49-F238E27FC236}">
                <a16:creationId xmlns:a16="http://schemas.microsoft.com/office/drawing/2014/main" id="{D929FD13-03C0-CD7F-14AE-B32985221B4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693553" y="3698025"/>
            <a:ext cx="37569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grpSp>
        <p:nvGrpSpPr>
          <p:cNvPr id="1703" name="Google Shape;1703;p47">
            <a:extLst>
              <a:ext uri="{FF2B5EF4-FFF2-40B4-BE49-F238E27FC236}">
                <a16:creationId xmlns:a16="http://schemas.microsoft.com/office/drawing/2014/main" id="{FC3CA3C9-434C-EF22-D7E1-71D94DCD092F}"/>
              </a:ext>
            </a:extLst>
          </p:cNvPr>
          <p:cNvGrpSpPr/>
          <p:nvPr/>
        </p:nvGrpSpPr>
        <p:grpSpPr>
          <a:xfrm rot="10035927" flipH="1">
            <a:off x="8458009" y="3229609"/>
            <a:ext cx="1377807" cy="668408"/>
            <a:chOff x="2756875" y="1135100"/>
            <a:chExt cx="1236125" cy="599675"/>
          </a:xfrm>
        </p:grpSpPr>
        <p:sp>
          <p:nvSpPr>
            <p:cNvPr id="1704" name="Google Shape;1704;p47">
              <a:extLst>
                <a:ext uri="{FF2B5EF4-FFF2-40B4-BE49-F238E27FC236}">
                  <a16:creationId xmlns:a16="http://schemas.microsoft.com/office/drawing/2014/main" id="{84A2E7C7-D315-7FE4-9E74-B7286BBEDF64}"/>
                </a:ext>
              </a:extLst>
            </p:cNvPr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>
              <a:extLst>
                <a:ext uri="{FF2B5EF4-FFF2-40B4-BE49-F238E27FC236}">
                  <a16:creationId xmlns:a16="http://schemas.microsoft.com/office/drawing/2014/main" id="{D9681183-0221-3249-6244-CD4442BF0C88}"/>
                </a:ext>
              </a:extLst>
            </p:cNvPr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>
              <a:extLst>
                <a:ext uri="{FF2B5EF4-FFF2-40B4-BE49-F238E27FC236}">
                  <a16:creationId xmlns:a16="http://schemas.microsoft.com/office/drawing/2014/main" id="{9F0CEE2C-DB03-BEA7-5F02-64330A441295}"/>
                </a:ext>
              </a:extLst>
            </p:cNvPr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>
              <a:extLst>
                <a:ext uri="{FF2B5EF4-FFF2-40B4-BE49-F238E27FC236}">
                  <a16:creationId xmlns:a16="http://schemas.microsoft.com/office/drawing/2014/main" id="{2C3E2829-F292-CD1A-C11A-B824BB98DA1B}"/>
                </a:ext>
              </a:extLst>
            </p:cNvPr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rgbClr val="F9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8" name="Google Shape;1708;p47">
            <a:extLst>
              <a:ext uri="{FF2B5EF4-FFF2-40B4-BE49-F238E27FC236}">
                <a16:creationId xmlns:a16="http://schemas.microsoft.com/office/drawing/2014/main" id="{0B396E30-8D7A-BEAE-0D86-FFE128A081F3}"/>
              </a:ext>
            </a:extLst>
          </p:cNvPr>
          <p:cNvGrpSpPr/>
          <p:nvPr/>
        </p:nvGrpSpPr>
        <p:grpSpPr>
          <a:xfrm flipH="1">
            <a:off x="944328" y="1022605"/>
            <a:ext cx="1304946" cy="819872"/>
            <a:chOff x="-1876650" y="1573888"/>
            <a:chExt cx="1170775" cy="735575"/>
          </a:xfrm>
        </p:grpSpPr>
        <p:sp>
          <p:nvSpPr>
            <p:cNvPr id="1709" name="Google Shape;1709;p47">
              <a:extLst>
                <a:ext uri="{FF2B5EF4-FFF2-40B4-BE49-F238E27FC236}">
                  <a16:creationId xmlns:a16="http://schemas.microsoft.com/office/drawing/2014/main" id="{D2FADF2A-DA76-B0A3-C8BD-E6D1C50DDA79}"/>
                </a:ext>
              </a:extLst>
            </p:cNvPr>
            <p:cNvSpPr/>
            <p:nvPr/>
          </p:nvSpPr>
          <p:spPr>
            <a:xfrm>
              <a:off x="-1629225" y="2065888"/>
              <a:ext cx="26800" cy="26125"/>
            </a:xfrm>
            <a:custGeom>
              <a:avLst/>
              <a:gdLst/>
              <a:ahLst/>
              <a:cxnLst/>
              <a:rect l="l" t="t" r="r" b="b"/>
              <a:pathLst>
                <a:path w="1072" h="1045" extrusionOk="0">
                  <a:moveTo>
                    <a:pt x="528" y="0"/>
                  </a:moveTo>
                  <a:cubicBezTo>
                    <a:pt x="519" y="0"/>
                    <a:pt x="510" y="0"/>
                    <a:pt x="501" y="1"/>
                  </a:cubicBezTo>
                  <a:cubicBezTo>
                    <a:pt x="215" y="22"/>
                    <a:pt x="1" y="272"/>
                    <a:pt x="22" y="558"/>
                  </a:cubicBezTo>
                  <a:cubicBezTo>
                    <a:pt x="36" y="834"/>
                    <a:pt x="271" y="1044"/>
                    <a:pt x="545" y="1044"/>
                  </a:cubicBezTo>
                  <a:cubicBezTo>
                    <a:pt x="554" y="1044"/>
                    <a:pt x="563" y="1044"/>
                    <a:pt x="572" y="1043"/>
                  </a:cubicBezTo>
                  <a:cubicBezTo>
                    <a:pt x="858" y="1022"/>
                    <a:pt x="1072" y="772"/>
                    <a:pt x="1058" y="486"/>
                  </a:cubicBezTo>
                  <a:cubicBezTo>
                    <a:pt x="1037" y="210"/>
                    <a:pt x="802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>
              <a:extLst>
                <a:ext uri="{FF2B5EF4-FFF2-40B4-BE49-F238E27FC236}">
                  <a16:creationId xmlns:a16="http://schemas.microsoft.com/office/drawing/2014/main" id="{5F984D06-11A3-1393-F3CE-36CF8CB4DCF8}"/>
                </a:ext>
              </a:extLst>
            </p:cNvPr>
            <p:cNvSpPr/>
            <p:nvPr/>
          </p:nvSpPr>
          <p:spPr>
            <a:xfrm>
              <a:off x="-1276450" y="2068188"/>
              <a:ext cx="23400" cy="22400"/>
            </a:xfrm>
            <a:custGeom>
              <a:avLst/>
              <a:gdLst/>
              <a:ahLst/>
              <a:cxnLst/>
              <a:rect l="l" t="t" r="r" b="b"/>
              <a:pathLst>
                <a:path w="936" h="896" extrusionOk="0">
                  <a:moveTo>
                    <a:pt x="470" y="1"/>
                  </a:moveTo>
                  <a:cubicBezTo>
                    <a:pt x="461" y="1"/>
                    <a:pt x="452" y="1"/>
                    <a:pt x="443" y="2"/>
                  </a:cubicBezTo>
                  <a:cubicBezTo>
                    <a:pt x="193" y="9"/>
                    <a:pt x="0" y="223"/>
                    <a:pt x="22" y="473"/>
                  </a:cubicBezTo>
                  <a:cubicBezTo>
                    <a:pt x="28" y="710"/>
                    <a:pt x="222" y="896"/>
                    <a:pt x="455" y="896"/>
                  </a:cubicBezTo>
                  <a:cubicBezTo>
                    <a:pt x="468" y="896"/>
                    <a:pt x="480" y="895"/>
                    <a:pt x="493" y="894"/>
                  </a:cubicBezTo>
                  <a:cubicBezTo>
                    <a:pt x="743" y="887"/>
                    <a:pt x="936" y="673"/>
                    <a:pt x="914" y="423"/>
                  </a:cubicBezTo>
                  <a:cubicBezTo>
                    <a:pt x="907" y="182"/>
                    <a:pt x="708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>
              <a:extLst>
                <a:ext uri="{FF2B5EF4-FFF2-40B4-BE49-F238E27FC236}">
                  <a16:creationId xmlns:a16="http://schemas.microsoft.com/office/drawing/2014/main" id="{B8459FED-904E-1B54-9641-E318C5B94CFD}"/>
                </a:ext>
              </a:extLst>
            </p:cNvPr>
            <p:cNvSpPr/>
            <p:nvPr/>
          </p:nvSpPr>
          <p:spPr>
            <a:xfrm>
              <a:off x="-1074550" y="1634013"/>
              <a:ext cx="23225" cy="22400"/>
            </a:xfrm>
            <a:custGeom>
              <a:avLst/>
              <a:gdLst/>
              <a:ahLst/>
              <a:cxnLst/>
              <a:rect l="l" t="t" r="r" b="b"/>
              <a:pathLst>
                <a:path w="929" h="896" extrusionOk="0">
                  <a:moveTo>
                    <a:pt x="475" y="0"/>
                  </a:moveTo>
                  <a:cubicBezTo>
                    <a:pt x="462" y="0"/>
                    <a:pt x="449" y="1"/>
                    <a:pt x="436" y="2"/>
                  </a:cubicBezTo>
                  <a:cubicBezTo>
                    <a:pt x="186" y="9"/>
                    <a:pt x="1" y="223"/>
                    <a:pt x="15" y="473"/>
                  </a:cubicBezTo>
                  <a:cubicBezTo>
                    <a:pt x="36" y="714"/>
                    <a:pt x="235" y="895"/>
                    <a:pt x="461" y="895"/>
                  </a:cubicBezTo>
                  <a:cubicBezTo>
                    <a:pt x="469" y="895"/>
                    <a:pt x="478" y="895"/>
                    <a:pt x="486" y="895"/>
                  </a:cubicBezTo>
                  <a:cubicBezTo>
                    <a:pt x="736" y="880"/>
                    <a:pt x="929" y="666"/>
                    <a:pt x="908" y="416"/>
                  </a:cubicBezTo>
                  <a:cubicBezTo>
                    <a:pt x="901" y="179"/>
                    <a:pt x="708" y="0"/>
                    <a:pt x="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>
              <a:extLst>
                <a:ext uri="{FF2B5EF4-FFF2-40B4-BE49-F238E27FC236}">
                  <a16:creationId xmlns:a16="http://schemas.microsoft.com/office/drawing/2014/main" id="{5A426F4D-C135-AF65-89FD-A67443CBA05F}"/>
                </a:ext>
              </a:extLst>
            </p:cNvPr>
            <p:cNvSpPr/>
            <p:nvPr/>
          </p:nvSpPr>
          <p:spPr>
            <a:xfrm>
              <a:off x="-729100" y="1573888"/>
              <a:ext cx="23225" cy="22350"/>
            </a:xfrm>
            <a:custGeom>
              <a:avLst/>
              <a:gdLst/>
              <a:ahLst/>
              <a:cxnLst/>
              <a:rect l="l" t="t" r="r" b="b"/>
              <a:pathLst>
                <a:path w="929" h="894" extrusionOk="0">
                  <a:moveTo>
                    <a:pt x="450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186" y="15"/>
                    <a:pt x="0" y="229"/>
                    <a:pt x="15" y="479"/>
                  </a:cubicBezTo>
                  <a:cubicBezTo>
                    <a:pt x="35" y="720"/>
                    <a:pt x="234" y="894"/>
                    <a:pt x="459" y="894"/>
                  </a:cubicBezTo>
                  <a:cubicBezTo>
                    <a:pt x="468" y="894"/>
                    <a:pt x="477" y="894"/>
                    <a:pt x="486" y="893"/>
                  </a:cubicBezTo>
                  <a:cubicBezTo>
                    <a:pt x="736" y="886"/>
                    <a:pt x="929" y="672"/>
                    <a:pt x="907" y="422"/>
                  </a:cubicBezTo>
                  <a:cubicBezTo>
                    <a:pt x="900" y="177"/>
                    <a:pt x="694" y="0"/>
                    <a:pt x="4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>
              <a:extLst>
                <a:ext uri="{FF2B5EF4-FFF2-40B4-BE49-F238E27FC236}">
                  <a16:creationId xmlns:a16="http://schemas.microsoft.com/office/drawing/2014/main" id="{E80E8B73-97EF-8C38-04D5-FCF243251373}"/>
                </a:ext>
              </a:extLst>
            </p:cNvPr>
            <p:cNvSpPr/>
            <p:nvPr/>
          </p:nvSpPr>
          <p:spPr>
            <a:xfrm>
              <a:off x="-1876650" y="2289363"/>
              <a:ext cx="21100" cy="20100"/>
            </a:xfrm>
            <a:custGeom>
              <a:avLst/>
              <a:gdLst/>
              <a:ahLst/>
              <a:cxnLst/>
              <a:rect l="l" t="t" r="r" b="b"/>
              <a:pathLst>
                <a:path w="844" h="804" extrusionOk="0">
                  <a:moveTo>
                    <a:pt x="431" y="0"/>
                  </a:moveTo>
                  <a:cubicBezTo>
                    <a:pt x="418" y="0"/>
                    <a:pt x="406" y="1"/>
                    <a:pt x="393" y="2"/>
                  </a:cubicBezTo>
                  <a:cubicBezTo>
                    <a:pt x="172" y="9"/>
                    <a:pt x="1" y="209"/>
                    <a:pt x="22" y="431"/>
                  </a:cubicBezTo>
                  <a:cubicBezTo>
                    <a:pt x="35" y="639"/>
                    <a:pt x="201" y="804"/>
                    <a:pt x="406" y="804"/>
                  </a:cubicBezTo>
                  <a:cubicBezTo>
                    <a:pt x="418" y="804"/>
                    <a:pt x="431" y="803"/>
                    <a:pt x="443" y="802"/>
                  </a:cubicBezTo>
                  <a:cubicBezTo>
                    <a:pt x="672" y="795"/>
                    <a:pt x="843" y="602"/>
                    <a:pt x="822" y="374"/>
                  </a:cubicBezTo>
                  <a:cubicBezTo>
                    <a:pt x="815" y="165"/>
                    <a:pt x="637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>
              <a:extLst>
                <a:ext uri="{FF2B5EF4-FFF2-40B4-BE49-F238E27FC236}">
                  <a16:creationId xmlns:a16="http://schemas.microsoft.com/office/drawing/2014/main" id="{4997481D-8BF8-F252-66D5-6EEB1920FE37}"/>
                </a:ext>
              </a:extLst>
            </p:cNvPr>
            <p:cNvSpPr/>
            <p:nvPr/>
          </p:nvSpPr>
          <p:spPr>
            <a:xfrm>
              <a:off x="-1870225" y="1583163"/>
              <a:ext cx="1152750" cy="720025"/>
            </a:xfrm>
            <a:custGeom>
              <a:avLst/>
              <a:gdLst/>
              <a:ahLst/>
              <a:cxnLst/>
              <a:rect l="l" t="t" r="r" b="b"/>
              <a:pathLst>
                <a:path w="46110" h="28801" extrusionOk="0">
                  <a:moveTo>
                    <a:pt x="46088" y="1"/>
                  </a:moveTo>
                  <a:lnTo>
                    <a:pt x="32256" y="2393"/>
                  </a:lnTo>
                  <a:lnTo>
                    <a:pt x="32228" y="2393"/>
                  </a:lnTo>
                  <a:lnTo>
                    <a:pt x="24194" y="19860"/>
                  </a:lnTo>
                  <a:lnTo>
                    <a:pt x="10212" y="19688"/>
                  </a:lnTo>
                  <a:lnTo>
                    <a:pt x="10198" y="19688"/>
                  </a:lnTo>
                  <a:lnTo>
                    <a:pt x="1" y="28743"/>
                  </a:lnTo>
                  <a:lnTo>
                    <a:pt x="58" y="28800"/>
                  </a:lnTo>
                  <a:lnTo>
                    <a:pt x="10234" y="19781"/>
                  </a:lnTo>
                  <a:lnTo>
                    <a:pt x="24223" y="19960"/>
                  </a:lnTo>
                  <a:lnTo>
                    <a:pt x="24244" y="19960"/>
                  </a:lnTo>
                  <a:lnTo>
                    <a:pt x="32299" y="2479"/>
                  </a:lnTo>
                  <a:lnTo>
                    <a:pt x="46109" y="87"/>
                  </a:lnTo>
                  <a:lnTo>
                    <a:pt x="460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511;p58">
            <a:extLst>
              <a:ext uri="{FF2B5EF4-FFF2-40B4-BE49-F238E27FC236}">
                <a16:creationId xmlns:a16="http://schemas.microsoft.com/office/drawing/2014/main" id="{7D09CFDB-8539-E033-7308-5B6A46537FFA}"/>
              </a:ext>
            </a:extLst>
          </p:cNvPr>
          <p:cNvSpPr txBox="1">
            <a:spLocks/>
          </p:cNvSpPr>
          <p:nvPr/>
        </p:nvSpPr>
        <p:spPr>
          <a:xfrm>
            <a:off x="663025" y="445025"/>
            <a:ext cx="776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iga"/>
              <a:buNone/>
              <a:defRPr sz="1800" b="0" i="0" u="none" strike="noStrike" cap="none">
                <a:solidFill>
                  <a:schemeClr val="lt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 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每日降雨量</a:t>
            </a:r>
            <a:endParaRPr lang="zh-TW" altLang="en-US" sz="30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EF97436-0B1A-D0D4-2501-AEC92BE6CEC2}"/>
              </a:ext>
            </a:extLst>
          </p:cNvPr>
          <p:cNvSpPr txBox="1"/>
          <p:nvPr/>
        </p:nvSpPr>
        <p:spPr>
          <a:xfrm>
            <a:off x="6821190" y="4796150"/>
            <a:ext cx="2322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中央氣象署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—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 每日降雨量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, 螢幕擷取畫面, 數字, 平行 的圖片&#10;&#10;自動產生的描述">
            <a:extLst>
              <a:ext uri="{FF2B5EF4-FFF2-40B4-BE49-F238E27FC236}">
                <a16:creationId xmlns:a16="http://schemas.microsoft.com/office/drawing/2014/main" id="{71C92446-255D-8BB0-23C3-6C3D12C71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" b="9487"/>
          <a:stretch/>
        </p:blipFill>
        <p:spPr>
          <a:xfrm>
            <a:off x="907080" y="1052850"/>
            <a:ext cx="7329840" cy="369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0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9"/>
          <p:cNvSpPr txBox="1">
            <a:spLocks noGrp="1"/>
          </p:cNvSpPr>
          <p:nvPr>
            <p:ph type="title"/>
          </p:nvPr>
        </p:nvSpPr>
        <p:spPr>
          <a:xfrm>
            <a:off x="663025" y="445025"/>
            <a:ext cx="77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問題陳述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28" name="Google Shape;1828;p49"/>
          <p:cNvSpPr txBox="1">
            <a:spLocks noGrp="1"/>
          </p:cNvSpPr>
          <p:nvPr>
            <p:ph type="subTitle" idx="1"/>
          </p:nvPr>
        </p:nvSpPr>
        <p:spPr>
          <a:xfrm flipH="1">
            <a:off x="368185" y="1301089"/>
            <a:ext cx="5659354" cy="3429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</a:rPr>
              <a:t>目標：分析降雨量對於空氣品質的影響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，</a:t>
            </a: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</a:rPr>
              <a:t>並建構機器學習模型預測未來的 </a:t>
            </a:r>
            <a:r>
              <a:rPr lang="en-US" altLang="zh-TW" sz="1400" dirty="0">
                <a:latin typeface="Taipei Sans TC Beta" pitchFamily="2" charset="-120"/>
                <a:ea typeface="Taipei Sans TC Beta" pitchFamily="2" charset="-120"/>
              </a:rPr>
              <a:t>AQI</a:t>
            </a: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</a:rPr>
              <a:t> 指標</a:t>
            </a:r>
            <a:endParaRPr lang="en-US" altLang="zh-TW" sz="1400" dirty="0">
              <a:latin typeface="Taipei Sans TC Beta" pitchFamily="2" charset="-120"/>
              <a:ea typeface="Taipei Sans TC Beta" pitchFamily="2" charset="-12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altLang="zh-TW" sz="1400" dirty="0"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</a:rPr>
              <a:t>輸入：某一縣市前數日的降雨量、</a:t>
            </a:r>
            <a:r>
              <a:rPr lang="en-US" altLang="zh-TW" sz="1400" dirty="0">
                <a:latin typeface="Taipei Sans TC Beta" pitchFamily="2" charset="-120"/>
                <a:ea typeface="Taipei Sans TC Beta" pitchFamily="2" charset="-120"/>
              </a:rPr>
              <a:t>AQI</a:t>
            </a: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</a:rPr>
              <a:t> 、六項空氣污染物指標</a:t>
            </a:r>
            <a:endParaRPr lang="en-US" altLang="zh-TW" sz="1400" dirty="0">
              <a:latin typeface="Taipei Sans TC Beta" pitchFamily="2" charset="-120"/>
              <a:ea typeface="Taipei Sans TC Beta" pitchFamily="2" charset="-12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altLang="zh-TW" sz="1400" dirty="0"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</a:rPr>
              <a:t>輸出：隔日的預測</a:t>
            </a:r>
            <a:r>
              <a:rPr lang="en-US" altLang="zh-TW" sz="1400" dirty="0">
                <a:latin typeface="Taipei Sans TC Beta" pitchFamily="2" charset="-120"/>
                <a:ea typeface="Taipei Sans TC Beta" pitchFamily="2" charset="-120"/>
              </a:rPr>
              <a:t>AQI</a:t>
            </a: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</a:rPr>
              <a:t>數值</a:t>
            </a:r>
            <a:endParaRPr b="1" dirty="0">
              <a:solidFill>
                <a:srgbClr val="151821"/>
              </a:solidFill>
              <a:highlight>
                <a:schemeClr val="accent3"/>
              </a:highlight>
              <a:latin typeface="Taipei Sans TC Beta" pitchFamily="2" charset="-120"/>
              <a:ea typeface="Taipei Sans TC Beta" pitchFamily="2" charset="-120"/>
              <a:cs typeface="Arial"/>
              <a:sym typeface="Arial"/>
            </a:endParaRPr>
          </a:p>
        </p:txBody>
      </p:sp>
      <p:grpSp>
        <p:nvGrpSpPr>
          <p:cNvPr id="2" name="Google Shape;1518;p41">
            <a:extLst>
              <a:ext uri="{FF2B5EF4-FFF2-40B4-BE49-F238E27FC236}">
                <a16:creationId xmlns:a16="http://schemas.microsoft.com/office/drawing/2014/main" id="{EE3053EA-FBF6-E7FD-5787-551389813E50}"/>
              </a:ext>
            </a:extLst>
          </p:cNvPr>
          <p:cNvGrpSpPr/>
          <p:nvPr/>
        </p:nvGrpSpPr>
        <p:grpSpPr>
          <a:xfrm>
            <a:off x="3793814" y="1298138"/>
            <a:ext cx="7311850" cy="5030950"/>
            <a:chOff x="2165200" y="633250"/>
            <a:chExt cx="10787460" cy="7422358"/>
          </a:xfrm>
        </p:grpSpPr>
        <p:sp>
          <p:nvSpPr>
            <p:cNvPr id="3" name="Google Shape;1519;p41">
              <a:extLst>
                <a:ext uri="{FF2B5EF4-FFF2-40B4-BE49-F238E27FC236}">
                  <a16:creationId xmlns:a16="http://schemas.microsoft.com/office/drawing/2014/main" id="{D77485B7-9D92-E4BC-763D-5490903A03FE}"/>
                </a:ext>
              </a:extLst>
            </p:cNvPr>
            <p:cNvSpPr/>
            <p:nvPr/>
          </p:nvSpPr>
          <p:spPr>
            <a:xfrm>
              <a:off x="4488433" y="2021526"/>
              <a:ext cx="8464227" cy="4569402"/>
            </a:xfrm>
            <a:custGeom>
              <a:avLst/>
              <a:gdLst/>
              <a:ahLst/>
              <a:cxnLst/>
              <a:rect l="l" t="t" r="r" b="b"/>
              <a:pathLst>
                <a:path w="255466" h="137913" extrusionOk="0">
                  <a:moveTo>
                    <a:pt x="80963" y="1"/>
                  </a:moveTo>
                  <a:cubicBezTo>
                    <a:pt x="64198" y="1"/>
                    <a:pt x="45419" y="7420"/>
                    <a:pt x="31220" y="30693"/>
                  </a:cubicBezTo>
                  <a:cubicBezTo>
                    <a:pt x="15724" y="56107"/>
                    <a:pt x="8855" y="54215"/>
                    <a:pt x="0" y="62705"/>
                  </a:cubicBezTo>
                  <a:lnTo>
                    <a:pt x="0" y="62705"/>
                  </a:lnTo>
                  <a:cubicBezTo>
                    <a:pt x="343" y="62508"/>
                    <a:pt x="20229" y="51251"/>
                    <a:pt x="40518" y="51251"/>
                  </a:cubicBezTo>
                  <a:cubicBezTo>
                    <a:pt x="45153" y="51251"/>
                    <a:pt x="49808" y="51839"/>
                    <a:pt x="54257" y="53279"/>
                  </a:cubicBezTo>
                  <a:cubicBezTo>
                    <a:pt x="76157" y="60359"/>
                    <a:pt x="78298" y="99163"/>
                    <a:pt x="106386" y="99163"/>
                  </a:cubicBezTo>
                  <a:cubicBezTo>
                    <a:pt x="109208" y="99163"/>
                    <a:pt x="112291" y="98771"/>
                    <a:pt x="115683" y="97917"/>
                  </a:cubicBezTo>
                  <a:cubicBezTo>
                    <a:pt x="121200" y="96525"/>
                    <a:pt x="126462" y="95884"/>
                    <a:pt x="131425" y="95884"/>
                  </a:cubicBezTo>
                  <a:cubicBezTo>
                    <a:pt x="159522" y="95884"/>
                    <a:pt x="178044" y="116436"/>
                    <a:pt x="179179" y="137756"/>
                  </a:cubicBezTo>
                  <a:lnTo>
                    <a:pt x="231365" y="137913"/>
                  </a:lnTo>
                  <a:cubicBezTo>
                    <a:pt x="255466" y="101623"/>
                    <a:pt x="225045" y="105379"/>
                    <a:pt x="231715" y="74073"/>
                  </a:cubicBezTo>
                  <a:cubicBezTo>
                    <a:pt x="237683" y="46082"/>
                    <a:pt x="225198" y="17355"/>
                    <a:pt x="189299" y="17355"/>
                  </a:cubicBezTo>
                  <a:cubicBezTo>
                    <a:pt x="185040" y="17355"/>
                    <a:pt x="180450" y="17759"/>
                    <a:pt x="175523" y="18618"/>
                  </a:cubicBezTo>
                  <a:cubicBezTo>
                    <a:pt x="165638" y="20337"/>
                    <a:pt x="157620" y="21064"/>
                    <a:pt x="150933" y="21064"/>
                  </a:cubicBezTo>
                  <a:cubicBezTo>
                    <a:pt x="126189" y="21064"/>
                    <a:pt x="119667" y="11114"/>
                    <a:pt x="104236" y="4700"/>
                  </a:cubicBezTo>
                  <a:cubicBezTo>
                    <a:pt x="97595" y="1944"/>
                    <a:pt x="89543" y="1"/>
                    <a:pt x="8096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520;p41">
              <a:extLst>
                <a:ext uri="{FF2B5EF4-FFF2-40B4-BE49-F238E27FC236}">
                  <a16:creationId xmlns:a16="http://schemas.microsoft.com/office/drawing/2014/main" id="{55603C80-93A3-CB75-9B7B-AD8B79048B5B}"/>
                </a:ext>
              </a:extLst>
            </p:cNvPr>
            <p:cNvGrpSpPr/>
            <p:nvPr/>
          </p:nvGrpSpPr>
          <p:grpSpPr>
            <a:xfrm>
              <a:off x="2165200" y="2991200"/>
              <a:ext cx="9250196" cy="5064409"/>
              <a:chOff x="-326970" y="2661000"/>
              <a:chExt cx="6979700" cy="3821330"/>
            </a:xfrm>
          </p:grpSpPr>
          <p:sp>
            <p:nvSpPr>
              <p:cNvPr id="10" name="Google Shape;1521;p41">
                <a:extLst>
                  <a:ext uri="{FF2B5EF4-FFF2-40B4-BE49-F238E27FC236}">
                    <a16:creationId xmlns:a16="http://schemas.microsoft.com/office/drawing/2014/main" id="{5A4D48B1-DEFE-0A63-88FD-44C30F4E3E3D}"/>
                  </a:ext>
                </a:extLst>
              </p:cNvPr>
              <p:cNvSpPr/>
              <p:nvPr/>
            </p:nvSpPr>
            <p:spPr>
              <a:xfrm>
                <a:off x="-326970" y="3034555"/>
                <a:ext cx="6979700" cy="3447775"/>
              </a:xfrm>
              <a:custGeom>
                <a:avLst/>
                <a:gdLst/>
                <a:ahLst/>
                <a:cxnLst/>
                <a:rect l="l" t="t" r="r" b="b"/>
                <a:pathLst>
                  <a:path w="279188" h="137911" extrusionOk="0">
                    <a:moveTo>
                      <a:pt x="109228" y="0"/>
                    </a:moveTo>
                    <a:cubicBezTo>
                      <a:pt x="100413" y="0"/>
                      <a:pt x="91040" y="2050"/>
                      <a:pt x="82071" y="7376"/>
                    </a:cubicBezTo>
                    <a:cubicBezTo>
                      <a:pt x="73987" y="12189"/>
                      <a:pt x="66218" y="19658"/>
                      <a:pt x="59491" y="30691"/>
                    </a:cubicBezTo>
                    <a:cubicBezTo>
                      <a:pt x="54028" y="39645"/>
                      <a:pt x="49637" y="45215"/>
                      <a:pt x="45852" y="49036"/>
                    </a:cubicBezTo>
                    <a:cubicBezTo>
                      <a:pt x="38904" y="56048"/>
                      <a:pt x="34005" y="57190"/>
                      <a:pt x="28278" y="62689"/>
                    </a:cubicBezTo>
                    <a:cubicBezTo>
                      <a:pt x="24865" y="65959"/>
                      <a:pt x="21159" y="70758"/>
                      <a:pt x="16553" y="79256"/>
                    </a:cubicBezTo>
                    <a:cubicBezTo>
                      <a:pt x="0" y="109819"/>
                      <a:pt x="20852" y="137168"/>
                      <a:pt x="20852" y="137168"/>
                    </a:cubicBezTo>
                    <a:lnTo>
                      <a:pt x="207443" y="137754"/>
                    </a:lnTo>
                    <a:lnTo>
                      <a:pt x="259629" y="137911"/>
                    </a:lnTo>
                    <a:cubicBezTo>
                      <a:pt x="279188" y="108462"/>
                      <a:pt x="262842" y="105384"/>
                      <a:pt x="259558" y="88553"/>
                    </a:cubicBezTo>
                    <a:cubicBezTo>
                      <a:pt x="259236" y="86911"/>
                      <a:pt x="259043" y="85140"/>
                      <a:pt x="259015" y="83205"/>
                    </a:cubicBezTo>
                    <a:cubicBezTo>
                      <a:pt x="258972" y="80505"/>
                      <a:pt x="259258" y="77499"/>
                      <a:pt x="259986" y="74071"/>
                    </a:cubicBezTo>
                    <a:cubicBezTo>
                      <a:pt x="265955" y="46080"/>
                      <a:pt x="253475" y="17353"/>
                      <a:pt x="217578" y="17353"/>
                    </a:cubicBezTo>
                    <a:cubicBezTo>
                      <a:pt x="213318" y="17353"/>
                      <a:pt x="208729" y="17757"/>
                      <a:pt x="203801" y="18616"/>
                    </a:cubicBezTo>
                    <a:cubicBezTo>
                      <a:pt x="193915" y="20335"/>
                      <a:pt x="185896" y="21062"/>
                      <a:pt x="179207" y="21062"/>
                    </a:cubicBezTo>
                    <a:cubicBezTo>
                      <a:pt x="154461" y="21062"/>
                      <a:pt x="147938" y="11112"/>
                      <a:pt x="132507" y="4698"/>
                    </a:cubicBezTo>
                    <a:cubicBezTo>
                      <a:pt x="125866" y="1943"/>
                      <a:pt x="117811" y="0"/>
                      <a:pt x="1092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22;p41">
                <a:extLst>
                  <a:ext uri="{FF2B5EF4-FFF2-40B4-BE49-F238E27FC236}">
                    <a16:creationId xmlns:a16="http://schemas.microsoft.com/office/drawing/2014/main" id="{36C3371F-7702-7B78-FB09-DD45D5C31CFC}"/>
                  </a:ext>
                </a:extLst>
              </p:cNvPr>
              <p:cNvSpPr/>
              <p:nvPr/>
            </p:nvSpPr>
            <p:spPr>
              <a:xfrm>
                <a:off x="3349925" y="3744025"/>
                <a:ext cx="143575" cy="26755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10702" extrusionOk="0">
                    <a:moveTo>
                      <a:pt x="2236" y="0"/>
                    </a:moveTo>
                    <a:lnTo>
                      <a:pt x="1" y="386"/>
                    </a:lnTo>
                    <a:cubicBezTo>
                      <a:pt x="1" y="386"/>
                      <a:pt x="1536" y="5199"/>
                      <a:pt x="1636" y="6248"/>
                    </a:cubicBezTo>
                    <a:cubicBezTo>
                      <a:pt x="1750" y="7534"/>
                      <a:pt x="1886" y="7948"/>
                      <a:pt x="1379" y="8812"/>
                    </a:cubicBezTo>
                    <a:cubicBezTo>
                      <a:pt x="1322" y="8898"/>
                      <a:pt x="1258" y="8998"/>
                      <a:pt x="1208" y="9098"/>
                    </a:cubicBezTo>
                    <a:cubicBezTo>
                      <a:pt x="1186" y="9133"/>
                      <a:pt x="1165" y="9169"/>
                      <a:pt x="1143" y="9205"/>
                    </a:cubicBezTo>
                    <a:cubicBezTo>
                      <a:pt x="708" y="9926"/>
                      <a:pt x="315" y="10561"/>
                      <a:pt x="508" y="10661"/>
                    </a:cubicBezTo>
                    <a:cubicBezTo>
                      <a:pt x="557" y="10684"/>
                      <a:pt x="633" y="10701"/>
                      <a:pt x="734" y="10701"/>
                    </a:cubicBezTo>
                    <a:cubicBezTo>
                      <a:pt x="1099" y="10701"/>
                      <a:pt x="1787" y="10479"/>
                      <a:pt x="2700" y="9533"/>
                    </a:cubicBezTo>
                    <a:cubicBezTo>
                      <a:pt x="3714" y="8469"/>
                      <a:pt x="3500" y="8355"/>
                      <a:pt x="4071" y="7826"/>
                    </a:cubicBezTo>
                    <a:cubicBezTo>
                      <a:pt x="4086" y="7812"/>
                      <a:pt x="4100" y="7805"/>
                      <a:pt x="4107" y="7791"/>
                    </a:cubicBezTo>
                    <a:cubicBezTo>
                      <a:pt x="4121" y="7776"/>
                      <a:pt x="4136" y="7769"/>
                      <a:pt x="4157" y="7748"/>
                    </a:cubicBezTo>
                    <a:cubicBezTo>
                      <a:pt x="4214" y="7698"/>
                      <a:pt x="4278" y="7641"/>
                      <a:pt x="4357" y="7577"/>
                    </a:cubicBezTo>
                    <a:cubicBezTo>
                      <a:pt x="4978" y="7091"/>
                      <a:pt x="5492" y="6598"/>
                      <a:pt x="5657" y="6163"/>
                    </a:cubicBezTo>
                    <a:cubicBezTo>
                      <a:pt x="5742" y="5920"/>
                      <a:pt x="5714" y="5698"/>
                      <a:pt x="5549" y="5499"/>
                    </a:cubicBezTo>
                    <a:cubicBezTo>
                      <a:pt x="5371" y="5306"/>
                      <a:pt x="5142" y="5149"/>
                      <a:pt x="4942" y="5027"/>
                    </a:cubicBezTo>
                    <a:lnTo>
                      <a:pt x="4857" y="4970"/>
                    </a:lnTo>
                    <a:cubicBezTo>
                      <a:pt x="4485" y="4742"/>
                      <a:pt x="4036" y="4734"/>
                      <a:pt x="3643" y="4420"/>
                    </a:cubicBezTo>
                    <a:cubicBezTo>
                      <a:pt x="2907" y="3828"/>
                      <a:pt x="2236" y="0"/>
                      <a:pt x="2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23;p41">
                <a:extLst>
                  <a:ext uri="{FF2B5EF4-FFF2-40B4-BE49-F238E27FC236}">
                    <a16:creationId xmlns:a16="http://schemas.microsoft.com/office/drawing/2014/main" id="{1E06EE2F-4647-A875-68C1-FE8D3C91A69F}"/>
                  </a:ext>
                </a:extLst>
              </p:cNvPr>
              <p:cNvSpPr/>
              <p:nvPr/>
            </p:nvSpPr>
            <p:spPr>
              <a:xfrm>
                <a:off x="3357800" y="3868275"/>
                <a:ext cx="135700" cy="143300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5732" extrusionOk="0">
                    <a:moveTo>
                      <a:pt x="4542" y="0"/>
                    </a:moveTo>
                    <a:cubicBezTo>
                      <a:pt x="4070" y="664"/>
                      <a:pt x="3599" y="1814"/>
                      <a:pt x="2899" y="2706"/>
                    </a:cubicBezTo>
                    <a:cubicBezTo>
                      <a:pt x="2107" y="3728"/>
                      <a:pt x="1050" y="4156"/>
                      <a:pt x="828" y="4235"/>
                    </a:cubicBezTo>
                    <a:cubicBezTo>
                      <a:pt x="393" y="4956"/>
                      <a:pt x="0" y="5591"/>
                      <a:pt x="193" y="5691"/>
                    </a:cubicBezTo>
                    <a:cubicBezTo>
                      <a:pt x="242" y="5714"/>
                      <a:pt x="318" y="5731"/>
                      <a:pt x="419" y="5731"/>
                    </a:cubicBezTo>
                    <a:cubicBezTo>
                      <a:pt x="784" y="5731"/>
                      <a:pt x="1472" y="5509"/>
                      <a:pt x="2385" y="4563"/>
                    </a:cubicBezTo>
                    <a:cubicBezTo>
                      <a:pt x="3399" y="3499"/>
                      <a:pt x="3185" y="3385"/>
                      <a:pt x="3756" y="2856"/>
                    </a:cubicBezTo>
                    <a:cubicBezTo>
                      <a:pt x="3771" y="2842"/>
                      <a:pt x="3785" y="2835"/>
                      <a:pt x="3792" y="2821"/>
                    </a:cubicBezTo>
                    <a:cubicBezTo>
                      <a:pt x="3806" y="2806"/>
                      <a:pt x="3821" y="2799"/>
                      <a:pt x="3842" y="2778"/>
                    </a:cubicBezTo>
                    <a:cubicBezTo>
                      <a:pt x="3899" y="2728"/>
                      <a:pt x="3963" y="2664"/>
                      <a:pt x="4042" y="2599"/>
                    </a:cubicBezTo>
                    <a:cubicBezTo>
                      <a:pt x="4635" y="2121"/>
                      <a:pt x="5142" y="1628"/>
                      <a:pt x="5342" y="1193"/>
                    </a:cubicBezTo>
                    <a:cubicBezTo>
                      <a:pt x="5427" y="950"/>
                      <a:pt x="5399" y="728"/>
                      <a:pt x="5234" y="529"/>
                    </a:cubicBezTo>
                    <a:cubicBezTo>
                      <a:pt x="5056" y="336"/>
                      <a:pt x="4827" y="179"/>
                      <a:pt x="4627" y="57"/>
                    </a:cubicBezTo>
                    <a:lnTo>
                      <a:pt x="45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24;p41">
                <a:extLst>
                  <a:ext uri="{FF2B5EF4-FFF2-40B4-BE49-F238E27FC236}">
                    <a16:creationId xmlns:a16="http://schemas.microsoft.com/office/drawing/2014/main" id="{A336E50F-9D28-6C4C-2960-7654014D6BF8}"/>
                  </a:ext>
                </a:extLst>
              </p:cNvPr>
              <p:cNvSpPr/>
              <p:nvPr/>
            </p:nvSpPr>
            <p:spPr>
              <a:xfrm>
                <a:off x="2871150" y="3726700"/>
                <a:ext cx="212625" cy="132825"/>
              </a:xfrm>
              <a:custGeom>
                <a:avLst/>
                <a:gdLst/>
                <a:ahLst/>
                <a:cxnLst/>
                <a:rect l="l" t="t" r="r" b="b"/>
                <a:pathLst>
                  <a:path w="8505" h="5313" extrusionOk="0">
                    <a:moveTo>
                      <a:pt x="6370" y="0"/>
                    </a:moveTo>
                    <a:cubicBezTo>
                      <a:pt x="6370" y="0"/>
                      <a:pt x="5177" y="1907"/>
                      <a:pt x="4370" y="2371"/>
                    </a:cubicBezTo>
                    <a:cubicBezTo>
                      <a:pt x="3528" y="2864"/>
                      <a:pt x="2835" y="3471"/>
                      <a:pt x="1907" y="3585"/>
                    </a:cubicBezTo>
                    <a:cubicBezTo>
                      <a:pt x="1800" y="3592"/>
                      <a:pt x="1707" y="3614"/>
                      <a:pt x="1600" y="3621"/>
                    </a:cubicBezTo>
                    <a:cubicBezTo>
                      <a:pt x="764" y="3721"/>
                      <a:pt x="0" y="3792"/>
                      <a:pt x="43" y="3999"/>
                    </a:cubicBezTo>
                    <a:cubicBezTo>
                      <a:pt x="100" y="4228"/>
                      <a:pt x="564" y="4806"/>
                      <a:pt x="2121" y="4978"/>
                    </a:cubicBezTo>
                    <a:cubicBezTo>
                      <a:pt x="2500" y="5021"/>
                      <a:pt x="2771" y="5035"/>
                      <a:pt x="2980" y="5035"/>
                    </a:cubicBezTo>
                    <a:cubicBezTo>
                      <a:pt x="3350" y="5035"/>
                      <a:pt x="3527" y="4992"/>
                      <a:pt x="3762" y="4992"/>
                    </a:cubicBezTo>
                    <a:cubicBezTo>
                      <a:pt x="3941" y="4992"/>
                      <a:pt x="4155" y="5017"/>
                      <a:pt x="4513" y="5106"/>
                    </a:cubicBezTo>
                    <a:cubicBezTo>
                      <a:pt x="5005" y="5224"/>
                      <a:pt x="5474" y="5312"/>
                      <a:pt x="5854" y="5312"/>
                    </a:cubicBezTo>
                    <a:cubicBezTo>
                      <a:pt x="6323" y="5312"/>
                      <a:pt x="6656" y="5178"/>
                      <a:pt x="6727" y="4799"/>
                    </a:cubicBezTo>
                    <a:cubicBezTo>
                      <a:pt x="6784" y="4556"/>
                      <a:pt x="6762" y="4321"/>
                      <a:pt x="6741" y="4071"/>
                    </a:cubicBezTo>
                    <a:cubicBezTo>
                      <a:pt x="6712" y="3621"/>
                      <a:pt x="6691" y="3050"/>
                      <a:pt x="6955" y="2614"/>
                    </a:cubicBezTo>
                    <a:cubicBezTo>
                      <a:pt x="7384" y="1871"/>
                      <a:pt x="8505" y="165"/>
                      <a:pt x="8505" y="165"/>
                    </a:cubicBezTo>
                    <a:lnTo>
                      <a:pt x="63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25;p41">
                <a:extLst>
                  <a:ext uri="{FF2B5EF4-FFF2-40B4-BE49-F238E27FC236}">
                    <a16:creationId xmlns:a16="http://schemas.microsoft.com/office/drawing/2014/main" id="{634F2C40-E0B2-B60E-5DF9-FE81A8F06DB5}"/>
                  </a:ext>
                </a:extLst>
              </p:cNvPr>
              <p:cNvSpPr/>
              <p:nvPr/>
            </p:nvSpPr>
            <p:spPr>
              <a:xfrm>
                <a:off x="2871150" y="3817375"/>
                <a:ext cx="169600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1691" extrusionOk="0">
                    <a:moveTo>
                      <a:pt x="1600" y="1"/>
                    </a:moveTo>
                    <a:cubicBezTo>
                      <a:pt x="764" y="101"/>
                      <a:pt x="0" y="172"/>
                      <a:pt x="43" y="379"/>
                    </a:cubicBezTo>
                    <a:cubicBezTo>
                      <a:pt x="100" y="608"/>
                      <a:pt x="564" y="1186"/>
                      <a:pt x="2121" y="1358"/>
                    </a:cubicBezTo>
                    <a:cubicBezTo>
                      <a:pt x="2500" y="1401"/>
                      <a:pt x="2771" y="1415"/>
                      <a:pt x="2980" y="1415"/>
                    </a:cubicBezTo>
                    <a:cubicBezTo>
                      <a:pt x="3350" y="1415"/>
                      <a:pt x="3527" y="1372"/>
                      <a:pt x="3762" y="1372"/>
                    </a:cubicBezTo>
                    <a:cubicBezTo>
                      <a:pt x="3941" y="1372"/>
                      <a:pt x="4155" y="1397"/>
                      <a:pt x="4513" y="1486"/>
                    </a:cubicBezTo>
                    <a:cubicBezTo>
                      <a:pt x="5002" y="1604"/>
                      <a:pt x="5469" y="1690"/>
                      <a:pt x="5848" y="1690"/>
                    </a:cubicBezTo>
                    <a:cubicBezTo>
                      <a:pt x="6320" y="1690"/>
                      <a:pt x="6655" y="1556"/>
                      <a:pt x="6727" y="1179"/>
                    </a:cubicBezTo>
                    <a:cubicBezTo>
                      <a:pt x="6784" y="936"/>
                      <a:pt x="6762" y="694"/>
                      <a:pt x="6748" y="451"/>
                    </a:cubicBezTo>
                    <a:cubicBezTo>
                      <a:pt x="6740" y="451"/>
                      <a:pt x="6731" y="451"/>
                      <a:pt x="6722" y="451"/>
                    </a:cubicBezTo>
                    <a:cubicBezTo>
                      <a:pt x="6020" y="451"/>
                      <a:pt x="4980" y="717"/>
                      <a:pt x="3979" y="717"/>
                    </a:cubicBezTo>
                    <a:cubicBezTo>
                      <a:pt x="3931" y="717"/>
                      <a:pt x="3883" y="716"/>
                      <a:pt x="3835" y="715"/>
                    </a:cubicBezTo>
                    <a:cubicBezTo>
                      <a:pt x="2542" y="679"/>
                      <a:pt x="1607" y="22"/>
                      <a:pt x="1607" y="22"/>
                    </a:cubicBezTo>
                    <a:lnTo>
                      <a:pt x="1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26;p41">
                <a:extLst>
                  <a:ext uri="{FF2B5EF4-FFF2-40B4-BE49-F238E27FC236}">
                    <a16:creationId xmlns:a16="http://schemas.microsoft.com/office/drawing/2014/main" id="{CD6A5F90-13CD-712D-DEAC-DC02D640D63C}"/>
                  </a:ext>
                </a:extLst>
              </p:cNvPr>
              <p:cNvSpPr/>
              <p:nvPr/>
            </p:nvSpPr>
            <p:spPr>
              <a:xfrm>
                <a:off x="3244250" y="3419375"/>
                <a:ext cx="183200" cy="395675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15827" extrusionOk="0">
                    <a:moveTo>
                      <a:pt x="2915" y="1"/>
                    </a:moveTo>
                    <a:cubicBezTo>
                      <a:pt x="1310" y="1"/>
                      <a:pt x="1" y="3424"/>
                      <a:pt x="1" y="3424"/>
                    </a:cubicBezTo>
                    <a:lnTo>
                      <a:pt x="2000" y="8802"/>
                    </a:lnTo>
                    <a:lnTo>
                      <a:pt x="4606" y="15814"/>
                    </a:lnTo>
                    <a:cubicBezTo>
                      <a:pt x="4606" y="15814"/>
                      <a:pt x="4734" y="15827"/>
                      <a:pt x="4934" y="15827"/>
                    </a:cubicBezTo>
                    <a:cubicBezTo>
                      <a:pt x="5203" y="15827"/>
                      <a:pt x="5602" y="15803"/>
                      <a:pt x="5992" y="15692"/>
                    </a:cubicBezTo>
                    <a:cubicBezTo>
                      <a:pt x="6613" y="15514"/>
                      <a:pt x="7327" y="15043"/>
                      <a:pt x="7327" y="15043"/>
                    </a:cubicBezTo>
                    <a:cubicBezTo>
                      <a:pt x="7327" y="15043"/>
                      <a:pt x="6606" y="7509"/>
                      <a:pt x="5249" y="3174"/>
                    </a:cubicBezTo>
                    <a:cubicBezTo>
                      <a:pt x="4899" y="2068"/>
                      <a:pt x="4514" y="1168"/>
                      <a:pt x="4085" y="661"/>
                    </a:cubicBezTo>
                    <a:cubicBezTo>
                      <a:pt x="3687" y="191"/>
                      <a:pt x="3293" y="1"/>
                      <a:pt x="29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27;p41">
                <a:extLst>
                  <a:ext uri="{FF2B5EF4-FFF2-40B4-BE49-F238E27FC236}">
                    <a16:creationId xmlns:a16="http://schemas.microsoft.com/office/drawing/2014/main" id="{82502650-18D1-B3EC-8B86-184D8A06E646}"/>
                  </a:ext>
                </a:extLst>
              </p:cNvPr>
              <p:cNvSpPr/>
              <p:nvPr/>
            </p:nvSpPr>
            <p:spPr>
              <a:xfrm>
                <a:off x="2999325" y="3264850"/>
                <a:ext cx="804075" cy="507750"/>
              </a:xfrm>
              <a:custGeom>
                <a:avLst/>
                <a:gdLst/>
                <a:ahLst/>
                <a:cxnLst/>
                <a:rect l="l" t="t" r="r" b="b"/>
                <a:pathLst>
                  <a:path w="32163" h="20310" extrusionOk="0">
                    <a:moveTo>
                      <a:pt x="29499" y="1"/>
                    </a:moveTo>
                    <a:lnTo>
                      <a:pt x="21401" y="637"/>
                    </a:lnTo>
                    <a:lnTo>
                      <a:pt x="20616" y="1929"/>
                    </a:lnTo>
                    <a:cubicBezTo>
                      <a:pt x="17779" y="1367"/>
                      <a:pt x="14951" y="924"/>
                      <a:pt x="13176" y="924"/>
                    </a:cubicBezTo>
                    <a:cubicBezTo>
                      <a:pt x="12605" y="924"/>
                      <a:pt x="12144" y="970"/>
                      <a:pt x="11826" y="1072"/>
                    </a:cubicBezTo>
                    <a:cubicBezTo>
                      <a:pt x="8876" y="2029"/>
                      <a:pt x="0" y="19660"/>
                      <a:pt x="0" y="19660"/>
                    </a:cubicBezTo>
                    <a:cubicBezTo>
                      <a:pt x="0" y="19660"/>
                      <a:pt x="207" y="19924"/>
                      <a:pt x="757" y="20131"/>
                    </a:cubicBezTo>
                    <a:cubicBezTo>
                      <a:pt x="1228" y="20303"/>
                      <a:pt x="2321" y="20310"/>
                      <a:pt x="2474" y="20310"/>
                    </a:cubicBezTo>
                    <a:cubicBezTo>
                      <a:pt x="2486" y="20310"/>
                      <a:pt x="2492" y="20310"/>
                      <a:pt x="2492" y="20310"/>
                    </a:cubicBezTo>
                    <a:cubicBezTo>
                      <a:pt x="2492" y="20310"/>
                      <a:pt x="10490" y="13454"/>
                      <a:pt x="11447" y="11455"/>
                    </a:cubicBezTo>
                    <a:cubicBezTo>
                      <a:pt x="12325" y="9606"/>
                      <a:pt x="12837" y="8527"/>
                      <a:pt x="13665" y="8527"/>
                    </a:cubicBezTo>
                    <a:cubicBezTo>
                      <a:pt x="13733" y="8527"/>
                      <a:pt x="13803" y="8534"/>
                      <a:pt x="13875" y="8549"/>
                    </a:cubicBezTo>
                    <a:cubicBezTo>
                      <a:pt x="14453" y="8663"/>
                      <a:pt x="18981" y="10598"/>
                      <a:pt x="22987" y="11005"/>
                    </a:cubicBezTo>
                    <a:cubicBezTo>
                      <a:pt x="23600" y="11068"/>
                      <a:pt x="24236" y="11093"/>
                      <a:pt x="24858" y="11093"/>
                    </a:cubicBezTo>
                    <a:cubicBezTo>
                      <a:pt x="27199" y="11093"/>
                      <a:pt x="29342" y="10741"/>
                      <a:pt x="29342" y="10741"/>
                    </a:cubicBezTo>
                    <a:cubicBezTo>
                      <a:pt x="30149" y="10605"/>
                      <a:pt x="30492" y="10262"/>
                      <a:pt x="30713" y="9705"/>
                    </a:cubicBezTo>
                    <a:cubicBezTo>
                      <a:pt x="32163" y="5928"/>
                      <a:pt x="29499" y="1"/>
                      <a:pt x="29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28;p41">
                <a:extLst>
                  <a:ext uri="{FF2B5EF4-FFF2-40B4-BE49-F238E27FC236}">
                    <a16:creationId xmlns:a16="http://schemas.microsoft.com/office/drawing/2014/main" id="{FE06EBD0-C552-373F-0E1F-C29509370204}"/>
                  </a:ext>
                </a:extLst>
              </p:cNvPr>
              <p:cNvSpPr/>
              <p:nvPr/>
            </p:nvSpPr>
            <p:spPr>
              <a:xfrm>
                <a:off x="3396350" y="2661000"/>
                <a:ext cx="499525" cy="495100"/>
              </a:xfrm>
              <a:custGeom>
                <a:avLst/>
                <a:gdLst/>
                <a:ahLst/>
                <a:cxnLst/>
                <a:rect l="l" t="t" r="r" b="b"/>
                <a:pathLst>
                  <a:path w="19981" h="19804" extrusionOk="0">
                    <a:moveTo>
                      <a:pt x="9405" y="0"/>
                    </a:moveTo>
                    <a:cubicBezTo>
                      <a:pt x="9003" y="0"/>
                      <a:pt x="8585" y="32"/>
                      <a:pt x="8213" y="126"/>
                    </a:cubicBezTo>
                    <a:cubicBezTo>
                      <a:pt x="5313" y="869"/>
                      <a:pt x="1" y="11209"/>
                      <a:pt x="4071" y="12794"/>
                    </a:cubicBezTo>
                    <a:cubicBezTo>
                      <a:pt x="6518" y="14998"/>
                      <a:pt x="12465" y="18906"/>
                      <a:pt x="12511" y="18906"/>
                    </a:cubicBezTo>
                    <a:cubicBezTo>
                      <a:pt x="12511" y="18906"/>
                      <a:pt x="12511" y="18906"/>
                      <a:pt x="12511" y="18906"/>
                    </a:cubicBezTo>
                    <a:cubicBezTo>
                      <a:pt x="12511" y="18906"/>
                      <a:pt x="13842" y="19803"/>
                      <a:pt x="15083" y="19803"/>
                    </a:cubicBezTo>
                    <a:cubicBezTo>
                      <a:pt x="15328" y="19803"/>
                      <a:pt x="15569" y="19768"/>
                      <a:pt x="15796" y="19685"/>
                    </a:cubicBezTo>
                    <a:cubicBezTo>
                      <a:pt x="18081" y="18835"/>
                      <a:pt x="19981" y="15550"/>
                      <a:pt x="17082" y="11651"/>
                    </a:cubicBezTo>
                    <a:cubicBezTo>
                      <a:pt x="15632" y="9709"/>
                      <a:pt x="14382" y="9031"/>
                      <a:pt x="14811" y="6567"/>
                    </a:cubicBezTo>
                    <a:cubicBezTo>
                      <a:pt x="15275" y="3896"/>
                      <a:pt x="14239" y="462"/>
                      <a:pt x="11162" y="155"/>
                    </a:cubicBezTo>
                    <a:cubicBezTo>
                      <a:pt x="10989" y="135"/>
                      <a:pt x="10229" y="0"/>
                      <a:pt x="9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29;p41">
                <a:extLst>
                  <a:ext uri="{FF2B5EF4-FFF2-40B4-BE49-F238E27FC236}">
                    <a16:creationId xmlns:a16="http://schemas.microsoft.com/office/drawing/2014/main" id="{40A4122C-3CF7-38D3-260C-967348779D23}"/>
                  </a:ext>
                </a:extLst>
              </p:cNvPr>
              <p:cNvSpPr/>
              <p:nvPr/>
            </p:nvSpPr>
            <p:spPr>
              <a:xfrm>
                <a:off x="3588125" y="2851400"/>
                <a:ext cx="108700" cy="11067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4427" extrusionOk="0">
                    <a:moveTo>
                      <a:pt x="3791" y="1"/>
                    </a:moveTo>
                    <a:lnTo>
                      <a:pt x="3605" y="22"/>
                    </a:lnTo>
                    <a:lnTo>
                      <a:pt x="506" y="379"/>
                    </a:lnTo>
                    <a:cubicBezTo>
                      <a:pt x="506" y="379"/>
                      <a:pt x="499" y="1343"/>
                      <a:pt x="427" y="2243"/>
                    </a:cubicBezTo>
                    <a:cubicBezTo>
                      <a:pt x="363" y="3007"/>
                      <a:pt x="206" y="3564"/>
                      <a:pt x="20" y="3628"/>
                    </a:cubicBezTo>
                    <a:cubicBezTo>
                      <a:pt x="1" y="3635"/>
                      <a:pt x="1107" y="4427"/>
                      <a:pt x="2080" y="4427"/>
                    </a:cubicBezTo>
                    <a:cubicBezTo>
                      <a:pt x="2181" y="4427"/>
                      <a:pt x="2280" y="4418"/>
                      <a:pt x="2377" y="4399"/>
                    </a:cubicBezTo>
                    <a:cubicBezTo>
                      <a:pt x="3341" y="4221"/>
                      <a:pt x="4348" y="2936"/>
                      <a:pt x="4341" y="2928"/>
                    </a:cubicBezTo>
                    <a:cubicBezTo>
                      <a:pt x="3948" y="2814"/>
                      <a:pt x="3591" y="2364"/>
                      <a:pt x="37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30;p41">
                <a:extLst>
                  <a:ext uri="{FF2B5EF4-FFF2-40B4-BE49-F238E27FC236}">
                    <a16:creationId xmlns:a16="http://schemas.microsoft.com/office/drawing/2014/main" id="{5FBDD36D-7464-4A06-417C-2B3FB7D8AC76}"/>
                  </a:ext>
                </a:extLst>
              </p:cNvPr>
              <p:cNvSpPr/>
              <p:nvPr/>
            </p:nvSpPr>
            <p:spPr>
              <a:xfrm>
                <a:off x="3598800" y="2851950"/>
                <a:ext cx="79475" cy="5562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225" extrusionOk="0">
                    <a:moveTo>
                      <a:pt x="3178" y="0"/>
                    </a:moveTo>
                    <a:lnTo>
                      <a:pt x="79" y="357"/>
                    </a:lnTo>
                    <a:cubicBezTo>
                      <a:pt x="79" y="357"/>
                      <a:pt x="72" y="1321"/>
                      <a:pt x="0" y="2221"/>
                    </a:cubicBezTo>
                    <a:cubicBezTo>
                      <a:pt x="48" y="2223"/>
                      <a:pt x="96" y="2225"/>
                      <a:pt x="142" y="2225"/>
                    </a:cubicBezTo>
                    <a:cubicBezTo>
                      <a:pt x="1771" y="2225"/>
                      <a:pt x="2755" y="805"/>
                      <a:pt x="3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31;p41">
                <a:extLst>
                  <a:ext uri="{FF2B5EF4-FFF2-40B4-BE49-F238E27FC236}">
                    <a16:creationId xmlns:a16="http://schemas.microsoft.com/office/drawing/2014/main" id="{6A9A9285-65B5-68CB-2699-DC0D112CB024}"/>
                  </a:ext>
                </a:extLst>
              </p:cNvPr>
              <p:cNvSpPr/>
              <p:nvPr/>
            </p:nvSpPr>
            <p:spPr>
              <a:xfrm>
                <a:off x="3556125" y="2713375"/>
                <a:ext cx="156225" cy="168300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6732" extrusionOk="0">
                    <a:moveTo>
                      <a:pt x="2644" y="0"/>
                    </a:moveTo>
                    <a:cubicBezTo>
                      <a:pt x="958" y="0"/>
                      <a:pt x="508" y="758"/>
                      <a:pt x="272" y="1459"/>
                    </a:cubicBezTo>
                    <a:cubicBezTo>
                      <a:pt x="1" y="2280"/>
                      <a:pt x="101" y="6543"/>
                      <a:pt x="1143" y="6707"/>
                    </a:cubicBezTo>
                    <a:cubicBezTo>
                      <a:pt x="1143" y="6707"/>
                      <a:pt x="1383" y="6731"/>
                      <a:pt x="1749" y="6731"/>
                    </a:cubicBezTo>
                    <a:cubicBezTo>
                      <a:pt x="2882" y="6731"/>
                      <a:pt x="5223" y="6499"/>
                      <a:pt x="5385" y="4593"/>
                    </a:cubicBezTo>
                    <a:cubicBezTo>
                      <a:pt x="5592" y="2080"/>
                      <a:pt x="6249" y="445"/>
                      <a:pt x="3692" y="80"/>
                    </a:cubicBezTo>
                    <a:cubicBezTo>
                      <a:pt x="3298" y="25"/>
                      <a:pt x="2951" y="0"/>
                      <a:pt x="2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32;p41">
                <a:extLst>
                  <a:ext uri="{FF2B5EF4-FFF2-40B4-BE49-F238E27FC236}">
                    <a16:creationId xmlns:a16="http://schemas.microsoft.com/office/drawing/2014/main" id="{89A14327-1FC3-A9BE-F773-02581A0D78A9}"/>
                  </a:ext>
                </a:extLst>
              </p:cNvPr>
              <p:cNvSpPr/>
              <p:nvPr/>
            </p:nvSpPr>
            <p:spPr>
              <a:xfrm>
                <a:off x="3595750" y="2695300"/>
                <a:ext cx="130900" cy="112450"/>
              </a:xfrm>
              <a:custGeom>
                <a:avLst/>
                <a:gdLst/>
                <a:ahLst/>
                <a:cxnLst/>
                <a:rect l="l" t="t" r="r" b="b"/>
                <a:pathLst>
                  <a:path w="5236" h="4498" extrusionOk="0">
                    <a:moveTo>
                      <a:pt x="783" y="0"/>
                    </a:moveTo>
                    <a:cubicBezTo>
                      <a:pt x="473" y="0"/>
                      <a:pt x="204" y="109"/>
                      <a:pt x="1" y="396"/>
                    </a:cubicBezTo>
                    <a:cubicBezTo>
                      <a:pt x="1" y="396"/>
                      <a:pt x="508" y="3467"/>
                      <a:pt x="2800" y="4202"/>
                    </a:cubicBezTo>
                    <a:cubicBezTo>
                      <a:pt x="3519" y="4432"/>
                      <a:pt x="4069" y="4498"/>
                      <a:pt x="4463" y="4498"/>
                    </a:cubicBezTo>
                    <a:cubicBezTo>
                      <a:pt x="4988" y="4498"/>
                      <a:pt x="5235" y="4381"/>
                      <a:pt x="5235" y="4381"/>
                    </a:cubicBezTo>
                    <a:cubicBezTo>
                      <a:pt x="5235" y="4381"/>
                      <a:pt x="4435" y="3310"/>
                      <a:pt x="4150" y="1825"/>
                    </a:cubicBezTo>
                    <a:cubicBezTo>
                      <a:pt x="4064" y="1389"/>
                      <a:pt x="3757" y="1032"/>
                      <a:pt x="3329" y="889"/>
                    </a:cubicBezTo>
                    <a:cubicBezTo>
                      <a:pt x="2484" y="613"/>
                      <a:pt x="1520" y="0"/>
                      <a:pt x="7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33;p41">
                <a:extLst>
                  <a:ext uri="{FF2B5EF4-FFF2-40B4-BE49-F238E27FC236}">
                    <a16:creationId xmlns:a16="http://schemas.microsoft.com/office/drawing/2014/main" id="{76112D7A-5D02-59B7-A1A3-B43D0C2E4E0F}"/>
                  </a:ext>
                </a:extLst>
              </p:cNvPr>
              <p:cNvSpPr/>
              <p:nvPr/>
            </p:nvSpPr>
            <p:spPr>
              <a:xfrm>
                <a:off x="3511150" y="2918975"/>
                <a:ext cx="288150" cy="386475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5459" extrusionOk="0">
                    <a:moveTo>
                      <a:pt x="7117" y="1"/>
                    </a:moveTo>
                    <a:cubicBezTo>
                      <a:pt x="7108" y="1"/>
                      <a:pt x="7102" y="2"/>
                      <a:pt x="7098" y="4"/>
                    </a:cubicBezTo>
                    <a:cubicBezTo>
                      <a:pt x="5813" y="767"/>
                      <a:pt x="4966" y="1004"/>
                      <a:pt x="4410" y="1004"/>
                    </a:cubicBezTo>
                    <a:cubicBezTo>
                      <a:pt x="3500" y="1004"/>
                      <a:pt x="3371" y="368"/>
                      <a:pt x="3371" y="368"/>
                    </a:cubicBezTo>
                    <a:cubicBezTo>
                      <a:pt x="3371" y="368"/>
                      <a:pt x="529" y="3303"/>
                      <a:pt x="72" y="6831"/>
                    </a:cubicBezTo>
                    <a:cubicBezTo>
                      <a:pt x="29" y="7174"/>
                      <a:pt x="0" y="7516"/>
                      <a:pt x="7" y="7866"/>
                    </a:cubicBezTo>
                    <a:cubicBezTo>
                      <a:pt x="36" y="9730"/>
                      <a:pt x="50" y="11080"/>
                      <a:pt x="72" y="12065"/>
                    </a:cubicBezTo>
                    <a:cubicBezTo>
                      <a:pt x="143" y="15350"/>
                      <a:pt x="243" y="14472"/>
                      <a:pt x="928" y="15071"/>
                    </a:cubicBezTo>
                    <a:cubicBezTo>
                      <a:pt x="1143" y="15257"/>
                      <a:pt x="1735" y="15364"/>
                      <a:pt x="2535" y="15421"/>
                    </a:cubicBezTo>
                    <a:cubicBezTo>
                      <a:pt x="2921" y="15447"/>
                      <a:pt x="3352" y="15458"/>
                      <a:pt x="3805" y="15458"/>
                    </a:cubicBezTo>
                    <a:cubicBezTo>
                      <a:pt x="6285" y="15458"/>
                      <a:pt x="9431" y="15107"/>
                      <a:pt x="9576" y="14714"/>
                    </a:cubicBezTo>
                    <a:cubicBezTo>
                      <a:pt x="9747" y="14243"/>
                      <a:pt x="9833" y="13865"/>
                      <a:pt x="9883" y="13507"/>
                    </a:cubicBezTo>
                    <a:cubicBezTo>
                      <a:pt x="9962" y="12865"/>
                      <a:pt x="9926" y="12272"/>
                      <a:pt x="10047" y="11287"/>
                    </a:cubicBezTo>
                    <a:cubicBezTo>
                      <a:pt x="10083" y="10965"/>
                      <a:pt x="10147" y="10608"/>
                      <a:pt x="10226" y="10187"/>
                    </a:cubicBezTo>
                    <a:cubicBezTo>
                      <a:pt x="10283" y="9930"/>
                      <a:pt x="10347" y="9644"/>
                      <a:pt x="10419" y="9337"/>
                    </a:cubicBezTo>
                    <a:cubicBezTo>
                      <a:pt x="10819" y="7673"/>
                      <a:pt x="11526" y="3653"/>
                      <a:pt x="10883" y="2318"/>
                    </a:cubicBezTo>
                    <a:cubicBezTo>
                      <a:pt x="10260" y="1052"/>
                      <a:pt x="7401" y="1"/>
                      <a:pt x="7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34;p41">
                <a:extLst>
                  <a:ext uri="{FF2B5EF4-FFF2-40B4-BE49-F238E27FC236}">
                    <a16:creationId xmlns:a16="http://schemas.microsoft.com/office/drawing/2014/main" id="{A0F5B0F7-A6CC-AEDD-DA11-28B51CAC5C3C}"/>
                  </a:ext>
                </a:extLst>
              </p:cNvPr>
              <p:cNvSpPr/>
              <p:nvPr/>
            </p:nvSpPr>
            <p:spPr>
              <a:xfrm>
                <a:off x="3294225" y="3498900"/>
                <a:ext cx="133225" cy="316500"/>
              </a:xfrm>
              <a:custGeom>
                <a:avLst/>
                <a:gdLst/>
                <a:ahLst/>
                <a:cxnLst/>
                <a:rect l="l" t="t" r="r" b="b"/>
                <a:pathLst>
                  <a:path w="5329" h="12660" extrusionOk="0">
                    <a:moveTo>
                      <a:pt x="3250" y="1"/>
                    </a:moveTo>
                    <a:lnTo>
                      <a:pt x="1" y="5628"/>
                    </a:lnTo>
                    <a:lnTo>
                      <a:pt x="2607" y="12647"/>
                    </a:lnTo>
                    <a:cubicBezTo>
                      <a:pt x="2607" y="12647"/>
                      <a:pt x="2730" y="12660"/>
                      <a:pt x="2922" y="12660"/>
                    </a:cubicBezTo>
                    <a:cubicBezTo>
                      <a:pt x="3192" y="12660"/>
                      <a:pt x="3597" y="12635"/>
                      <a:pt x="3993" y="12519"/>
                    </a:cubicBezTo>
                    <a:cubicBezTo>
                      <a:pt x="4614" y="12340"/>
                      <a:pt x="5328" y="11869"/>
                      <a:pt x="5328" y="11869"/>
                    </a:cubicBezTo>
                    <a:cubicBezTo>
                      <a:pt x="5328" y="11869"/>
                      <a:pt x="4607" y="4335"/>
                      <a:pt x="3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35;p41">
                <a:extLst>
                  <a:ext uri="{FF2B5EF4-FFF2-40B4-BE49-F238E27FC236}">
                    <a16:creationId xmlns:a16="http://schemas.microsoft.com/office/drawing/2014/main" id="{A2EC0B62-7661-8880-4A13-8769491C322C}"/>
                  </a:ext>
                </a:extLst>
              </p:cNvPr>
              <p:cNvSpPr/>
              <p:nvPr/>
            </p:nvSpPr>
            <p:spPr>
              <a:xfrm>
                <a:off x="3572025" y="2841975"/>
                <a:ext cx="359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492" extrusionOk="0">
                    <a:moveTo>
                      <a:pt x="680" y="1"/>
                    </a:moveTo>
                    <a:cubicBezTo>
                      <a:pt x="293" y="1"/>
                      <a:pt x="0" y="56"/>
                      <a:pt x="0" y="56"/>
                    </a:cubicBezTo>
                    <a:cubicBezTo>
                      <a:pt x="0" y="56"/>
                      <a:pt x="93" y="235"/>
                      <a:pt x="172" y="335"/>
                    </a:cubicBezTo>
                    <a:cubicBezTo>
                      <a:pt x="250" y="435"/>
                      <a:pt x="372" y="492"/>
                      <a:pt x="821" y="492"/>
                    </a:cubicBezTo>
                    <a:cubicBezTo>
                      <a:pt x="1264" y="492"/>
                      <a:pt x="1436" y="85"/>
                      <a:pt x="1436" y="85"/>
                    </a:cubicBezTo>
                    <a:cubicBezTo>
                      <a:pt x="1178" y="21"/>
                      <a:pt x="912" y="1"/>
                      <a:pt x="6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36;p41">
                <a:extLst>
                  <a:ext uri="{FF2B5EF4-FFF2-40B4-BE49-F238E27FC236}">
                    <a16:creationId xmlns:a16="http://schemas.microsoft.com/office/drawing/2014/main" id="{A8511FD3-32FE-A64B-609E-73704F0CD52A}"/>
                  </a:ext>
                </a:extLst>
              </p:cNvPr>
              <p:cNvSpPr/>
              <p:nvPr/>
            </p:nvSpPr>
            <p:spPr>
              <a:xfrm>
                <a:off x="3511325" y="3024400"/>
                <a:ext cx="241750" cy="196225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7849" extrusionOk="0">
                    <a:moveTo>
                      <a:pt x="5806" y="0"/>
                    </a:moveTo>
                    <a:cubicBezTo>
                      <a:pt x="3542" y="1978"/>
                      <a:pt x="1136" y="2492"/>
                      <a:pt x="72" y="2614"/>
                    </a:cubicBezTo>
                    <a:cubicBezTo>
                      <a:pt x="29" y="2957"/>
                      <a:pt x="0" y="3299"/>
                      <a:pt x="7" y="3649"/>
                    </a:cubicBezTo>
                    <a:cubicBezTo>
                      <a:pt x="36" y="5513"/>
                      <a:pt x="57" y="6863"/>
                      <a:pt x="72" y="7848"/>
                    </a:cubicBezTo>
                    <a:cubicBezTo>
                      <a:pt x="736" y="7755"/>
                      <a:pt x="1985" y="7548"/>
                      <a:pt x="3864" y="7155"/>
                    </a:cubicBezTo>
                    <a:cubicBezTo>
                      <a:pt x="6813" y="6541"/>
                      <a:pt x="9669" y="1807"/>
                      <a:pt x="9669" y="1807"/>
                    </a:cubicBezTo>
                    <a:lnTo>
                      <a:pt x="5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37;p41">
                <a:extLst>
                  <a:ext uri="{FF2B5EF4-FFF2-40B4-BE49-F238E27FC236}">
                    <a16:creationId xmlns:a16="http://schemas.microsoft.com/office/drawing/2014/main" id="{C576B593-3595-77BD-B22F-7636C453ACF8}"/>
                  </a:ext>
                </a:extLst>
              </p:cNvPr>
              <p:cNvSpPr/>
              <p:nvPr/>
            </p:nvSpPr>
            <p:spPr>
              <a:xfrm>
                <a:off x="3417425" y="2928350"/>
                <a:ext cx="178350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6249" extrusionOk="0">
                    <a:moveTo>
                      <a:pt x="7134" y="0"/>
                    </a:moveTo>
                    <a:cubicBezTo>
                      <a:pt x="7134" y="0"/>
                      <a:pt x="4742" y="72"/>
                      <a:pt x="3464" y="957"/>
                    </a:cubicBezTo>
                    <a:cubicBezTo>
                      <a:pt x="2535" y="1600"/>
                      <a:pt x="0" y="4378"/>
                      <a:pt x="0" y="4378"/>
                    </a:cubicBezTo>
                    <a:lnTo>
                      <a:pt x="193" y="5649"/>
                    </a:lnTo>
                    <a:lnTo>
                      <a:pt x="1121" y="6249"/>
                    </a:lnTo>
                    <a:lnTo>
                      <a:pt x="4585" y="5213"/>
                    </a:lnTo>
                    <a:lnTo>
                      <a:pt x="7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38;p41">
                <a:extLst>
                  <a:ext uri="{FF2B5EF4-FFF2-40B4-BE49-F238E27FC236}">
                    <a16:creationId xmlns:a16="http://schemas.microsoft.com/office/drawing/2014/main" id="{E24DBFEF-4384-58A8-21D6-E38F5B7FE932}"/>
                  </a:ext>
                </a:extLst>
              </p:cNvPr>
              <p:cNvSpPr/>
              <p:nvPr/>
            </p:nvSpPr>
            <p:spPr>
              <a:xfrm>
                <a:off x="3139275" y="2883775"/>
                <a:ext cx="346900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2410" extrusionOk="0">
                    <a:moveTo>
                      <a:pt x="6934" y="1"/>
                    </a:moveTo>
                    <a:cubicBezTo>
                      <a:pt x="6330" y="1"/>
                      <a:pt x="5715" y="90"/>
                      <a:pt x="5106" y="277"/>
                    </a:cubicBezTo>
                    <a:cubicBezTo>
                      <a:pt x="1843" y="1298"/>
                      <a:pt x="1" y="4754"/>
                      <a:pt x="1015" y="8032"/>
                    </a:cubicBezTo>
                    <a:cubicBezTo>
                      <a:pt x="1834" y="10698"/>
                      <a:pt x="4283" y="12410"/>
                      <a:pt x="6933" y="12410"/>
                    </a:cubicBezTo>
                    <a:cubicBezTo>
                      <a:pt x="7540" y="12410"/>
                      <a:pt x="8158" y="12320"/>
                      <a:pt x="8770" y="12131"/>
                    </a:cubicBezTo>
                    <a:cubicBezTo>
                      <a:pt x="12033" y="11117"/>
                      <a:pt x="13875" y="7653"/>
                      <a:pt x="12869" y="4376"/>
                    </a:cubicBezTo>
                    <a:cubicBezTo>
                      <a:pt x="12037" y="1712"/>
                      <a:pt x="9586" y="1"/>
                      <a:pt x="69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39;p41">
                <a:extLst>
                  <a:ext uri="{FF2B5EF4-FFF2-40B4-BE49-F238E27FC236}">
                    <a16:creationId xmlns:a16="http://schemas.microsoft.com/office/drawing/2014/main" id="{BB8AB90E-5449-9F30-049E-83B63DD70154}"/>
                  </a:ext>
                </a:extLst>
              </p:cNvPr>
              <p:cNvSpPr/>
              <p:nvPr/>
            </p:nvSpPr>
            <p:spPr>
              <a:xfrm>
                <a:off x="3192650" y="2967975"/>
                <a:ext cx="4360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1715" extrusionOk="0">
                    <a:moveTo>
                      <a:pt x="870" y="0"/>
                    </a:moveTo>
                    <a:cubicBezTo>
                      <a:pt x="861" y="0"/>
                      <a:pt x="852" y="0"/>
                      <a:pt x="843" y="1"/>
                    </a:cubicBezTo>
                    <a:cubicBezTo>
                      <a:pt x="372" y="15"/>
                      <a:pt x="1" y="408"/>
                      <a:pt x="15" y="879"/>
                    </a:cubicBezTo>
                    <a:cubicBezTo>
                      <a:pt x="29" y="1349"/>
                      <a:pt x="408" y="1715"/>
                      <a:pt x="867" y="1715"/>
                    </a:cubicBezTo>
                    <a:cubicBezTo>
                      <a:pt x="876" y="1715"/>
                      <a:pt x="885" y="1715"/>
                      <a:pt x="893" y="1715"/>
                    </a:cubicBezTo>
                    <a:cubicBezTo>
                      <a:pt x="1372" y="1700"/>
                      <a:pt x="1743" y="1307"/>
                      <a:pt x="1729" y="829"/>
                    </a:cubicBezTo>
                    <a:cubicBezTo>
                      <a:pt x="1715" y="367"/>
                      <a:pt x="1329" y="0"/>
                      <a:pt x="8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40;p41">
                <a:extLst>
                  <a:ext uri="{FF2B5EF4-FFF2-40B4-BE49-F238E27FC236}">
                    <a16:creationId xmlns:a16="http://schemas.microsoft.com/office/drawing/2014/main" id="{BD4C8150-B551-E170-F2C8-EDAAAB188842}"/>
                  </a:ext>
                </a:extLst>
              </p:cNvPr>
              <p:cNvSpPr/>
              <p:nvPr/>
            </p:nvSpPr>
            <p:spPr>
              <a:xfrm>
                <a:off x="3349400" y="2916750"/>
                <a:ext cx="14675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93" extrusionOk="0">
                    <a:moveTo>
                      <a:pt x="293" y="0"/>
                    </a:moveTo>
                    <a:cubicBezTo>
                      <a:pt x="129" y="0"/>
                      <a:pt x="1" y="136"/>
                      <a:pt x="1" y="300"/>
                    </a:cubicBezTo>
                    <a:cubicBezTo>
                      <a:pt x="1" y="464"/>
                      <a:pt x="129" y="593"/>
                      <a:pt x="293" y="593"/>
                    </a:cubicBezTo>
                    <a:cubicBezTo>
                      <a:pt x="450" y="593"/>
                      <a:pt x="586" y="457"/>
                      <a:pt x="586" y="300"/>
                    </a:cubicBezTo>
                    <a:cubicBezTo>
                      <a:pt x="586" y="136"/>
                      <a:pt x="450" y="0"/>
                      <a:pt x="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41;p41">
                <a:extLst>
                  <a:ext uri="{FF2B5EF4-FFF2-40B4-BE49-F238E27FC236}">
                    <a16:creationId xmlns:a16="http://schemas.microsoft.com/office/drawing/2014/main" id="{CF902B5C-A988-E96B-D57B-E5A7DAD84CDB}"/>
                  </a:ext>
                </a:extLst>
              </p:cNvPr>
              <p:cNvSpPr/>
              <p:nvPr/>
            </p:nvSpPr>
            <p:spPr>
              <a:xfrm>
                <a:off x="3349400" y="2976550"/>
                <a:ext cx="277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108" extrusionOk="0">
                    <a:moveTo>
                      <a:pt x="550" y="0"/>
                    </a:moveTo>
                    <a:cubicBezTo>
                      <a:pt x="250" y="0"/>
                      <a:pt x="1" y="250"/>
                      <a:pt x="1" y="557"/>
                    </a:cubicBezTo>
                    <a:cubicBezTo>
                      <a:pt x="1" y="857"/>
                      <a:pt x="236" y="1107"/>
                      <a:pt x="550" y="1107"/>
                    </a:cubicBezTo>
                    <a:cubicBezTo>
                      <a:pt x="857" y="1107"/>
                      <a:pt x="1107" y="857"/>
                      <a:pt x="1107" y="557"/>
                    </a:cubicBezTo>
                    <a:cubicBezTo>
                      <a:pt x="1107" y="250"/>
                      <a:pt x="857" y="0"/>
                      <a:pt x="5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42;p41">
                <a:extLst>
                  <a:ext uri="{FF2B5EF4-FFF2-40B4-BE49-F238E27FC236}">
                    <a16:creationId xmlns:a16="http://schemas.microsoft.com/office/drawing/2014/main" id="{37A90405-2374-ABA9-D454-EEB072D7B01C}"/>
                  </a:ext>
                </a:extLst>
              </p:cNvPr>
              <p:cNvSpPr/>
              <p:nvPr/>
            </p:nvSpPr>
            <p:spPr>
              <a:xfrm>
                <a:off x="3276750" y="3017075"/>
                <a:ext cx="41600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658" extrusionOk="0">
                    <a:moveTo>
                      <a:pt x="836" y="0"/>
                    </a:moveTo>
                    <a:cubicBezTo>
                      <a:pt x="379" y="0"/>
                      <a:pt x="0" y="372"/>
                      <a:pt x="0" y="829"/>
                    </a:cubicBezTo>
                    <a:cubicBezTo>
                      <a:pt x="0" y="1289"/>
                      <a:pt x="371" y="1657"/>
                      <a:pt x="823" y="1657"/>
                    </a:cubicBezTo>
                    <a:cubicBezTo>
                      <a:pt x="827" y="1657"/>
                      <a:pt x="831" y="1657"/>
                      <a:pt x="836" y="1657"/>
                    </a:cubicBezTo>
                    <a:cubicBezTo>
                      <a:pt x="1286" y="1657"/>
                      <a:pt x="1664" y="1279"/>
                      <a:pt x="1664" y="829"/>
                    </a:cubicBezTo>
                    <a:cubicBezTo>
                      <a:pt x="1664" y="372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43;p41">
                <a:extLst>
                  <a:ext uri="{FF2B5EF4-FFF2-40B4-BE49-F238E27FC236}">
                    <a16:creationId xmlns:a16="http://schemas.microsoft.com/office/drawing/2014/main" id="{C4C05EFF-C6DC-9FE0-99FF-630FC5E3C577}"/>
                  </a:ext>
                </a:extLst>
              </p:cNvPr>
              <p:cNvSpPr/>
              <p:nvPr/>
            </p:nvSpPr>
            <p:spPr>
              <a:xfrm>
                <a:off x="3290675" y="3141675"/>
                <a:ext cx="21800" cy="2200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80" extrusionOk="0">
                    <a:moveTo>
                      <a:pt x="436" y="1"/>
                    </a:moveTo>
                    <a:cubicBezTo>
                      <a:pt x="193" y="1"/>
                      <a:pt x="0" y="201"/>
                      <a:pt x="0" y="443"/>
                    </a:cubicBezTo>
                    <a:cubicBezTo>
                      <a:pt x="0" y="675"/>
                      <a:pt x="187" y="879"/>
                      <a:pt x="424" y="879"/>
                    </a:cubicBezTo>
                    <a:cubicBezTo>
                      <a:pt x="428" y="879"/>
                      <a:pt x="432" y="879"/>
                      <a:pt x="436" y="879"/>
                    </a:cubicBezTo>
                    <a:cubicBezTo>
                      <a:pt x="679" y="879"/>
                      <a:pt x="871" y="679"/>
                      <a:pt x="871" y="443"/>
                    </a:cubicBezTo>
                    <a:cubicBezTo>
                      <a:pt x="871" y="201"/>
                      <a:pt x="679" y="1"/>
                      <a:pt x="4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44;p41">
                <a:extLst>
                  <a:ext uri="{FF2B5EF4-FFF2-40B4-BE49-F238E27FC236}">
                    <a16:creationId xmlns:a16="http://schemas.microsoft.com/office/drawing/2014/main" id="{B5532DBB-6557-F522-119D-313F5599849E}"/>
                  </a:ext>
                </a:extLst>
              </p:cNvPr>
              <p:cNvSpPr/>
              <p:nvPr/>
            </p:nvSpPr>
            <p:spPr>
              <a:xfrm>
                <a:off x="3319575" y="3069825"/>
                <a:ext cx="1023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2505" extrusionOk="0">
                    <a:moveTo>
                      <a:pt x="2010" y="0"/>
                    </a:moveTo>
                    <a:cubicBezTo>
                      <a:pt x="1987" y="0"/>
                      <a:pt x="1972" y="6"/>
                      <a:pt x="1965" y="18"/>
                    </a:cubicBezTo>
                    <a:cubicBezTo>
                      <a:pt x="1915" y="118"/>
                      <a:pt x="2415" y="790"/>
                      <a:pt x="2415" y="790"/>
                    </a:cubicBezTo>
                    <a:lnTo>
                      <a:pt x="2443" y="790"/>
                    </a:lnTo>
                    <a:cubicBezTo>
                      <a:pt x="2209" y="964"/>
                      <a:pt x="1835" y="1007"/>
                      <a:pt x="1460" y="1007"/>
                    </a:cubicBezTo>
                    <a:cubicBezTo>
                      <a:pt x="1100" y="1007"/>
                      <a:pt x="737" y="967"/>
                      <a:pt x="493" y="967"/>
                    </a:cubicBezTo>
                    <a:cubicBezTo>
                      <a:pt x="356" y="967"/>
                      <a:pt x="257" y="980"/>
                      <a:pt x="215" y="1018"/>
                    </a:cubicBezTo>
                    <a:cubicBezTo>
                      <a:pt x="1" y="1232"/>
                      <a:pt x="522" y="1697"/>
                      <a:pt x="801" y="1954"/>
                    </a:cubicBezTo>
                    <a:cubicBezTo>
                      <a:pt x="1024" y="2171"/>
                      <a:pt x="1605" y="2504"/>
                      <a:pt x="2150" y="2504"/>
                    </a:cubicBezTo>
                    <a:cubicBezTo>
                      <a:pt x="2267" y="2504"/>
                      <a:pt x="2383" y="2489"/>
                      <a:pt x="2493" y="2453"/>
                    </a:cubicBezTo>
                    <a:cubicBezTo>
                      <a:pt x="2950" y="2311"/>
                      <a:pt x="3664" y="2168"/>
                      <a:pt x="3664" y="2168"/>
                    </a:cubicBezTo>
                    <a:lnTo>
                      <a:pt x="4093" y="1397"/>
                    </a:lnTo>
                    <a:lnTo>
                      <a:pt x="3529" y="704"/>
                    </a:lnTo>
                    <a:cubicBezTo>
                      <a:pt x="3529" y="704"/>
                      <a:pt x="3143" y="368"/>
                      <a:pt x="2879" y="311"/>
                    </a:cubicBezTo>
                    <a:cubicBezTo>
                      <a:pt x="2635" y="268"/>
                      <a:pt x="2163" y="0"/>
                      <a:pt x="2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45;p41">
                <a:extLst>
                  <a:ext uri="{FF2B5EF4-FFF2-40B4-BE49-F238E27FC236}">
                    <a16:creationId xmlns:a16="http://schemas.microsoft.com/office/drawing/2014/main" id="{7B0C77DE-7582-48DB-E952-048E0E5BFED8}"/>
                  </a:ext>
                </a:extLst>
              </p:cNvPr>
              <p:cNvSpPr/>
              <p:nvPr/>
            </p:nvSpPr>
            <p:spPr>
              <a:xfrm>
                <a:off x="3398500" y="2957725"/>
                <a:ext cx="38330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15332" h="8686" extrusionOk="0">
                    <a:moveTo>
                      <a:pt x="12961" y="1"/>
                    </a:moveTo>
                    <a:cubicBezTo>
                      <a:pt x="12847" y="1"/>
                      <a:pt x="12728" y="13"/>
                      <a:pt x="12604" y="39"/>
                    </a:cubicBezTo>
                    <a:cubicBezTo>
                      <a:pt x="12604" y="39"/>
                      <a:pt x="8576" y="5088"/>
                      <a:pt x="6941" y="5416"/>
                    </a:cubicBezTo>
                    <a:cubicBezTo>
                      <a:pt x="6243" y="5557"/>
                      <a:pt x="3305" y="5576"/>
                      <a:pt x="1768" y="5576"/>
                    </a:cubicBezTo>
                    <a:cubicBezTo>
                      <a:pt x="1199" y="5576"/>
                      <a:pt x="821" y="5574"/>
                      <a:pt x="821" y="5574"/>
                    </a:cubicBezTo>
                    <a:lnTo>
                      <a:pt x="0" y="7037"/>
                    </a:lnTo>
                    <a:cubicBezTo>
                      <a:pt x="0" y="7037"/>
                      <a:pt x="3958" y="8686"/>
                      <a:pt x="7047" y="8686"/>
                    </a:cubicBezTo>
                    <a:cubicBezTo>
                      <a:pt x="7153" y="8686"/>
                      <a:pt x="7258" y="8684"/>
                      <a:pt x="7363" y="8680"/>
                    </a:cubicBezTo>
                    <a:cubicBezTo>
                      <a:pt x="11261" y="8537"/>
                      <a:pt x="15332" y="3246"/>
                      <a:pt x="15332" y="2917"/>
                    </a:cubicBezTo>
                    <a:cubicBezTo>
                      <a:pt x="15332" y="2610"/>
                      <a:pt x="14631" y="1"/>
                      <a:pt x="129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46;p41">
                <a:extLst>
                  <a:ext uri="{FF2B5EF4-FFF2-40B4-BE49-F238E27FC236}">
                    <a16:creationId xmlns:a16="http://schemas.microsoft.com/office/drawing/2014/main" id="{E57C6234-479E-7A36-2205-87BD9A19EA59}"/>
                  </a:ext>
                </a:extLst>
              </p:cNvPr>
              <p:cNvSpPr/>
              <p:nvPr/>
            </p:nvSpPr>
            <p:spPr>
              <a:xfrm>
                <a:off x="3155525" y="3055800"/>
                <a:ext cx="3447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2238" extrusionOk="0">
                    <a:moveTo>
                      <a:pt x="1026" y="0"/>
                    </a:moveTo>
                    <a:cubicBezTo>
                      <a:pt x="713" y="0"/>
                      <a:pt x="141" y="513"/>
                      <a:pt x="65" y="929"/>
                    </a:cubicBezTo>
                    <a:cubicBezTo>
                      <a:pt x="0" y="1315"/>
                      <a:pt x="286" y="1815"/>
                      <a:pt x="429" y="2029"/>
                    </a:cubicBezTo>
                    <a:cubicBezTo>
                      <a:pt x="486" y="2108"/>
                      <a:pt x="565" y="2172"/>
                      <a:pt x="650" y="2208"/>
                    </a:cubicBezTo>
                    <a:cubicBezTo>
                      <a:pt x="702" y="2228"/>
                      <a:pt x="749" y="2237"/>
                      <a:pt x="793" y="2237"/>
                    </a:cubicBezTo>
                    <a:cubicBezTo>
                      <a:pt x="981" y="2237"/>
                      <a:pt x="1106" y="2067"/>
                      <a:pt x="1222" y="1865"/>
                    </a:cubicBezTo>
                    <a:cubicBezTo>
                      <a:pt x="1379" y="1572"/>
                      <a:pt x="1379" y="394"/>
                      <a:pt x="1186" y="80"/>
                    </a:cubicBezTo>
                    <a:cubicBezTo>
                      <a:pt x="1150" y="25"/>
                      <a:pt x="1094" y="0"/>
                      <a:pt x="10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1547;p41">
              <a:extLst>
                <a:ext uri="{FF2B5EF4-FFF2-40B4-BE49-F238E27FC236}">
                  <a16:creationId xmlns:a16="http://schemas.microsoft.com/office/drawing/2014/main" id="{3E883463-BA41-A9FD-E6A8-8ACA91AE3C15}"/>
                </a:ext>
              </a:extLst>
            </p:cNvPr>
            <p:cNvSpPr/>
            <p:nvPr/>
          </p:nvSpPr>
          <p:spPr>
            <a:xfrm>
              <a:off x="5839525" y="2233425"/>
              <a:ext cx="324452" cy="535290"/>
            </a:xfrm>
            <a:custGeom>
              <a:avLst/>
              <a:gdLst/>
              <a:ahLst/>
              <a:cxnLst/>
              <a:rect l="l" t="t" r="r" b="b"/>
              <a:pathLst>
                <a:path w="5807" h="9581" extrusionOk="0">
                  <a:moveTo>
                    <a:pt x="2924" y="0"/>
                  </a:moveTo>
                  <a:cubicBezTo>
                    <a:pt x="2477" y="1624"/>
                    <a:pt x="1950" y="3126"/>
                    <a:pt x="1341" y="4587"/>
                  </a:cubicBezTo>
                  <a:lnTo>
                    <a:pt x="2152" y="4303"/>
                  </a:lnTo>
                  <a:lnTo>
                    <a:pt x="2152" y="4303"/>
                  </a:lnTo>
                  <a:cubicBezTo>
                    <a:pt x="1625" y="5359"/>
                    <a:pt x="1138" y="6333"/>
                    <a:pt x="569" y="7145"/>
                  </a:cubicBezTo>
                  <a:lnTo>
                    <a:pt x="1706" y="6901"/>
                  </a:lnTo>
                  <a:lnTo>
                    <a:pt x="1706" y="6901"/>
                  </a:lnTo>
                  <a:cubicBezTo>
                    <a:pt x="1178" y="7835"/>
                    <a:pt x="610" y="8728"/>
                    <a:pt x="1" y="9499"/>
                  </a:cubicBezTo>
                  <a:lnTo>
                    <a:pt x="2924" y="9581"/>
                  </a:lnTo>
                  <a:lnTo>
                    <a:pt x="5806" y="9418"/>
                  </a:lnTo>
                  <a:cubicBezTo>
                    <a:pt x="5278" y="8566"/>
                    <a:pt x="4791" y="7713"/>
                    <a:pt x="4304" y="6901"/>
                  </a:cubicBezTo>
                  <a:lnTo>
                    <a:pt x="4304" y="6901"/>
                  </a:lnTo>
                  <a:lnTo>
                    <a:pt x="5238" y="7145"/>
                  </a:lnTo>
                  <a:cubicBezTo>
                    <a:pt x="4751" y="6374"/>
                    <a:pt x="4182" y="5359"/>
                    <a:pt x="3655" y="4263"/>
                  </a:cubicBezTo>
                  <a:lnTo>
                    <a:pt x="3655" y="4263"/>
                  </a:lnTo>
                  <a:lnTo>
                    <a:pt x="4466" y="4587"/>
                  </a:lnTo>
                  <a:cubicBezTo>
                    <a:pt x="3857" y="3126"/>
                    <a:pt x="3289" y="1624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48;p41">
              <a:extLst>
                <a:ext uri="{FF2B5EF4-FFF2-40B4-BE49-F238E27FC236}">
                  <a16:creationId xmlns:a16="http://schemas.microsoft.com/office/drawing/2014/main" id="{5CB1D5F4-6831-50D4-113F-E96DC72A9A42}"/>
                </a:ext>
              </a:extLst>
            </p:cNvPr>
            <p:cNvSpPr/>
            <p:nvPr/>
          </p:nvSpPr>
          <p:spPr>
            <a:xfrm>
              <a:off x="5412200" y="2991201"/>
              <a:ext cx="372969" cy="615364"/>
            </a:xfrm>
            <a:custGeom>
              <a:avLst/>
              <a:gdLst/>
              <a:ahLst/>
              <a:cxnLst/>
              <a:rect l="l" t="t" r="r" b="b"/>
              <a:pathLst>
                <a:path w="5807" h="9581" extrusionOk="0">
                  <a:moveTo>
                    <a:pt x="2924" y="0"/>
                  </a:moveTo>
                  <a:cubicBezTo>
                    <a:pt x="2477" y="1624"/>
                    <a:pt x="1950" y="3126"/>
                    <a:pt x="1341" y="4587"/>
                  </a:cubicBezTo>
                  <a:lnTo>
                    <a:pt x="2152" y="4303"/>
                  </a:lnTo>
                  <a:lnTo>
                    <a:pt x="2152" y="4303"/>
                  </a:lnTo>
                  <a:cubicBezTo>
                    <a:pt x="1625" y="5359"/>
                    <a:pt x="1138" y="6333"/>
                    <a:pt x="569" y="7145"/>
                  </a:cubicBezTo>
                  <a:lnTo>
                    <a:pt x="1706" y="6901"/>
                  </a:lnTo>
                  <a:lnTo>
                    <a:pt x="1706" y="6901"/>
                  </a:lnTo>
                  <a:cubicBezTo>
                    <a:pt x="1178" y="7835"/>
                    <a:pt x="610" y="8728"/>
                    <a:pt x="1" y="9499"/>
                  </a:cubicBezTo>
                  <a:lnTo>
                    <a:pt x="2924" y="9581"/>
                  </a:lnTo>
                  <a:lnTo>
                    <a:pt x="5806" y="9418"/>
                  </a:lnTo>
                  <a:cubicBezTo>
                    <a:pt x="5278" y="8566"/>
                    <a:pt x="4791" y="7713"/>
                    <a:pt x="4304" y="6901"/>
                  </a:cubicBezTo>
                  <a:lnTo>
                    <a:pt x="4304" y="6901"/>
                  </a:lnTo>
                  <a:lnTo>
                    <a:pt x="5238" y="7145"/>
                  </a:lnTo>
                  <a:cubicBezTo>
                    <a:pt x="4751" y="6374"/>
                    <a:pt x="4182" y="5359"/>
                    <a:pt x="3655" y="4263"/>
                  </a:cubicBezTo>
                  <a:lnTo>
                    <a:pt x="3655" y="4263"/>
                  </a:lnTo>
                  <a:lnTo>
                    <a:pt x="4466" y="4587"/>
                  </a:lnTo>
                  <a:cubicBezTo>
                    <a:pt x="3857" y="3126"/>
                    <a:pt x="3289" y="1624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49;p41">
              <a:extLst>
                <a:ext uri="{FF2B5EF4-FFF2-40B4-BE49-F238E27FC236}">
                  <a16:creationId xmlns:a16="http://schemas.microsoft.com/office/drawing/2014/main" id="{76704FEC-FD65-9DF6-F227-E17448ABBEBC}"/>
                </a:ext>
              </a:extLst>
            </p:cNvPr>
            <p:cNvSpPr/>
            <p:nvPr/>
          </p:nvSpPr>
          <p:spPr>
            <a:xfrm>
              <a:off x="4582400" y="3342425"/>
              <a:ext cx="529874" cy="874242"/>
            </a:xfrm>
            <a:custGeom>
              <a:avLst/>
              <a:gdLst/>
              <a:ahLst/>
              <a:cxnLst/>
              <a:rect l="l" t="t" r="r" b="b"/>
              <a:pathLst>
                <a:path w="5807" h="9581" extrusionOk="0">
                  <a:moveTo>
                    <a:pt x="2924" y="0"/>
                  </a:moveTo>
                  <a:cubicBezTo>
                    <a:pt x="2477" y="1624"/>
                    <a:pt x="1950" y="3126"/>
                    <a:pt x="1341" y="4587"/>
                  </a:cubicBezTo>
                  <a:lnTo>
                    <a:pt x="2152" y="4303"/>
                  </a:lnTo>
                  <a:lnTo>
                    <a:pt x="2152" y="4303"/>
                  </a:lnTo>
                  <a:cubicBezTo>
                    <a:pt x="1625" y="5359"/>
                    <a:pt x="1138" y="6333"/>
                    <a:pt x="569" y="7145"/>
                  </a:cubicBezTo>
                  <a:lnTo>
                    <a:pt x="1706" y="6901"/>
                  </a:lnTo>
                  <a:lnTo>
                    <a:pt x="1706" y="6901"/>
                  </a:lnTo>
                  <a:cubicBezTo>
                    <a:pt x="1178" y="7835"/>
                    <a:pt x="610" y="8728"/>
                    <a:pt x="1" y="9499"/>
                  </a:cubicBezTo>
                  <a:lnTo>
                    <a:pt x="2924" y="9581"/>
                  </a:lnTo>
                  <a:lnTo>
                    <a:pt x="5806" y="9418"/>
                  </a:lnTo>
                  <a:cubicBezTo>
                    <a:pt x="5278" y="8566"/>
                    <a:pt x="4791" y="7713"/>
                    <a:pt x="4304" y="6901"/>
                  </a:cubicBezTo>
                  <a:lnTo>
                    <a:pt x="4304" y="6901"/>
                  </a:lnTo>
                  <a:lnTo>
                    <a:pt x="5238" y="7145"/>
                  </a:lnTo>
                  <a:cubicBezTo>
                    <a:pt x="4751" y="6374"/>
                    <a:pt x="4182" y="5359"/>
                    <a:pt x="3655" y="4263"/>
                  </a:cubicBezTo>
                  <a:lnTo>
                    <a:pt x="3655" y="4263"/>
                  </a:lnTo>
                  <a:lnTo>
                    <a:pt x="4466" y="4587"/>
                  </a:lnTo>
                  <a:cubicBezTo>
                    <a:pt x="3857" y="3126"/>
                    <a:pt x="3289" y="1624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50;p41">
              <a:extLst>
                <a:ext uri="{FF2B5EF4-FFF2-40B4-BE49-F238E27FC236}">
                  <a16:creationId xmlns:a16="http://schemas.microsoft.com/office/drawing/2014/main" id="{16DFEF44-BA34-D951-9379-482C81241CB2}"/>
                </a:ext>
              </a:extLst>
            </p:cNvPr>
            <p:cNvSpPr/>
            <p:nvPr/>
          </p:nvSpPr>
          <p:spPr>
            <a:xfrm>
              <a:off x="7932825" y="3121818"/>
              <a:ext cx="1018359" cy="1680196"/>
            </a:xfrm>
            <a:custGeom>
              <a:avLst/>
              <a:gdLst/>
              <a:ahLst/>
              <a:cxnLst/>
              <a:rect l="l" t="t" r="r" b="b"/>
              <a:pathLst>
                <a:path w="5807" h="9581" extrusionOk="0">
                  <a:moveTo>
                    <a:pt x="2924" y="0"/>
                  </a:moveTo>
                  <a:cubicBezTo>
                    <a:pt x="2477" y="1624"/>
                    <a:pt x="1950" y="3126"/>
                    <a:pt x="1341" y="4587"/>
                  </a:cubicBezTo>
                  <a:lnTo>
                    <a:pt x="2152" y="4303"/>
                  </a:lnTo>
                  <a:lnTo>
                    <a:pt x="2152" y="4303"/>
                  </a:lnTo>
                  <a:cubicBezTo>
                    <a:pt x="1625" y="5359"/>
                    <a:pt x="1138" y="6333"/>
                    <a:pt x="569" y="7145"/>
                  </a:cubicBezTo>
                  <a:lnTo>
                    <a:pt x="1706" y="6901"/>
                  </a:lnTo>
                  <a:lnTo>
                    <a:pt x="1706" y="6901"/>
                  </a:lnTo>
                  <a:cubicBezTo>
                    <a:pt x="1178" y="7835"/>
                    <a:pt x="610" y="8728"/>
                    <a:pt x="1" y="9499"/>
                  </a:cubicBezTo>
                  <a:lnTo>
                    <a:pt x="2924" y="9581"/>
                  </a:lnTo>
                  <a:lnTo>
                    <a:pt x="5806" y="9418"/>
                  </a:lnTo>
                  <a:cubicBezTo>
                    <a:pt x="5278" y="8566"/>
                    <a:pt x="4791" y="7713"/>
                    <a:pt x="4304" y="6901"/>
                  </a:cubicBezTo>
                  <a:lnTo>
                    <a:pt x="4304" y="6901"/>
                  </a:lnTo>
                  <a:lnTo>
                    <a:pt x="5238" y="7145"/>
                  </a:lnTo>
                  <a:cubicBezTo>
                    <a:pt x="4751" y="6374"/>
                    <a:pt x="4182" y="5359"/>
                    <a:pt x="3655" y="4263"/>
                  </a:cubicBezTo>
                  <a:lnTo>
                    <a:pt x="3655" y="4263"/>
                  </a:lnTo>
                  <a:lnTo>
                    <a:pt x="4466" y="4587"/>
                  </a:lnTo>
                  <a:cubicBezTo>
                    <a:pt x="3857" y="3126"/>
                    <a:pt x="3289" y="1624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51;p41">
              <a:extLst>
                <a:ext uri="{FF2B5EF4-FFF2-40B4-BE49-F238E27FC236}">
                  <a16:creationId xmlns:a16="http://schemas.microsoft.com/office/drawing/2014/main" id="{66829C11-1908-378F-ABBE-EF80703AE423}"/>
                </a:ext>
              </a:extLst>
            </p:cNvPr>
            <p:cNvSpPr/>
            <p:nvPr/>
          </p:nvSpPr>
          <p:spPr>
            <a:xfrm>
              <a:off x="7075288" y="633250"/>
              <a:ext cx="2169172" cy="972608"/>
            </a:xfrm>
            <a:custGeom>
              <a:avLst/>
              <a:gdLst/>
              <a:ahLst/>
              <a:cxnLst/>
              <a:rect l="l" t="t" r="r" b="b"/>
              <a:pathLst>
                <a:path w="167020" h="74888" extrusionOk="0">
                  <a:moveTo>
                    <a:pt x="0" y="70717"/>
                  </a:moveTo>
                  <a:cubicBezTo>
                    <a:pt x="0" y="68416"/>
                    <a:pt x="1868" y="66548"/>
                    <a:pt x="4170" y="66548"/>
                  </a:cubicBezTo>
                  <a:cubicBezTo>
                    <a:pt x="4570" y="66548"/>
                    <a:pt x="5004" y="66648"/>
                    <a:pt x="5371" y="66715"/>
                  </a:cubicBezTo>
                  <a:cubicBezTo>
                    <a:pt x="5337" y="66348"/>
                    <a:pt x="5271" y="65914"/>
                    <a:pt x="5271" y="65547"/>
                  </a:cubicBezTo>
                  <a:cubicBezTo>
                    <a:pt x="5271" y="61344"/>
                    <a:pt x="8706" y="57908"/>
                    <a:pt x="12909" y="57908"/>
                  </a:cubicBezTo>
                  <a:cubicBezTo>
                    <a:pt x="13677" y="57908"/>
                    <a:pt x="14377" y="58042"/>
                    <a:pt x="15044" y="58208"/>
                  </a:cubicBezTo>
                  <a:cubicBezTo>
                    <a:pt x="13710" y="56841"/>
                    <a:pt x="12909" y="54939"/>
                    <a:pt x="12909" y="52905"/>
                  </a:cubicBezTo>
                  <a:cubicBezTo>
                    <a:pt x="12909" y="48702"/>
                    <a:pt x="16345" y="45266"/>
                    <a:pt x="20548" y="45266"/>
                  </a:cubicBezTo>
                  <a:lnTo>
                    <a:pt x="20715" y="45266"/>
                  </a:lnTo>
                  <a:cubicBezTo>
                    <a:pt x="20582" y="44732"/>
                    <a:pt x="20548" y="44198"/>
                    <a:pt x="20548" y="43598"/>
                  </a:cubicBezTo>
                  <a:cubicBezTo>
                    <a:pt x="20548" y="39395"/>
                    <a:pt x="23984" y="35993"/>
                    <a:pt x="28187" y="35993"/>
                  </a:cubicBezTo>
                  <a:cubicBezTo>
                    <a:pt x="28721" y="35993"/>
                    <a:pt x="29221" y="36026"/>
                    <a:pt x="29721" y="36159"/>
                  </a:cubicBezTo>
                  <a:cubicBezTo>
                    <a:pt x="30989" y="32223"/>
                    <a:pt x="34391" y="29254"/>
                    <a:pt x="38561" y="28721"/>
                  </a:cubicBezTo>
                  <a:cubicBezTo>
                    <a:pt x="37360" y="26986"/>
                    <a:pt x="36660" y="24885"/>
                    <a:pt x="36660" y="22583"/>
                  </a:cubicBezTo>
                  <a:cubicBezTo>
                    <a:pt x="36660" y="16645"/>
                    <a:pt x="41497" y="11842"/>
                    <a:pt x="47401" y="11842"/>
                  </a:cubicBezTo>
                  <a:cubicBezTo>
                    <a:pt x="52504" y="11842"/>
                    <a:pt x="56741" y="15378"/>
                    <a:pt x="57875" y="20148"/>
                  </a:cubicBezTo>
                  <a:cubicBezTo>
                    <a:pt x="59843" y="17713"/>
                    <a:pt x="62845" y="16212"/>
                    <a:pt x="66181" y="16212"/>
                  </a:cubicBezTo>
                  <a:cubicBezTo>
                    <a:pt x="67348" y="16212"/>
                    <a:pt x="68449" y="16412"/>
                    <a:pt x="69517" y="16745"/>
                  </a:cubicBezTo>
                  <a:cubicBezTo>
                    <a:pt x="69383" y="16178"/>
                    <a:pt x="69283" y="15578"/>
                    <a:pt x="69283" y="15011"/>
                  </a:cubicBezTo>
                  <a:cubicBezTo>
                    <a:pt x="69283" y="10808"/>
                    <a:pt x="72719" y="7372"/>
                    <a:pt x="76922" y="7372"/>
                  </a:cubicBezTo>
                  <a:cubicBezTo>
                    <a:pt x="77456" y="7372"/>
                    <a:pt x="77956" y="7405"/>
                    <a:pt x="78456" y="7539"/>
                  </a:cubicBezTo>
                  <a:cubicBezTo>
                    <a:pt x="79857" y="3169"/>
                    <a:pt x="83927" y="0"/>
                    <a:pt x="88730" y="0"/>
                  </a:cubicBezTo>
                  <a:cubicBezTo>
                    <a:pt x="94701" y="0"/>
                    <a:pt x="99471" y="4837"/>
                    <a:pt x="99471" y="10741"/>
                  </a:cubicBezTo>
                  <a:cubicBezTo>
                    <a:pt x="99471" y="11242"/>
                    <a:pt x="99438" y="11742"/>
                    <a:pt x="99371" y="12242"/>
                  </a:cubicBezTo>
                  <a:cubicBezTo>
                    <a:pt x="100205" y="12042"/>
                    <a:pt x="101072" y="11909"/>
                    <a:pt x="101973" y="11909"/>
                  </a:cubicBezTo>
                  <a:cubicBezTo>
                    <a:pt x="107944" y="11909"/>
                    <a:pt x="112747" y="16745"/>
                    <a:pt x="112747" y="22683"/>
                  </a:cubicBezTo>
                  <a:cubicBezTo>
                    <a:pt x="112747" y="23083"/>
                    <a:pt x="112714" y="23484"/>
                    <a:pt x="112647" y="23884"/>
                  </a:cubicBezTo>
                  <a:cubicBezTo>
                    <a:pt x="117417" y="25018"/>
                    <a:pt x="120953" y="29254"/>
                    <a:pt x="120953" y="34358"/>
                  </a:cubicBezTo>
                  <a:cubicBezTo>
                    <a:pt x="120953" y="35492"/>
                    <a:pt x="120786" y="36560"/>
                    <a:pt x="120453" y="37560"/>
                  </a:cubicBezTo>
                  <a:cubicBezTo>
                    <a:pt x="123121" y="39528"/>
                    <a:pt x="124889" y="42697"/>
                    <a:pt x="124889" y="46233"/>
                  </a:cubicBezTo>
                  <a:cubicBezTo>
                    <a:pt x="124889" y="48868"/>
                    <a:pt x="123922" y="51270"/>
                    <a:pt x="122388" y="53105"/>
                  </a:cubicBezTo>
                  <a:cubicBezTo>
                    <a:pt x="123222" y="53272"/>
                    <a:pt x="123989" y="53605"/>
                    <a:pt x="124656" y="54072"/>
                  </a:cubicBezTo>
                  <a:cubicBezTo>
                    <a:pt x="126090" y="52371"/>
                    <a:pt x="128158" y="51270"/>
                    <a:pt x="130560" y="51270"/>
                  </a:cubicBezTo>
                  <a:cubicBezTo>
                    <a:pt x="131728" y="51270"/>
                    <a:pt x="132828" y="51570"/>
                    <a:pt x="133829" y="52037"/>
                  </a:cubicBezTo>
                  <a:cubicBezTo>
                    <a:pt x="135397" y="47934"/>
                    <a:pt x="139300" y="45032"/>
                    <a:pt x="143903" y="45032"/>
                  </a:cubicBezTo>
                  <a:cubicBezTo>
                    <a:pt x="149841" y="45032"/>
                    <a:pt x="154644" y="49869"/>
                    <a:pt x="154644" y="55773"/>
                  </a:cubicBezTo>
                  <a:cubicBezTo>
                    <a:pt x="154644" y="57775"/>
                    <a:pt x="154110" y="59676"/>
                    <a:pt x="153143" y="61277"/>
                  </a:cubicBezTo>
                  <a:cubicBezTo>
                    <a:pt x="153343" y="61244"/>
                    <a:pt x="153610" y="61244"/>
                    <a:pt x="153843" y="61244"/>
                  </a:cubicBezTo>
                  <a:cubicBezTo>
                    <a:pt x="157313" y="61244"/>
                    <a:pt x="160181" y="63879"/>
                    <a:pt x="160615" y="67215"/>
                  </a:cubicBezTo>
                  <a:cubicBezTo>
                    <a:pt x="161282" y="66781"/>
                    <a:pt x="162016" y="66548"/>
                    <a:pt x="162850" y="66548"/>
                  </a:cubicBezTo>
                  <a:cubicBezTo>
                    <a:pt x="165151" y="66548"/>
                    <a:pt x="167019" y="68416"/>
                    <a:pt x="167019" y="70717"/>
                  </a:cubicBezTo>
                  <a:cubicBezTo>
                    <a:pt x="167019" y="73019"/>
                    <a:pt x="165151" y="74887"/>
                    <a:pt x="162850" y="74887"/>
                  </a:cubicBezTo>
                  <a:lnTo>
                    <a:pt x="4170" y="74887"/>
                  </a:lnTo>
                  <a:cubicBezTo>
                    <a:pt x="1868" y="74887"/>
                    <a:pt x="0" y="73019"/>
                    <a:pt x="0" y="707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58"/>
          <p:cNvSpPr txBox="1">
            <a:spLocks noGrp="1"/>
          </p:cNvSpPr>
          <p:nvPr>
            <p:ph type="body" idx="1"/>
          </p:nvPr>
        </p:nvSpPr>
        <p:spPr>
          <a:xfrm>
            <a:off x="2575667" y="1389863"/>
            <a:ext cx="6222083" cy="29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altLang="en-US" sz="1500" dirty="0">
                <a:latin typeface="Taipei Sans TC Beta" pitchFamily="2" charset="-120"/>
                <a:ea typeface="Taipei Sans TC Beta" pitchFamily="2" charset="-120"/>
              </a:rPr>
              <a:t>開放數據可能有缺失或異常值，需要進行預處理。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TW" sz="1500" dirty="0">
                <a:latin typeface="Taipei Sans TC Beta" pitchFamily="2" charset="-120"/>
                <a:ea typeface="Taipei Sans TC Beta" pitchFamily="2" charset="-120"/>
              </a:rPr>
              <a:t>AQI </a:t>
            </a:r>
            <a:r>
              <a:rPr lang="zh-TW" altLang="en-US" sz="1500" dirty="0">
                <a:latin typeface="Taipei Sans TC Beta" pitchFamily="2" charset="-120"/>
                <a:ea typeface="Taipei Sans TC Beta" pitchFamily="2" charset="-120"/>
              </a:rPr>
              <a:t>受多因素影響，具有高度非線性和隨機性，難以準確建模。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altLang="en-US" sz="1500" dirty="0">
                <a:latin typeface="Taipei Sans TC Beta" pitchFamily="2" charset="-120"/>
                <a:ea typeface="Taipei Sans TC Beta" pitchFamily="2" charset="-120"/>
              </a:rPr>
              <a:t>不同氣象條件對 </a:t>
            </a:r>
            <a:r>
              <a:rPr lang="en-US" altLang="zh-TW" sz="1500" dirty="0">
                <a:latin typeface="Taipei Sans TC Beta" pitchFamily="2" charset="-120"/>
                <a:ea typeface="Taipei Sans TC Beta" pitchFamily="2" charset="-120"/>
              </a:rPr>
              <a:t>AQI </a:t>
            </a:r>
            <a:r>
              <a:rPr lang="zh-TW" altLang="en-US" sz="1500" dirty="0">
                <a:latin typeface="Taipei Sans TC Beta" pitchFamily="2" charset="-120"/>
                <a:ea typeface="Taipei Sans TC Beta" pitchFamily="2" charset="-120"/>
              </a:rPr>
              <a:t>的影響因地區和季節而異，需動態調整權重。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altLang="en-US" sz="1500" dirty="0">
                <a:latin typeface="Taipei Sans TC Beta" pitchFamily="2" charset="-120"/>
                <a:ea typeface="Taipei Sans TC Beta" pitchFamily="2" charset="-120"/>
              </a:rPr>
              <a:t>某些縣市的降雨量或空氣污染事件頻率較低，導致數據不均衡。</a:t>
            </a:r>
          </a:p>
        </p:txBody>
      </p:sp>
      <p:sp>
        <p:nvSpPr>
          <p:cNvPr id="2511" name="Google Shape;2511;p58"/>
          <p:cNvSpPr txBox="1">
            <a:spLocks noGrp="1"/>
          </p:cNvSpPr>
          <p:nvPr>
            <p:ph type="title"/>
          </p:nvPr>
        </p:nvSpPr>
        <p:spPr>
          <a:xfrm>
            <a:off x="663025" y="445025"/>
            <a:ext cx="77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技術挑戰</a:t>
            </a:r>
            <a:endParaRPr b="1" dirty="0"/>
          </a:p>
        </p:txBody>
      </p:sp>
      <p:grpSp>
        <p:nvGrpSpPr>
          <p:cNvPr id="2512" name="Google Shape;2512;p58"/>
          <p:cNvGrpSpPr/>
          <p:nvPr/>
        </p:nvGrpSpPr>
        <p:grpSpPr>
          <a:xfrm>
            <a:off x="-3076583" y="1970322"/>
            <a:ext cx="9597497" cy="7210936"/>
            <a:chOff x="-3076583" y="1970322"/>
            <a:chExt cx="9597497" cy="7210936"/>
          </a:xfrm>
        </p:grpSpPr>
        <p:sp>
          <p:nvSpPr>
            <p:cNvPr id="2513" name="Google Shape;2513;p58"/>
            <p:cNvSpPr/>
            <p:nvPr/>
          </p:nvSpPr>
          <p:spPr>
            <a:xfrm rot="1211929" flipH="1">
              <a:off x="-2547996" y="3291078"/>
              <a:ext cx="8464266" cy="4569423"/>
            </a:xfrm>
            <a:custGeom>
              <a:avLst/>
              <a:gdLst/>
              <a:ahLst/>
              <a:cxnLst/>
              <a:rect l="l" t="t" r="r" b="b"/>
              <a:pathLst>
                <a:path w="255466" h="137913" extrusionOk="0">
                  <a:moveTo>
                    <a:pt x="80963" y="1"/>
                  </a:moveTo>
                  <a:cubicBezTo>
                    <a:pt x="64198" y="1"/>
                    <a:pt x="45419" y="7420"/>
                    <a:pt x="31220" y="30693"/>
                  </a:cubicBezTo>
                  <a:cubicBezTo>
                    <a:pt x="15724" y="56107"/>
                    <a:pt x="8855" y="54215"/>
                    <a:pt x="0" y="62705"/>
                  </a:cubicBezTo>
                  <a:lnTo>
                    <a:pt x="0" y="62705"/>
                  </a:lnTo>
                  <a:cubicBezTo>
                    <a:pt x="343" y="62508"/>
                    <a:pt x="20229" y="51251"/>
                    <a:pt x="40518" y="51251"/>
                  </a:cubicBezTo>
                  <a:cubicBezTo>
                    <a:pt x="45153" y="51251"/>
                    <a:pt x="49808" y="51839"/>
                    <a:pt x="54257" y="53279"/>
                  </a:cubicBezTo>
                  <a:cubicBezTo>
                    <a:pt x="76157" y="60359"/>
                    <a:pt x="78298" y="99163"/>
                    <a:pt x="106386" y="99163"/>
                  </a:cubicBezTo>
                  <a:cubicBezTo>
                    <a:pt x="109208" y="99163"/>
                    <a:pt x="112291" y="98771"/>
                    <a:pt x="115683" y="97917"/>
                  </a:cubicBezTo>
                  <a:cubicBezTo>
                    <a:pt x="121200" y="96525"/>
                    <a:pt x="126462" y="95884"/>
                    <a:pt x="131425" y="95884"/>
                  </a:cubicBezTo>
                  <a:cubicBezTo>
                    <a:pt x="159522" y="95884"/>
                    <a:pt x="178044" y="116436"/>
                    <a:pt x="179179" y="137756"/>
                  </a:cubicBezTo>
                  <a:lnTo>
                    <a:pt x="231365" y="137913"/>
                  </a:lnTo>
                  <a:cubicBezTo>
                    <a:pt x="255466" y="101623"/>
                    <a:pt x="225045" y="105379"/>
                    <a:pt x="231715" y="74073"/>
                  </a:cubicBezTo>
                  <a:cubicBezTo>
                    <a:pt x="237683" y="46082"/>
                    <a:pt x="225198" y="17355"/>
                    <a:pt x="189299" y="17355"/>
                  </a:cubicBezTo>
                  <a:cubicBezTo>
                    <a:pt x="185040" y="17355"/>
                    <a:pt x="180450" y="17759"/>
                    <a:pt x="175523" y="18618"/>
                  </a:cubicBezTo>
                  <a:cubicBezTo>
                    <a:pt x="165638" y="20337"/>
                    <a:pt x="157620" y="21064"/>
                    <a:pt x="150933" y="21064"/>
                  </a:cubicBezTo>
                  <a:cubicBezTo>
                    <a:pt x="126189" y="21064"/>
                    <a:pt x="119667" y="11114"/>
                    <a:pt x="104236" y="4700"/>
                  </a:cubicBezTo>
                  <a:cubicBezTo>
                    <a:pt x="97595" y="1944"/>
                    <a:pt x="89543" y="1"/>
                    <a:pt x="80963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8"/>
            <p:cNvSpPr/>
            <p:nvPr/>
          </p:nvSpPr>
          <p:spPr>
            <a:xfrm rot="317815" flipH="1">
              <a:off x="-232715" y="3844332"/>
              <a:ext cx="6647888" cy="2598345"/>
            </a:xfrm>
            <a:custGeom>
              <a:avLst/>
              <a:gdLst/>
              <a:ahLst/>
              <a:cxnLst/>
              <a:rect l="l" t="t" r="r" b="b"/>
              <a:pathLst>
                <a:path w="150975" h="59009" extrusionOk="0">
                  <a:moveTo>
                    <a:pt x="1" y="34958"/>
                  </a:moveTo>
                  <a:cubicBezTo>
                    <a:pt x="1" y="34958"/>
                    <a:pt x="53239" y="0"/>
                    <a:pt x="150975" y="13543"/>
                  </a:cubicBezTo>
                  <a:lnTo>
                    <a:pt x="150975" y="59009"/>
                  </a:lnTo>
                  <a:lnTo>
                    <a:pt x="1" y="590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8"/>
            <p:cNvSpPr/>
            <p:nvPr/>
          </p:nvSpPr>
          <p:spPr>
            <a:xfrm>
              <a:off x="1009875" y="4255800"/>
              <a:ext cx="1404600" cy="251400"/>
            </a:xfrm>
            <a:prstGeom prst="ellipse">
              <a:avLst/>
            </a:prstGeom>
            <a:solidFill>
              <a:srgbClr val="0F214E">
                <a:alpha val="5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58"/>
            <p:cNvGrpSpPr/>
            <p:nvPr/>
          </p:nvGrpSpPr>
          <p:grpSpPr>
            <a:xfrm>
              <a:off x="1142725" y="2518504"/>
              <a:ext cx="1401425" cy="1830746"/>
              <a:chOff x="3590650" y="1633229"/>
              <a:chExt cx="1401425" cy="1830746"/>
            </a:xfrm>
          </p:grpSpPr>
          <p:sp>
            <p:nvSpPr>
              <p:cNvPr id="2517" name="Google Shape;2517;p58"/>
              <p:cNvSpPr/>
              <p:nvPr/>
            </p:nvSpPr>
            <p:spPr>
              <a:xfrm>
                <a:off x="4250875" y="1984600"/>
                <a:ext cx="741200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29648" h="8006" extrusionOk="0">
                    <a:moveTo>
                      <a:pt x="3836" y="1"/>
                    </a:moveTo>
                    <a:cubicBezTo>
                      <a:pt x="2005" y="1"/>
                      <a:pt x="0" y="3324"/>
                      <a:pt x="3711" y="5452"/>
                    </a:cubicBezTo>
                    <a:cubicBezTo>
                      <a:pt x="4287" y="5783"/>
                      <a:pt x="6444" y="6343"/>
                      <a:pt x="8931" y="6857"/>
                    </a:cubicBezTo>
                    <a:cubicBezTo>
                      <a:pt x="11894" y="7466"/>
                      <a:pt x="15309" y="8006"/>
                      <a:pt x="17080" y="8006"/>
                    </a:cubicBezTo>
                    <a:cubicBezTo>
                      <a:pt x="17363" y="8006"/>
                      <a:pt x="17605" y="7992"/>
                      <a:pt x="17796" y="7962"/>
                    </a:cubicBezTo>
                    <a:cubicBezTo>
                      <a:pt x="19400" y="7709"/>
                      <a:pt x="23936" y="6051"/>
                      <a:pt x="26631" y="4785"/>
                    </a:cubicBezTo>
                    <a:lnTo>
                      <a:pt x="26646" y="4785"/>
                    </a:lnTo>
                    <a:cubicBezTo>
                      <a:pt x="26654" y="4785"/>
                      <a:pt x="26661" y="4769"/>
                      <a:pt x="26669" y="4769"/>
                    </a:cubicBezTo>
                    <a:cubicBezTo>
                      <a:pt x="26832" y="4703"/>
                      <a:pt x="27450" y="4423"/>
                      <a:pt x="27886" y="4423"/>
                    </a:cubicBezTo>
                    <a:cubicBezTo>
                      <a:pt x="27903" y="4423"/>
                      <a:pt x="27919" y="4423"/>
                      <a:pt x="27935" y="4424"/>
                    </a:cubicBezTo>
                    <a:cubicBezTo>
                      <a:pt x="27944" y="4424"/>
                      <a:pt x="27952" y="4425"/>
                      <a:pt x="27961" y="4425"/>
                    </a:cubicBezTo>
                    <a:cubicBezTo>
                      <a:pt x="28486" y="4425"/>
                      <a:pt x="29571" y="3530"/>
                      <a:pt x="29609" y="3288"/>
                    </a:cubicBezTo>
                    <a:cubicBezTo>
                      <a:pt x="29647" y="3027"/>
                      <a:pt x="28104" y="2305"/>
                      <a:pt x="27651" y="2244"/>
                    </a:cubicBezTo>
                    <a:cubicBezTo>
                      <a:pt x="27639" y="2242"/>
                      <a:pt x="27627" y="2241"/>
                      <a:pt x="27613" y="2241"/>
                    </a:cubicBezTo>
                    <a:cubicBezTo>
                      <a:pt x="27134" y="2241"/>
                      <a:pt x="25855" y="3411"/>
                      <a:pt x="25855" y="3411"/>
                    </a:cubicBezTo>
                    <a:cubicBezTo>
                      <a:pt x="22985" y="3748"/>
                      <a:pt x="18794" y="4508"/>
                      <a:pt x="17274" y="4792"/>
                    </a:cubicBezTo>
                    <a:cubicBezTo>
                      <a:pt x="17179" y="4810"/>
                      <a:pt x="17070" y="4818"/>
                      <a:pt x="16948" y="4818"/>
                    </a:cubicBezTo>
                    <a:cubicBezTo>
                      <a:pt x="15691" y="4818"/>
                      <a:pt x="13073" y="3918"/>
                      <a:pt x="10512" y="2896"/>
                    </a:cubicBezTo>
                    <a:cubicBezTo>
                      <a:pt x="7165" y="1553"/>
                      <a:pt x="3911" y="3"/>
                      <a:pt x="3911" y="3"/>
                    </a:cubicBezTo>
                    <a:cubicBezTo>
                      <a:pt x="3886" y="2"/>
                      <a:pt x="3861" y="1"/>
                      <a:pt x="38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58"/>
              <p:cNvSpPr/>
              <p:nvPr/>
            </p:nvSpPr>
            <p:spPr>
              <a:xfrm>
                <a:off x="4083825" y="2380725"/>
                <a:ext cx="770850" cy="734575"/>
              </a:xfrm>
              <a:custGeom>
                <a:avLst/>
                <a:gdLst/>
                <a:ahLst/>
                <a:cxnLst/>
                <a:rect l="l" t="t" r="r" b="b"/>
                <a:pathLst>
                  <a:path w="30834" h="29383" extrusionOk="0">
                    <a:moveTo>
                      <a:pt x="6018" y="0"/>
                    </a:moveTo>
                    <a:cubicBezTo>
                      <a:pt x="6018" y="0"/>
                      <a:pt x="0" y="5565"/>
                      <a:pt x="3700" y="10101"/>
                    </a:cubicBezTo>
                    <a:cubicBezTo>
                      <a:pt x="5427" y="12212"/>
                      <a:pt x="9019" y="13287"/>
                      <a:pt x="12496" y="14193"/>
                    </a:cubicBezTo>
                    <a:cubicBezTo>
                      <a:pt x="16488" y="15221"/>
                      <a:pt x="20302" y="16012"/>
                      <a:pt x="20901" y="17839"/>
                    </a:cubicBezTo>
                    <a:cubicBezTo>
                      <a:pt x="22014" y="21254"/>
                      <a:pt x="29245" y="29383"/>
                      <a:pt x="29245" y="29383"/>
                    </a:cubicBezTo>
                    <a:lnTo>
                      <a:pt x="30833" y="29060"/>
                    </a:lnTo>
                    <a:cubicBezTo>
                      <a:pt x="29682" y="26282"/>
                      <a:pt x="27011" y="18829"/>
                      <a:pt x="25752" y="14899"/>
                    </a:cubicBezTo>
                    <a:cubicBezTo>
                      <a:pt x="25238" y="13287"/>
                      <a:pt x="21799" y="10478"/>
                      <a:pt x="17946" y="7737"/>
                    </a:cubicBezTo>
                    <a:cubicBezTo>
                      <a:pt x="12419" y="3807"/>
                      <a:pt x="6018" y="0"/>
                      <a:pt x="60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58"/>
              <p:cNvSpPr/>
              <p:nvPr/>
            </p:nvSpPr>
            <p:spPr>
              <a:xfrm>
                <a:off x="4782700" y="3093600"/>
                <a:ext cx="177125" cy="80800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232" extrusionOk="0">
                    <a:moveTo>
                      <a:pt x="2663" y="0"/>
                    </a:moveTo>
                    <a:cubicBezTo>
                      <a:pt x="2625" y="0"/>
                      <a:pt x="2464" y="46"/>
                      <a:pt x="1758" y="653"/>
                    </a:cubicBezTo>
                    <a:cubicBezTo>
                      <a:pt x="1696" y="706"/>
                      <a:pt x="1626" y="728"/>
                      <a:pt x="1552" y="728"/>
                    </a:cubicBezTo>
                    <a:cubicBezTo>
                      <a:pt x="1201" y="728"/>
                      <a:pt x="775" y="223"/>
                      <a:pt x="775" y="223"/>
                    </a:cubicBezTo>
                    <a:cubicBezTo>
                      <a:pt x="775" y="223"/>
                      <a:pt x="660" y="315"/>
                      <a:pt x="568" y="499"/>
                    </a:cubicBezTo>
                    <a:cubicBezTo>
                      <a:pt x="507" y="645"/>
                      <a:pt x="445" y="837"/>
                      <a:pt x="491" y="1075"/>
                    </a:cubicBezTo>
                    <a:cubicBezTo>
                      <a:pt x="553" y="1413"/>
                      <a:pt x="368" y="2042"/>
                      <a:pt x="223" y="2472"/>
                    </a:cubicBezTo>
                    <a:cubicBezTo>
                      <a:pt x="138" y="2733"/>
                      <a:pt x="61" y="2917"/>
                      <a:pt x="61" y="2917"/>
                    </a:cubicBezTo>
                    <a:cubicBezTo>
                      <a:pt x="61" y="2917"/>
                      <a:pt x="0" y="3132"/>
                      <a:pt x="768" y="3224"/>
                    </a:cubicBezTo>
                    <a:lnTo>
                      <a:pt x="1658" y="3224"/>
                    </a:lnTo>
                    <a:cubicBezTo>
                      <a:pt x="1950" y="3178"/>
                      <a:pt x="2172" y="3094"/>
                      <a:pt x="2479" y="3055"/>
                    </a:cubicBezTo>
                    <a:cubicBezTo>
                      <a:pt x="2544" y="3047"/>
                      <a:pt x="2604" y="3043"/>
                      <a:pt x="2659" y="3043"/>
                    </a:cubicBezTo>
                    <a:cubicBezTo>
                      <a:pt x="2999" y="3043"/>
                      <a:pt x="3168" y="3185"/>
                      <a:pt x="3201" y="3224"/>
                    </a:cubicBezTo>
                    <a:lnTo>
                      <a:pt x="3208" y="3232"/>
                    </a:lnTo>
                    <a:lnTo>
                      <a:pt x="6993" y="3232"/>
                    </a:lnTo>
                    <a:cubicBezTo>
                      <a:pt x="7085" y="3101"/>
                      <a:pt x="6993" y="2787"/>
                      <a:pt x="6900" y="2556"/>
                    </a:cubicBezTo>
                    <a:cubicBezTo>
                      <a:pt x="6847" y="2403"/>
                      <a:pt x="6709" y="2272"/>
                      <a:pt x="6547" y="2226"/>
                    </a:cubicBezTo>
                    <a:cubicBezTo>
                      <a:pt x="6148" y="2111"/>
                      <a:pt x="5358" y="2004"/>
                      <a:pt x="4636" y="1351"/>
                    </a:cubicBezTo>
                    <a:cubicBezTo>
                      <a:pt x="4237" y="991"/>
                      <a:pt x="2671" y="0"/>
                      <a:pt x="2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58"/>
              <p:cNvSpPr/>
              <p:nvPr/>
            </p:nvSpPr>
            <p:spPr>
              <a:xfrm>
                <a:off x="4084200" y="2380525"/>
                <a:ext cx="448475" cy="354825"/>
              </a:xfrm>
              <a:custGeom>
                <a:avLst/>
                <a:gdLst/>
                <a:ahLst/>
                <a:cxnLst/>
                <a:rect l="l" t="t" r="r" b="b"/>
                <a:pathLst>
                  <a:path w="17939" h="14193" extrusionOk="0">
                    <a:moveTo>
                      <a:pt x="6011" y="1"/>
                    </a:moveTo>
                    <a:cubicBezTo>
                      <a:pt x="6011" y="1"/>
                      <a:pt x="1" y="5565"/>
                      <a:pt x="3693" y="10102"/>
                    </a:cubicBezTo>
                    <a:cubicBezTo>
                      <a:pt x="5420" y="12213"/>
                      <a:pt x="9019" y="13287"/>
                      <a:pt x="12489" y="14193"/>
                    </a:cubicBezTo>
                    <a:lnTo>
                      <a:pt x="17939" y="7730"/>
                    </a:lnTo>
                    <a:cubicBezTo>
                      <a:pt x="12412" y="3808"/>
                      <a:pt x="6011" y="1"/>
                      <a:pt x="60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58"/>
              <p:cNvSpPr/>
              <p:nvPr/>
            </p:nvSpPr>
            <p:spPr>
              <a:xfrm>
                <a:off x="3933575" y="2428500"/>
                <a:ext cx="475150" cy="994025"/>
              </a:xfrm>
              <a:custGeom>
                <a:avLst/>
                <a:gdLst/>
                <a:ahLst/>
                <a:cxnLst/>
                <a:rect l="l" t="t" r="r" b="b"/>
                <a:pathLst>
                  <a:path w="19006" h="39761" extrusionOk="0">
                    <a:moveTo>
                      <a:pt x="10378" y="1"/>
                    </a:moveTo>
                    <a:cubicBezTo>
                      <a:pt x="9272" y="1075"/>
                      <a:pt x="8413" y="3201"/>
                      <a:pt x="7515" y="7999"/>
                    </a:cubicBezTo>
                    <a:cubicBezTo>
                      <a:pt x="7507" y="8068"/>
                      <a:pt x="7492" y="8137"/>
                      <a:pt x="7476" y="8206"/>
                    </a:cubicBezTo>
                    <a:cubicBezTo>
                      <a:pt x="7284" y="9250"/>
                      <a:pt x="7123" y="10324"/>
                      <a:pt x="6970" y="11407"/>
                    </a:cubicBezTo>
                    <a:cubicBezTo>
                      <a:pt x="6356" y="15812"/>
                      <a:pt x="6079" y="20157"/>
                      <a:pt x="6003" y="21124"/>
                    </a:cubicBezTo>
                    <a:cubicBezTo>
                      <a:pt x="6003" y="21216"/>
                      <a:pt x="5956" y="21301"/>
                      <a:pt x="5887" y="21370"/>
                    </a:cubicBezTo>
                    <a:cubicBezTo>
                      <a:pt x="0" y="27917"/>
                      <a:pt x="1658" y="39430"/>
                      <a:pt x="1658" y="39430"/>
                    </a:cubicBezTo>
                    <a:lnTo>
                      <a:pt x="2848" y="39761"/>
                    </a:lnTo>
                    <a:cubicBezTo>
                      <a:pt x="2848" y="39761"/>
                      <a:pt x="7637" y="26282"/>
                      <a:pt x="9602" y="24179"/>
                    </a:cubicBezTo>
                    <a:cubicBezTo>
                      <a:pt x="10708" y="23020"/>
                      <a:pt x="11943" y="20717"/>
                      <a:pt x="13164" y="18038"/>
                    </a:cubicBezTo>
                    <a:cubicBezTo>
                      <a:pt x="13486" y="17309"/>
                      <a:pt x="13824" y="16557"/>
                      <a:pt x="14139" y="15789"/>
                    </a:cubicBezTo>
                    <a:cubicBezTo>
                      <a:pt x="15597" y="12312"/>
                      <a:pt x="16948" y="8559"/>
                      <a:pt x="17854" y="5918"/>
                    </a:cubicBezTo>
                    <a:cubicBezTo>
                      <a:pt x="18560" y="3831"/>
                      <a:pt x="19005" y="2449"/>
                      <a:pt x="19005" y="2449"/>
                    </a:cubicBezTo>
                    <a:lnTo>
                      <a:pt x="18522" y="2319"/>
                    </a:lnTo>
                    <a:lnTo>
                      <a:pt x="103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58"/>
              <p:cNvSpPr/>
              <p:nvPr/>
            </p:nvSpPr>
            <p:spPr>
              <a:xfrm>
                <a:off x="3952750" y="3383150"/>
                <a:ext cx="176950" cy="80825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233" extrusionOk="0">
                    <a:moveTo>
                      <a:pt x="2656" y="1"/>
                    </a:moveTo>
                    <a:cubicBezTo>
                      <a:pt x="2618" y="1"/>
                      <a:pt x="2449" y="47"/>
                      <a:pt x="1751" y="653"/>
                    </a:cubicBezTo>
                    <a:cubicBezTo>
                      <a:pt x="1689" y="706"/>
                      <a:pt x="1618" y="728"/>
                      <a:pt x="1545" y="728"/>
                    </a:cubicBezTo>
                    <a:cubicBezTo>
                      <a:pt x="1192" y="728"/>
                      <a:pt x="761" y="224"/>
                      <a:pt x="761" y="224"/>
                    </a:cubicBezTo>
                    <a:cubicBezTo>
                      <a:pt x="761" y="224"/>
                      <a:pt x="645" y="316"/>
                      <a:pt x="561" y="500"/>
                    </a:cubicBezTo>
                    <a:cubicBezTo>
                      <a:pt x="492" y="646"/>
                      <a:pt x="438" y="838"/>
                      <a:pt x="484" y="1076"/>
                    </a:cubicBezTo>
                    <a:cubicBezTo>
                      <a:pt x="546" y="1413"/>
                      <a:pt x="361" y="2043"/>
                      <a:pt x="216" y="2473"/>
                    </a:cubicBezTo>
                    <a:cubicBezTo>
                      <a:pt x="131" y="2734"/>
                      <a:pt x="54" y="2918"/>
                      <a:pt x="54" y="2918"/>
                    </a:cubicBezTo>
                    <a:cubicBezTo>
                      <a:pt x="54" y="2918"/>
                      <a:pt x="1" y="3125"/>
                      <a:pt x="753" y="3225"/>
                    </a:cubicBezTo>
                    <a:lnTo>
                      <a:pt x="1651" y="3225"/>
                    </a:lnTo>
                    <a:cubicBezTo>
                      <a:pt x="1943" y="3171"/>
                      <a:pt x="2165" y="3087"/>
                      <a:pt x="2472" y="3048"/>
                    </a:cubicBezTo>
                    <a:cubicBezTo>
                      <a:pt x="2532" y="3041"/>
                      <a:pt x="2588" y="3038"/>
                      <a:pt x="2639" y="3038"/>
                    </a:cubicBezTo>
                    <a:cubicBezTo>
                      <a:pt x="2987" y="3038"/>
                      <a:pt x="3160" y="3178"/>
                      <a:pt x="3194" y="3225"/>
                    </a:cubicBezTo>
                    <a:lnTo>
                      <a:pt x="3201" y="3232"/>
                    </a:lnTo>
                    <a:lnTo>
                      <a:pt x="6986" y="3232"/>
                    </a:lnTo>
                    <a:cubicBezTo>
                      <a:pt x="7078" y="3094"/>
                      <a:pt x="6986" y="2780"/>
                      <a:pt x="6893" y="2549"/>
                    </a:cubicBezTo>
                    <a:cubicBezTo>
                      <a:pt x="6840" y="2396"/>
                      <a:pt x="6702" y="2273"/>
                      <a:pt x="6540" y="2227"/>
                    </a:cubicBezTo>
                    <a:cubicBezTo>
                      <a:pt x="6134" y="2112"/>
                      <a:pt x="5351" y="2004"/>
                      <a:pt x="4629" y="1352"/>
                    </a:cubicBezTo>
                    <a:cubicBezTo>
                      <a:pt x="4230" y="991"/>
                      <a:pt x="2664" y="1"/>
                      <a:pt x="2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58"/>
              <p:cNvSpPr/>
              <p:nvPr/>
            </p:nvSpPr>
            <p:spPr>
              <a:xfrm>
                <a:off x="3590650" y="2084700"/>
                <a:ext cx="544500" cy="507775"/>
              </a:xfrm>
              <a:custGeom>
                <a:avLst/>
                <a:gdLst/>
                <a:ahLst/>
                <a:cxnLst/>
                <a:rect l="l" t="t" r="r" b="b"/>
                <a:pathLst>
                  <a:path w="21780" h="20311" extrusionOk="0">
                    <a:moveTo>
                      <a:pt x="18416" y="0"/>
                    </a:moveTo>
                    <a:cubicBezTo>
                      <a:pt x="17858" y="0"/>
                      <a:pt x="17334" y="180"/>
                      <a:pt x="16987" y="527"/>
                    </a:cubicBezTo>
                    <a:cubicBezTo>
                      <a:pt x="16987" y="527"/>
                      <a:pt x="15621" y="3859"/>
                      <a:pt x="14047" y="7105"/>
                    </a:cubicBezTo>
                    <a:cubicBezTo>
                      <a:pt x="12727" y="9830"/>
                      <a:pt x="11261" y="12494"/>
                      <a:pt x="10324" y="13062"/>
                    </a:cubicBezTo>
                    <a:cubicBezTo>
                      <a:pt x="9012" y="13868"/>
                      <a:pt x="5397" y="16124"/>
                      <a:pt x="3056" y="17813"/>
                    </a:cubicBezTo>
                    <a:cubicBezTo>
                      <a:pt x="3056" y="17813"/>
                      <a:pt x="3043" y="17813"/>
                      <a:pt x="3021" y="17813"/>
                    </a:cubicBezTo>
                    <a:cubicBezTo>
                      <a:pt x="2767" y="17813"/>
                      <a:pt x="1199" y="17826"/>
                      <a:pt x="945" y="18143"/>
                    </a:cubicBezTo>
                    <a:cubicBezTo>
                      <a:pt x="653" y="18504"/>
                      <a:pt x="1" y="20077"/>
                      <a:pt x="193" y="20231"/>
                    </a:cubicBezTo>
                    <a:cubicBezTo>
                      <a:pt x="255" y="20283"/>
                      <a:pt x="453" y="20311"/>
                      <a:pt x="703" y="20311"/>
                    </a:cubicBezTo>
                    <a:cubicBezTo>
                      <a:pt x="1219" y="20311"/>
                      <a:pt x="1956" y="20195"/>
                      <a:pt x="2188" y="19947"/>
                    </a:cubicBezTo>
                    <a:cubicBezTo>
                      <a:pt x="2495" y="19632"/>
                      <a:pt x="3186" y="19402"/>
                      <a:pt x="3355" y="19356"/>
                    </a:cubicBezTo>
                    <a:cubicBezTo>
                      <a:pt x="3363" y="19356"/>
                      <a:pt x="3370" y="19348"/>
                      <a:pt x="3378" y="19348"/>
                    </a:cubicBezTo>
                    <a:lnTo>
                      <a:pt x="3393" y="19348"/>
                    </a:lnTo>
                    <a:cubicBezTo>
                      <a:pt x="6241" y="18473"/>
                      <a:pt x="10708" y="16639"/>
                      <a:pt x="12067" y="15748"/>
                    </a:cubicBezTo>
                    <a:cubicBezTo>
                      <a:pt x="13226" y="14981"/>
                      <a:pt x="15813" y="11795"/>
                      <a:pt x="17870" y="8963"/>
                    </a:cubicBezTo>
                    <a:cubicBezTo>
                      <a:pt x="19366" y="6914"/>
                      <a:pt x="20587" y="5041"/>
                      <a:pt x="20786" y="4419"/>
                    </a:cubicBezTo>
                    <a:cubicBezTo>
                      <a:pt x="21780" y="1388"/>
                      <a:pt x="19967" y="0"/>
                      <a:pt x="184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58"/>
              <p:cNvSpPr/>
              <p:nvPr/>
            </p:nvSpPr>
            <p:spPr>
              <a:xfrm rot="-2986182" flipH="1">
                <a:off x="3912929" y="1674599"/>
                <a:ext cx="231239" cy="264866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10594" extrusionOk="0">
                    <a:moveTo>
                      <a:pt x="6832" y="1"/>
                    </a:moveTo>
                    <a:lnTo>
                      <a:pt x="6832" y="1"/>
                    </a:lnTo>
                    <a:cubicBezTo>
                      <a:pt x="3969" y="530"/>
                      <a:pt x="4122" y="2426"/>
                      <a:pt x="4145" y="2611"/>
                    </a:cubicBezTo>
                    <a:cubicBezTo>
                      <a:pt x="3920" y="2530"/>
                      <a:pt x="3703" y="2494"/>
                      <a:pt x="3494" y="2494"/>
                    </a:cubicBezTo>
                    <a:cubicBezTo>
                      <a:pt x="1282" y="2494"/>
                      <a:pt x="1" y="6602"/>
                      <a:pt x="1" y="6602"/>
                    </a:cubicBezTo>
                    <a:lnTo>
                      <a:pt x="6763" y="10593"/>
                    </a:lnTo>
                    <a:cubicBezTo>
                      <a:pt x="6763" y="10593"/>
                      <a:pt x="6785" y="9570"/>
                      <a:pt x="7372" y="9570"/>
                    </a:cubicBezTo>
                    <a:cubicBezTo>
                      <a:pt x="7388" y="9570"/>
                      <a:pt x="7405" y="9571"/>
                      <a:pt x="7423" y="9572"/>
                    </a:cubicBezTo>
                    <a:cubicBezTo>
                      <a:pt x="7444" y="9575"/>
                      <a:pt x="7466" y="9576"/>
                      <a:pt x="7487" y="9576"/>
                    </a:cubicBezTo>
                    <a:cubicBezTo>
                      <a:pt x="8478" y="9576"/>
                      <a:pt x="9249" y="7162"/>
                      <a:pt x="7784" y="5028"/>
                    </a:cubicBezTo>
                    <a:cubicBezTo>
                      <a:pt x="7615" y="4790"/>
                      <a:pt x="7454" y="4583"/>
                      <a:pt x="7292" y="4391"/>
                    </a:cubicBezTo>
                    <a:cubicBezTo>
                      <a:pt x="7492" y="4391"/>
                      <a:pt x="7715" y="4376"/>
                      <a:pt x="7899" y="4307"/>
                    </a:cubicBezTo>
                    <a:cubicBezTo>
                      <a:pt x="8375" y="4107"/>
                      <a:pt x="8597" y="2588"/>
                      <a:pt x="8521" y="2142"/>
                    </a:cubicBezTo>
                    <a:cubicBezTo>
                      <a:pt x="8451" y="1689"/>
                      <a:pt x="7784" y="385"/>
                      <a:pt x="6962" y="254"/>
                    </a:cubicBezTo>
                    <a:cubicBezTo>
                      <a:pt x="6908" y="245"/>
                      <a:pt x="6854" y="241"/>
                      <a:pt x="6799" y="241"/>
                    </a:cubicBezTo>
                    <a:cubicBezTo>
                      <a:pt x="6039" y="241"/>
                      <a:pt x="5297" y="1037"/>
                      <a:pt x="5297" y="1037"/>
                    </a:cubicBezTo>
                    <a:cubicBezTo>
                      <a:pt x="5450" y="385"/>
                      <a:pt x="6832" y="1"/>
                      <a:pt x="68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58"/>
              <p:cNvSpPr/>
              <p:nvPr/>
            </p:nvSpPr>
            <p:spPr>
              <a:xfrm>
                <a:off x="4080750" y="1893900"/>
                <a:ext cx="182150" cy="141900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5676" extrusionOk="0">
                    <a:moveTo>
                      <a:pt x="3193" y="0"/>
                    </a:moveTo>
                    <a:lnTo>
                      <a:pt x="185" y="1205"/>
                    </a:lnTo>
                    <a:lnTo>
                      <a:pt x="0" y="1274"/>
                    </a:lnTo>
                    <a:cubicBezTo>
                      <a:pt x="139" y="1474"/>
                      <a:pt x="238" y="1658"/>
                      <a:pt x="353" y="1850"/>
                    </a:cubicBezTo>
                    <a:cubicBezTo>
                      <a:pt x="883" y="2740"/>
                      <a:pt x="1175" y="3477"/>
                      <a:pt x="1298" y="4030"/>
                    </a:cubicBezTo>
                    <a:cubicBezTo>
                      <a:pt x="1420" y="4552"/>
                      <a:pt x="1466" y="4951"/>
                      <a:pt x="1336" y="5081"/>
                    </a:cubicBezTo>
                    <a:cubicBezTo>
                      <a:pt x="1330" y="5087"/>
                      <a:pt x="2468" y="5675"/>
                      <a:pt x="3693" y="5675"/>
                    </a:cubicBezTo>
                    <a:cubicBezTo>
                      <a:pt x="4114" y="5675"/>
                      <a:pt x="4545" y="5606"/>
                      <a:pt x="4944" y="5419"/>
                    </a:cubicBezTo>
                    <a:cubicBezTo>
                      <a:pt x="7286" y="4286"/>
                      <a:pt x="5308" y="2925"/>
                      <a:pt x="5281" y="2925"/>
                    </a:cubicBezTo>
                    <a:lnTo>
                      <a:pt x="5281" y="2925"/>
                    </a:lnTo>
                    <a:cubicBezTo>
                      <a:pt x="5281" y="2925"/>
                      <a:pt x="5281" y="2925"/>
                      <a:pt x="5281" y="2925"/>
                    </a:cubicBezTo>
                    <a:cubicBezTo>
                      <a:pt x="5279" y="2925"/>
                      <a:pt x="5276" y="2925"/>
                      <a:pt x="5273" y="2925"/>
                    </a:cubicBezTo>
                    <a:cubicBezTo>
                      <a:pt x="5063" y="2925"/>
                      <a:pt x="4623" y="2333"/>
                      <a:pt x="4191" y="1673"/>
                    </a:cubicBezTo>
                    <a:cubicBezTo>
                      <a:pt x="3685" y="867"/>
                      <a:pt x="3193" y="0"/>
                      <a:pt x="3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58"/>
              <p:cNvSpPr/>
              <p:nvPr/>
            </p:nvSpPr>
            <p:spPr>
              <a:xfrm rot="-2986182" flipH="1">
                <a:off x="4116205" y="1878323"/>
                <a:ext cx="71029" cy="93281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3731" extrusionOk="0">
                    <a:moveTo>
                      <a:pt x="2840" y="0"/>
                    </a:moveTo>
                    <a:lnTo>
                      <a:pt x="0" y="1551"/>
                    </a:lnTo>
                    <a:cubicBezTo>
                      <a:pt x="530" y="2441"/>
                      <a:pt x="822" y="3186"/>
                      <a:pt x="945" y="3731"/>
                    </a:cubicBezTo>
                    <a:cubicBezTo>
                      <a:pt x="2403" y="3009"/>
                      <a:pt x="2764" y="1075"/>
                      <a:pt x="28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58"/>
              <p:cNvSpPr/>
              <p:nvPr/>
            </p:nvSpPr>
            <p:spPr>
              <a:xfrm rot="-2986182" flipH="1">
                <a:off x="4026588" y="1757598"/>
                <a:ext cx="184236" cy="190386"/>
              </a:xfrm>
              <a:custGeom>
                <a:avLst/>
                <a:gdLst/>
                <a:ahLst/>
                <a:cxnLst/>
                <a:rect l="l" t="t" r="r" b="b"/>
                <a:pathLst>
                  <a:path w="7369" h="7615" extrusionOk="0">
                    <a:moveTo>
                      <a:pt x="3782" y="1"/>
                    </a:moveTo>
                    <a:cubicBezTo>
                      <a:pt x="3465" y="1"/>
                      <a:pt x="3093" y="72"/>
                      <a:pt x="2648" y="225"/>
                    </a:cubicBezTo>
                    <a:cubicBezTo>
                      <a:pt x="100" y="1108"/>
                      <a:pt x="0" y="2244"/>
                      <a:pt x="138" y="3134"/>
                    </a:cubicBezTo>
                    <a:cubicBezTo>
                      <a:pt x="263" y="3988"/>
                      <a:pt x="2230" y="7614"/>
                      <a:pt x="3312" y="7614"/>
                    </a:cubicBezTo>
                    <a:cubicBezTo>
                      <a:pt x="3359" y="7614"/>
                      <a:pt x="3404" y="7608"/>
                      <a:pt x="3447" y="7594"/>
                    </a:cubicBezTo>
                    <a:cubicBezTo>
                      <a:pt x="3447" y="7594"/>
                      <a:pt x="7369" y="6051"/>
                      <a:pt x="6371" y="3610"/>
                    </a:cubicBezTo>
                    <a:cubicBezTo>
                      <a:pt x="5547" y="1606"/>
                      <a:pt x="5288" y="1"/>
                      <a:pt x="37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58"/>
              <p:cNvSpPr/>
              <p:nvPr/>
            </p:nvSpPr>
            <p:spPr>
              <a:xfrm rot="-2986182" flipH="1">
                <a:off x="3996491" y="1756496"/>
                <a:ext cx="200362" cy="126658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5066" extrusionOk="0">
                    <a:moveTo>
                      <a:pt x="3965" y="1"/>
                    </a:moveTo>
                    <a:cubicBezTo>
                      <a:pt x="3302" y="1"/>
                      <a:pt x="2507" y="144"/>
                      <a:pt x="1819" y="667"/>
                    </a:cubicBezTo>
                    <a:cubicBezTo>
                      <a:pt x="1720" y="782"/>
                      <a:pt x="1666" y="928"/>
                      <a:pt x="1628" y="1089"/>
                    </a:cubicBezTo>
                    <a:cubicBezTo>
                      <a:pt x="1545" y="1062"/>
                      <a:pt x="1453" y="1043"/>
                      <a:pt x="1355" y="1043"/>
                    </a:cubicBezTo>
                    <a:cubicBezTo>
                      <a:pt x="1045" y="1043"/>
                      <a:pt x="687" y="1237"/>
                      <a:pt x="453" y="1980"/>
                    </a:cubicBezTo>
                    <a:cubicBezTo>
                      <a:pt x="0" y="3453"/>
                      <a:pt x="1605" y="5065"/>
                      <a:pt x="1605" y="5065"/>
                    </a:cubicBezTo>
                    <a:cubicBezTo>
                      <a:pt x="1996" y="4958"/>
                      <a:pt x="1558" y="3645"/>
                      <a:pt x="1489" y="2939"/>
                    </a:cubicBezTo>
                    <a:cubicBezTo>
                      <a:pt x="1443" y="2425"/>
                      <a:pt x="1720" y="1772"/>
                      <a:pt x="1873" y="1458"/>
                    </a:cubicBezTo>
                    <a:cubicBezTo>
                      <a:pt x="2065" y="1703"/>
                      <a:pt x="3976" y="4113"/>
                      <a:pt x="6317" y="4205"/>
                    </a:cubicBezTo>
                    <a:cubicBezTo>
                      <a:pt x="6317" y="4205"/>
                      <a:pt x="5082" y="3776"/>
                      <a:pt x="3953" y="2939"/>
                    </a:cubicBezTo>
                    <a:lnTo>
                      <a:pt x="3953" y="2939"/>
                    </a:lnTo>
                    <a:cubicBezTo>
                      <a:pt x="4431" y="3165"/>
                      <a:pt x="4930" y="3325"/>
                      <a:pt x="5405" y="3325"/>
                    </a:cubicBezTo>
                    <a:cubicBezTo>
                      <a:pt x="5495" y="3325"/>
                      <a:pt x="5584" y="3320"/>
                      <a:pt x="5673" y="3307"/>
                    </a:cubicBezTo>
                    <a:cubicBezTo>
                      <a:pt x="7484" y="3046"/>
                      <a:pt x="8014" y="2317"/>
                      <a:pt x="8014" y="2317"/>
                    </a:cubicBezTo>
                    <a:cubicBezTo>
                      <a:pt x="8014" y="2317"/>
                      <a:pt x="6348" y="1841"/>
                      <a:pt x="5366" y="206"/>
                    </a:cubicBezTo>
                    <a:cubicBezTo>
                      <a:pt x="5366" y="206"/>
                      <a:pt x="4760" y="1"/>
                      <a:pt x="39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58"/>
              <p:cNvSpPr/>
              <p:nvPr/>
            </p:nvSpPr>
            <p:spPr>
              <a:xfrm>
                <a:off x="3964850" y="1956825"/>
                <a:ext cx="470725" cy="575525"/>
              </a:xfrm>
              <a:custGeom>
                <a:avLst/>
                <a:gdLst/>
                <a:ahLst/>
                <a:cxnLst/>
                <a:rect l="l" t="t" r="r" b="b"/>
                <a:pathLst>
                  <a:path w="18829" h="23021" extrusionOk="0">
                    <a:moveTo>
                      <a:pt x="13215" y="1"/>
                    </a:moveTo>
                    <a:cubicBezTo>
                      <a:pt x="11895" y="1"/>
                      <a:pt x="9917" y="400"/>
                      <a:pt x="9917" y="400"/>
                    </a:cubicBezTo>
                    <a:cubicBezTo>
                      <a:pt x="9917" y="400"/>
                      <a:pt x="10424" y="1751"/>
                      <a:pt x="8996" y="2649"/>
                    </a:cubicBezTo>
                    <a:cubicBezTo>
                      <a:pt x="8587" y="2907"/>
                      <a:pt x="8171" y="2999"/>
                      <a:pt x="7785" y="2999"/>
                    </a:cubicBezTo>
                    <a:cubicBezTo>
                      <a:pt x="6818" y="2999"/>
                      <a:pt x="6041" y="2419"/>
                      <a:pt x="6041" y="2419"/>
                    </a:cubicBezTo>
                    <a:cubicBezTo>
                      <a:pt x="5987" y="2449"/>
                      <a:pt x="5941" y="2488"/>
                      <a:pt x="5895" y="2526"/>
                    </a:cubicBezTo>
                    <a:cubicBezTo>
                      <a:pt x="5895" y="2526"/>
                      <a:pt x="2134" y="5013"/>
                      <a:pt x="1789" y="5581"/>
                    </a:cubicBezTo>
                    <a:cubicBezTo>
                      <a:pt x="1451" y="6141"/>
                      <a:pt x="0" y="8958"/>
                      <a:pt x="0" y="8958"/>
                    </a:cubicBezTo>
                    <a:cubicBezTo>
                      <a:pt x="0" y="8958"/>
                      <a:pt x="461" y="11315"/>
                      <a:pt x="5550" y="11514"/>
                    </a:cubicBezTo>
                    <a:cubicBezTo>
                      <a:pt x="5972" y="12535"/>
                      <a:pt x="6287" y="13525"/>
                      <a:pt x="6394" y="14347"/>
                    </a:cubicBezTo>
                    <a:cubicBezTo>
                      <a:pt x="6793" y="17555"/>
                      <a:pt x="6325" y="20073"/>
                      <a:pt x="6793" y="21945"/>
                    </a:cubicBezTo>
                    <a:cubicBezTo>
                      <a:pt x="7001" y="22764"/>
                      <a:pt x="8739" y="23021"/>
                      <a:pt x="10758" y="23021"/>
                    </a:cubicBezTo>
                    <a:cubicBezTo>
                      <a:pt x="13360" y="23021"/>
                      <a:pt x="16429" y="22594"/>
                      <a:pt x="17294" y="22391"/>
                    </a:cubicBezTo>
                    <a:cubicBezTo>
                      <a:pt x="18829" y="22022"/>
                      <a:pt x="18483" y="20380"/>
                      <a:pt x="18598" y="18791"/>
                    </a:cubicBezTo>
                    <a:cubicBezTo>
                      <a:pt x="18752" y="16780"/>
                      <a:pt x="17562" y="9672"/>
                      <a:pt x="17063" y="7907"/>
                    </a:cubicBezTo>
                    <a:cubicBezTo>
                      <a:pt x="17033" y="7792"/>
                      <a:pt x="16994" y="7669"/>
                      <a:pt x="16956" y="7546"/>
                    </a:cubicBezTo>
                    <a:cubicBezTo>
                      <a:pt x="17539" y="6433"/>
                      <a:pt x="17831" y="5427"/>
                      <a:pt x="17946" y="4568"/>
                    </a:cubicBezTo>
                    <a:cubicBezTo>
                      <a:pt x="18215" y="2779"/>
                      <a:pt x="17754" y="1666"/>
                      <a:pt x="17754" y="1666"/>
                    </a:cubicBezTo>
                    <a:cubicBezTo>
                      <a:pt x="17754" y="1666"/>
                      <a:pt x="15029" y="216"/>
                      <a:pt x="13832" y="31"/>
                    </a:cubicBezTo>
                    <a:lnTo>
                      <a:pt x="13763" y="31"/>
                    </a:lnTo>
                    <a:cubicBezTo>
                      <a:pt x="13602" y="10"/>
                      <a:pt x="13416" y="1"/>
                      <a:pt x="13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58"/>
              <p:cNvSpPr/>
              <p:nvPr/>
            </p:nvSpPr>
            <p:spPr>
              <a:xfrm>
                <a:off x="4349600" y="2053125"/>
                <a:ext cx="63900" cy="927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3710" extrusionOk="0">
                    <a:moveTo>
                      <a:pt x="10" y="1"/>
                    </a:moveTo>
                    <a:cubicBezTo>
                      <a:pt x="3" y="1"/>
                      <a:pt x="0" y="1"/>
                      <a:pt x="0" y="2"/>
                    </a:cubicBezTo>
                    <a:cubicBezTo>
                      <a:pt x="875" y="969"/>
                      <a:pt x="1420" y="3126"/>
                      <a:pt x="1558" y="3709"/>
                    </a:cubicBezTo>
                    <a:cubicBezTo>
                      <a:pt x="2142" y="2589"/>
                      <a:pt x="2433" y="1583"/>
                      <a:pt x="2556" y="731"/>
                    </a:cubicBezTo>
                    <a:cubicBezTo>
                      <a:pt x="1533" y="154"/>
                      <a:pt x="140" y="1"/>
                      <a:pt x="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1" name="Google Shape;2531;p58"/>
            <p:cNvGrpSpPr/>
            <p:nvPr/>
          </p:nvGrpSpPr>
          <p:grpSpPr>
            <a:xfrm>
              <a:off x="2372541" y="2644049"/>
              <a:ext cx="338824" cy="308608"/>
              <a:chOff x="3507750" y="1680400"/>
              <a:chExt cx="580575" cy="528800"/>
            </a:xfrm>
          </p:grpSpPr>
          <p:sp>
            <p:nvSpPr>
              <p:cNvPr id="2532" name="Google Shape;2532;p58"/>
              <p:cNvSpPr/>
              <p:nvPr/>
            </p:nvSpPr>
            <p:spPr>
              <a:xfrm>
                <a:off x="3507750" y="1680400"/>
                <a:ext cx="580575" cy="528800"/>
              </a:xfrm>
              <a:custGeom>
                <a:avLst/>
                <a:gdLst/>
                <a:ahLst/>
                <a:cxnLst/>
                <a:rect l="l" t="t" r="r" b="b"/>
                <a:pathLst>
                  <a:path w="23223" h="21152" extrusionOk="0">
                    <a:moveTo>
                      <a:pt x="11612" y="0"/>
                    </a:moveTo>
                    <a:cubicBezTo>
                      <a:pt x="8905" y="0"/>
                      <a:pt x="6199" y="1032"/>
                      <a:pt x="4135" y="3096"/>
                    </a:cubicBezTo>
                    <a:cubicBezTo>
                      <a:pt x="0" y="7230"/>
                      <a:pt x="0" y="13921"/>
                      <a:pt x="4135" y="18056"/>
                    </a:cubicBezTo>
                    <a:cubicBezTo>
                      <a:pt x="6199" y="20120"/>
                      <a:pt x="8905" y="21151"/>
                      <a:pt x="11612" y="21151"/>
                    </a:cubicBezTo>
                    <a:cubicBezTo>
                      <a:pt x="14318" y="21151"/>
                      <a:pt x="17024" y="20120"/>
                      <a:pt x="19088" y="18056"/>
                    </a:cubicBezTo>
                    <a:cubicBezTo>
                      <a:pt x="23223" y="13921"/>
                      <a:pt x="23223" y="7230"/>
                      <a:pt x="19088" y="3096"/>
                    </a:cubicBezTo>
                    <a:cubicBezTo>
                      <a:pt x="17024" y="1032"/>
                      <a:pt x="14318" y="0"/>
                      <a:pt x="116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58"/>
              <p:cNvSpPr/>
              <p:nvPr/>
            </p:nvSpPr>
            <p:spPr>
              <a:xfrm>
                <a:off x="3590050" y="1823650"/>
                <a:ext cx="8035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2927" extrusionOk="0">
                    <a:moveTo>
                      <a:pt x="1607" y="1"/>
                    </a:moveTo>
                    <a:cubicBezTo>
                      <a:pt x="1232" y="1"/>
                      <a:pt x="857" y="144"/>
                      <a:pt x="572" y="429"/>
                    </a:cubicBezTo>
                    <a:cubicBezTo>
                      <a:pt x="0" y="1000"/>
                      <a:pt x="0" y="1922"/>
                      <a:pt x="572" y="2493"/>
                    </a:cubicBezTo>
                    <a:cubicBezTo>
                      <a:pt x="857" y="2782"/>
                      <a:pt x="1232" y="2927"/>
                      <a:pt x="1607" y="2927"/>
                    </a:cubicBezTo>
                    <a:cubicBezTo>
                      <a:pt x="1982" y="2927"/>
                      <a:pt x="2357" y="2782"/>
                      <a:pt x="2643" y="2493"/>
                    </a:cubicBezTo>
                    <a:cubicBezTo>
                      <a:pt x="3214" y="1922"/>
                      <a:pt x="3214" y="1000"/>
                      <a:pt x="2643" y="429"/>
                    </a:cubicBezTo>
                    <a:cubicBezTo>
                      <a:pt x="2357" y="144"/>
                      <a:pt x="1982" y="1"/>
                      <a:pt x="16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58"/>
              <p:cNvSpPr/>
              <p:nvPr/>
            </p:nvSpPr>
            <p:spPr>
              <a:xfrm>
                <a:off x="3860500" y="1736175"/>
                <a:ext cx="255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015" extrusionOk="0">
                    <a:moveTo>
                      <a:pt x="515" y="1"/>
                    </a:moveTo>
                    <a:cubicBezTo>
                      <a:pt x="229" y="1"/>
                      <a:pt x="1" y="229"/>
                      <a:pt x="1" y="508"/>
                    </a:cubicBezTo>
                    <a:cubicBezTo>
                      <a:pt x="1" y="786"/>
                      <a:pt x="229" y="1015"/>
                      <a:pt x="515" y="1015"/>
                    </a:cubicBezTo>
                    <a:cubicBezTo>
                      <a:pt x="801" y="1015"/>
                      <a:pt x="1022" y="786"/>
                      <a:pt x="1022" y="508"/>
                    </a:cubicBezTo>
                    <a:cubicBezTo>
                      <a:pt x="1022" y="222"/>
                      <a:pt x="786" y="1"/>
                      <a:pt x="5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58"/>
              <p:cNvSpPr/>
              <p:nvPr/>
            </p:nvSpPr>
            <p:spPr>
              <a:xfrm>
                <a:off x="3860500" y="1838125"/>
                <a:ext cx="4735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893" extrusionOk="0">
                    <a:moveTo>
                      <a:pt x="951" y="0"/>
                    </a:moveTo>
                    <a:cubicBezTo>
                      <a:pt x="422" y="0"/>
                      <a:pt x="1" y="421"/>
                      <a:pt x="1" y="943"/>
                    </a:cubicBezTo>
                    <a:cubicBezTo>
                      <a:pt x="1" y="1471"/>
                      <a:pt x="422" y="1892"/>
                      <a:pt x="951" y="1892"/>
                    </a:cubicBezTo>
                    <a:cubicBezTo>
                      <a:pt x="1472" y="1892"/>
                      <a:pt x="1893" y="1471"/>
                      <a:pt x="1893" y="943"/>
                    </a:cubicBezTo>
                    <a:cubicBezTo>
                      <a:pt x="1893" y="421"/>
                      <a:pt x="1472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58"/>
              <p:cNvSpPr/>
              <p:nvPr/>
            </p:nvSpPr>
            <p:spPr>
              <a:xfrm>
                <a:off x="3736975" y="1907200"/>
                <a:ext cx="70900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43" extrusionOk="0">
                    <a:moveTo>
                      <a:pt x="1421" y="1"/>
                    </a:moveTo>
                    <a:cubicBezTo>
                      <a:pt x="636" y="1"/>
                      <a:pt x="0" y="636"/>
                      <a:pt x="0" y="1422"/>
                    </a:cubicBezTo>
                    <a:cubicBezTo>
                      <a:pt x="0" y="2207"/>
                      <a:pt x="636" y="2843"/>
                      <a:pt x="1421" y="2843"/>
                    </a:cubicBezTo>
                    <a:cubicBezTo>
                      <a:pt x="2207" y="2843"/>
                      <a:pt x="2835" y="2207"/>
                      <a:pt x="2835" y="1422"/>
                    </a:cubicBezTo>
                    <a:cubicBezTo>
                      <a:pt x="2835" y="636"/>
                      <a:pt x="2207" y="1"/>
                      <a:pt x="14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58"/>
              <p:cNvSpPr/>
              <p:nvPr/>
            </p:nvSpPr>
            <p:spPr>
              <a:xfrm>
                <a:off x="3760525" y="2120000"/>
                <a:ext cx="3752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01" extrusionOk="0">
                    <a:moveTo>
                      <a:pt x="751" y="1"/>
                    </a:moveTo>
                    <a:cubicBezTo>
                      <a:pt x="344" y="1"/>
                      <a:pt x="1" y="329"/>
                      <a:pt x="1" y="750"/>
                    </a:cubicBezTo>
                    <a:cubicBezTo>
                      <a:pt x="1" y="1165"/>
                      <a:pt x="344" y="1500"/>
                      <a:pt x="751" y="1500"/>
                    </a:cubicBezTo>
                    <a:cubicBezTo>
                      <a:pt x="1165" y="1500"/>
                      <a:pt x="1501" y="1165"/>
                      <a:pt x="1501" y="750"/>
                    </a:cubicBezTo>
                    <a:cubicBezTo>
                      <a:pt x="1501" y="336"/>
                      <a:pt x="1165" y="1"/>
                      <a:pt x="7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58"/>
              <p:cNvSpPr/>
              <p:nvPr/>
            </p:nvSpPr>
            <p:spPr>
              <a:xfrm>
                <a:off x="3930125" y="2018600"/>
                <a:ext cx="21100" cy="21100"/>
              </a:xfrm>
              <a:custGeom>
                <a:avLst/>
                <a:gdLst/>
                <a:ahLst/>
                <a:cxnLst/>
                <a:rect l="l" t="t" r="r" b="b"/>
                <a:pathLst>
                  <a:path w="844" h="844" extrusionOk="0">
                    <a:moveTo>
                      <a:pt x="422" y="1"/>
                    </a:moveTo>
                    <a:cubicBezTo>
                      <a:pt x="194" y="1"/>
                      <a:pt x="1" y="186"/>
                      <a:pt x="1" y="422"/>
                    </a:cubicBezTo>
                    <a:cubicBezTo>
                      <a:pt x="1" y="650"/>
                      <a:pt x="194" y="843"/>
                      <a:pt x="422" y="843"/>
                    </a:cubicBezTo>
                    <a:cubicBezTo>
                      <a:pt x="658" y="843"/>
                      <a:pt x="843" y="650"/>
                      <a:pt x="843" y="422"/>
                    </a:cubicBezTo>
                    <a:cubicBezTo>
                      <a:pt x="843" y="186"/>
                      <a:pt x="658" y="1"/>
                      <a:pt x="4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9" name="Google Shape;2539;p58"/>
          <p:cNvGrpSpPr/>
          <p:nvPr/>
        </p:nvGrpSpPr>
        <p:grpSpPr>
          <a:xfrm>
            <a:off x="7466445" y="1035307"/>
            <a:ext cx="798644" cy="436269"/>
            <a:chOff x="10646950" y="2099438"/>
            <a:chExt cx="1359625" cy="742713"/>
          </a:xfrm>
        </p:grpSpPr>
        <p:sp>
          <p:nvSpPr>
            <p:cNvPr id="2540" name="Google Shape;2540;p58"/>
            <p:cNvSpPr/>
            <p:nvPr/>
          </p:nvSpPr>
          <p:spPr>
            <a:xfrm>
              <a:off x="11125100" y="2494700"/>
              <a:ext cx="881475" cy="347450"/>
            </a:xfrm>
            <a:custGeom>
              <a:avLst/>
              <a:gdLst/>
              <a:ahLst/>
              <a:cxnLst/>
              <a:rect l="l" t="t" r="r" b="b"/>
              <a:pathLst>
                <a:path w="35259" h="13898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12"/>
                    <a:pt x="14" y="24"/>
                    <a:pt x="20" y="36"/>
                  </a:cubicBezTo>
                  <a:lnTo>
                    <a:pt x="20" y="36"/>
                  </a:lnTo>
                  <a:cubicBezTo>
                    <a:pt x="9" y="12"/>
                    <a:pt x="2" y="0"/>
                    <a:pt x="0" y="0"/>
                  </a:cubicBezTo>
                  <a:close/>
                  <a:moveTo>
                    <a:pt x="20" y="36"/>
                  </a:moveTo>
                  <a:lnTo>
                    <a:pt x="20" y="36"/>
                  </a:lnTo>
                  <a:cubicBezTo>
                    <a:pt x="218" y="435"/>
                    <a:pt x="1891" y="4113"/>
                    <a:pt x="6839" y="6572"/>
                  </a:cubicBezTo>
                  <a:cubicBezTo>
                    <a:pt x="9974" y="8106"/>
                    <a:pt x="11475" y="10741"/>
                    <a:pt x="13210" y="12109"/>
                  </a:cubicBezTo>
                  <a:cubicBezTo>
                    <a:pt x="12443" y="13076"/>
                    <a:pt x="12476" y="13710"/>
                    <a:pt x="13043" y="13810"/>
                  </a:cubicBezTo>
                  <a:cubicBezTo>
                    <a:pt x="13270" y="13862"/>
                    <a:pt x="13624" y="13897"/>
                    <a:pt x="14031" y="13897"/>
                  </a:cubicBezTo>
                  <a:cubicBezTo>
                    <a:pt x="14940" y="13897"/>
                    <a:pt x="16113" y="13719"/>
                    <a:pt x="16712" y="13143"/>
                  </a:cubicBezTo>
                  <a:lnTo>
                    <a:pt x="16846" y="13043"/>
                  </a:lnTo>
                  <a:cubicBezTo>
                    <a:pt x="18108" y="12928"/>
                    <a:pt x="19296" y="12542"/>
                    <a:pt x="20664" y="12542"/>
                  </a:cubicBezTo>
                  <a:cubicBezTo>
                    <a:pt x="20887" y="12542"/>
                    <a:pt x="21115" y="12552"/>
                    <a:pt x="21349" y="12576"/>
                  </a:cubicBezTo>
                  <a:cubicBezTo>
                    <a:pt x="22802" y="12710"/>
                    <a:pt x="26467" y="13194"/>
                    <a:pt x="29728" y="13194"/>
                  </a:cubicBezTo>
                  <a:cubicBezTo>
                    <a:pt x="32157" y="13194"/>
                    <a:pt x="34362" y="12925"/>
                    <a:pt x="35259" y="12042"/>
                  </a:cubicBezTo>
                  <a:lnTo>
                    <a:pt x="35259" y="12042"/>
                  </a:lnTo>
                  <a:cubicBezTo>
                    <a:pt x="35259" y="12042"/>
                    <a:pt x="33894" y="12515"/>
                    <a:pt x="31175" y="12515"/>
                  </a:cubicBezTo>
                  <a:cubicBezTo>
                    <a:pt x="29620" y="12515"/>
                    <a:pt x="27623" y="12361"/>
                    <a:pt x="25185" y="11875"/>
                  </a:cubicBezTo>
                  <a:cubicBezTo>
                    <a:pt x="22838" y="11434"/>
                    <a:pt x="21191" y="11320"/>
                    <a:pt x="19943" y="11320"/>
                  </a:cubicBezTo>
                  <a:cubicBezTo>
                    <a:pt x="18832" y="11320"/>
                    <a:pt x="18037" y="11410"/>
                    <a:pt x="17346" y="11442"/>
                  </a:cubicBezTo>
                  <a:cubicBezTo>
                    <a:pt x="17246" y="11208"/>
                    <a:pt x="17079" y="11041"/>
                    <a:pt x="16846" y="10875"/>
                  </a:cubicBezTo>
                  <a:cubicBezTo>
                    <a:pt x="16547" y="10707"/>
                    <a:pt x="16175" y="10570"/>
                    <a:pt x="15747" y="10570"/>
                  </a:cubicBezTo>
                  <a:cubicBezTo>
                    <a:pt x="15411" y="10570"/>
                    <a:pt x="15041" y="10654"/>
                    <a:pt x="14644" y="10875"/>
                  </a:cubicBezTo>
                  <a:cubicBezTo>
                    <a:pt x="12843" y="9907"/>
                    <a:pt x="12476" y="8540"/>
                    <a:pt x="9307" y="6471"/>
                  </a:cubicBezTo>
                  <a:cubicBezTo>
                    <a:pt x="5883" y="4278"/>
                    <a:pt x="1929" y="3409"/>
                    <a:pt x="20" y="36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8"/>
            <p:cNvSpPr/>
            <p:nvPr/>
          </p:nvSpPr>
          <p:spPr>
            <a:xfrm>
              <a:off x="10646950" y="2099438"/>
              <a:ext cx="553750" cy="328825"/>
            </a:xfrm>
            <a:custGeom>
              <a:avLst/>
              <a:gdLst/>
              <a:ahLst/>
              <a:cxnLst/>
              <a:rect l="l" t="t" r="r" b="b"/>
              <a:pathLst>
                <a:path w="22150" h="13153" extrusionOk="0">
                  <a:moveTo>
                    <a:pt x="0" y="0"/>
                  </a:moveTo>
                  <a:lnTo>
                    <a:pt x="0" y="0"/>
                  </a:lnTo>
                  <a:cubicBezTo>
                    <a:pt x="367" y="934"/>
                    <a:pt x="5871" y="3336"/>
                    <a:pt x="7405" y="4537"/>
                  </a:cubicBezTo>
                  <a:cubicBezTo>
                    <a:pt x="8706" y="5438"/>
                    <a:pt x="8907" y="9574"/>
                    <a:pt x="9173" y="11242"/>
                  </a:cubicBezTo>
                  <a:cubicBezTo>
                    <a:pt x="8173" y="11609"/>
                    <a:pt x="7539" y="11942"/>
                    <a:pt x="8073" y="12309"/>
                  </a:cubicBezTo>
                  <a:cubicBezTo>
                    <a:pt x="8873" y="12834"/>
                    <a:pt x="10290" y="13153"/>
                    <a:pt x="11435" y="13153"/>
                  </a:cubicBezTo>
                  <a:cubicBezTo>
                    <a:pt x="11674" y="13153"/>
                    <a:pt x="11901" y="13139"/>
                    <a:pt x="12109" y="13110"/>
                  </a:cubicBezTo>
                  <a:cubicBezTo>
                    <a:pt x="12809" y="13043"/>
                    <a:pt x="15011" y="11842"/>
                    <a:pt x="14811" y="11242"/>
                  </a:cubicBezTo>
                  <a:cubicBezTo>
                    <a:pt x="14711" y="10975"/>
                    <a:pt x="14277" y="10775"/>
                    <a:pt x="13643" y="10641"/>
                  </a:cubicBezTo>
                  <a:cubicBezTo>
                    <a:pt x="14511" y="9407"/>
                    <a:pt x="15978" y="6772"/>
                    <a:pt x="17179" y="6372"/>
                  </a:cubicBezTo>
                  <a:cubicBezTo>
                    <a:pt x="18714" y="5771"/>
                    <a:pt x="22149" y="5171"/>
                    <a:pt x="21949" y="5037"/>
                  </a:cubicBezTo>
                  <a:cubicBezTo>
                    <a:pt x="21896" y="4985"/>
                    <a:pt x="21426" y="4942"/>
                    <a:pt x="20758" y="4942"/>
                  </a:cubicBezTo>
                  <a:cubicBezTo>
                    <a:pt x="19313" y="4942"/>
                    <a:pt x="16939" y="5142"/>
                    <a:pt x="15845" y="5871"/>
                  </a:cubicBezTo>
                  <a:cubicBezTo>
                    <a:pt x="14677" y="6639"/>
                    <a:pt x="12676" y="8974"/>
                    <a:pt x="11709" y="10108"/>
                  </a:cubicBezTo>
                  <a:cubicBezTo>
                    <a:pt x="11375" y="8040"/>
                    <a:pt x="10541" y="4604"/>
                    <a:pt x="9607" y="3470"/>
                  </a:cubicBezTo>
                  <a:cubicBezTo>
                    <a:pt x="8139" y="176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2" name="Google Shape;2542;p58"/>
          <p:cNvGrpSpPr/>
          <p:nvPr/>
        </p:nvGrpSpPr>
        <p:grpSpPr>
          <a:xfrm rot="10800000">
            <a:off x="202806" y="356673"/>
            <a:ext cx="6729880" cy="3462926"/>
            <a:chOff x="89875" y="1135100"/>
            <a:chExt cx="6427775" cy="3307475"/>
          </a:xfrm>
        </p:grpSpPr>
        <p:sp>
          <p:nvSpPr>
            <p:cNvPr id="2543" name="Google Shape;2543;p58"/>
            <p:cNvSpPr/>
            <p:nvPr/>
          </p:nvSpPr>
          <p:spPr>
            <a:xfrm>
              <a:off x="6216950" y="2849025"/>
              <a:ext cx="44650" cy="44650"/>
            </a:xfrm>
            <a:custGeom>
              <a:avLst/>
              <a:gdLst/>
              <a:ahLst/>
              <a:cxnLst/>
              <a:rect l="l" t="t" r="r" b="b"/>
              <a:pathLst>
                <a:path w="1786" h="1786" extrusionOk="0">
                  <a:moveTo>
                    <a:pt x="893" y="0"/>
                  </a:moveTo>
                  <a:cubicBezTo>
                    <a:pt x="401" y="0"/>
                    <a:pt x="1" y="400"/>
                    <a:pt x="1" y="893"/>
                  </a:cubicBezTo>
                  <a:cubicBezTo>
                    <a:pt x="1" y="1386"/>
                    <a:pt x="401" y="1786"/>
                    <a:pt x="893" y="1786"/>
                  </a:cubicBezTo>
                  <a:cubicBezTo>
                    <a:pt x="1386" y="1786"/>
                    <a:pt x="1786" y="1386"/>
                    <a:pt x="1786" y="893"/>
                  </a:cubicBezTo>
                  <a:cubicBezTo>
                    <a:pt x="1786" y="400"/>
                    <a:pt x="1386" y="0"/>
                    <a:pt x="89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8"/>
            <p:cNvSpPr/>
            <p:nvPr/>
          </p:nvSpPr>
          <p:spPr>
            <a:xfrm>
              <a:off x="166775" y="1833375"/>
              <a:ext cx="30550" cy="27100"/>
            </a:xfrm>
            <a:custGeom>
              <a:avLst/>
              <a:gdLst/>
              <a:ahLst/>
              <a:cxnLst/>
              <a:rect l="l" t="t" r="r" b="b"/>
              <a:pathLst>
                <a:path w="1222" h="1084" extrusionOk="0">
                  <a:moveTo>
                    <a:pt x="606" y="1"/>
                  </a:moveTo>
                  <a:cubicBezTo>
                    <a:pt x="443" y="1"/>
                    <a:pt x="284" y="74"/>
                    <a:pt x="179" y="217"/>
                  </a:cubicBezTo>
                  <a:cubicBezTo>
                    <a:pt x="0" y="460"/>
                    <a:pt x="43" y="796"/>
                    <a:pt x="286" y="974"/>
                  </a:cubicBezTo>
                  <a:cubicBezTo>
                    <a:pt x="383" y="1048"/>
                    <a:pt x="498" y="1084"/>
                    <a:pt x="612" y="1084"/>
                  </a:cubicBezTo>
                  <a:cubicBezTo>
                    <a:pt x="776" y="1084"/>
                    <a:pt x="938" y="1010"/>
                    <a:pt x="1043" y="867"/>
                  </a:cubicBezTo>
                  <a:cubicBezTo>
                    <a:pt x="1221" y="624"/>
                    <a:pt x="1179" y="289"/>
                    <a:pt x="936" y="110"/>
                  </a:cubicBezTo>
                  <a:cubicBezTo>
                    <a:pt x="836" y="37"/>
                    <a:pt x="720" y="1"/>
                    <a:pt x="60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8"/>
            <p:cNvSpPr/>
            <p:nvPr/>
          </p:nvSpPr>
          <p:spPr>
            <a:xfrm>
              <a:off x="6418550" y="4343475"/>
              <a:ext cx="99100" cy="99100"/>
            </a:xfrm>
            <a:custGeom>
              <a:avLst/>
              <a:gdLst/>
              <a:ahLst/>
              <a:cxnLst/>
              <a:rect l="l" t="t" r="r" b="b"/>
              <a:pathLst>
                <a:path w="3964" h="3964" extrusionOk="0">
                  <a:moveTo>
                    <a:pt x="1986" y="0"/>
                  </a:moveTo>
                  <a:cubicBezTo>
                    <a:pt x="886" y="0"/>
                    <a:pt x="1" y="886"/>
                    <a:pt x="1" y="1985"/>
                  </a:cubicBezTo>
                  <a:cubicBezTo>
                    <a:pt x="1" y="3078"/>
                    <a:pt x="886" y="3963"/>
                    <a:pt x="1986" y="3963"/>
                  </a:cubicBezTo>
                  <a:cubicBezTo>
                    <a:pt x="3078" y="3963"/>
                    <a:pt x="3964" y="3078"/>
                    <a:pt x="3964" y="1985"/>
                  </a:cubicBezTo>
                  <a:cubicBezTo>
                    <a:pt x="3964" y="886"/>
                    <a:pt x="3078" y="0"/>
                    <a:pt x="198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8"/>
            <p:cNvSpPr/>
            <p:nvPr/>
          </p:nvSpPr>
          <p:spPr>
            <a:xfrm>
              <a:off x="5494700" y="3406175"/>
              <a:ext cx="10925" cy="9650"/>
            </a:xfrm>
            <a:custGeom>
              <a:avLst/>
              <a:gdLst/>
              <a:ahLst/>
              <a:cxnLst/>
              <a:rect l="l" t="t" r="r" b="b"/>
              <a:pathLst>
                <a:path w="437" h="386" extrusionOk="0">
                  <a:moveTo>
                    <a:pt x="226" y="0"/>
                  </a:moveTo>
                  <a:cubicBezTo>
                    <a:pt x="159" y="0"/>
                    <a:pt x="91" y="32"/>
                    <a:pt x="58" y="89"/>
                  </a:cubicBezTo>
                  <a:cubicBezTo>
                    <a:pt x="1" y="182"/>
                    <a:pt x="29" y="303"/>
                    <a:pt x="115" y="361"/>
                  </a:cubicBezTo>
                  <a:cubicBezTo>
                    <a:pt x="146" y="377"/>
                    <a:pt x="180" y="385"/>
                    <a:pt x="214" y="385"/>
                  </a:cubicBezTo>
                  <a:cubicBezTo>
                    <a:pt x="281" y="385"/>
                    <a:pt x="348" y="353"/>
                    <a:pt x="386" y="296"/>
                  </a:cubicBezTo>
                  <a:cubicBezTo>
                    <a:pt x="436" y="203"/>
                    <a:pt x="415" y="82"/>
                    <a:pt x="322" y="25"/>
                  </a:cubicBezTo>
                  <a:cubicBezTo>
                    <a:pt x="293" y="8"/>
                    <a:pt x="260" y="0"/>
                    <a:pt x="22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8"/>
            <p:cNvSpPr/>
            <p:nvPr/>
          </p:nvSpPr>
          <p:spPr>
            <a:xfrm>
              <a:off x="5761600" y="3427225"/>
              <a:ext cx="18400" cy="15975"/>
            </a:xfrm>
            <a:custGeom>
              <a:avLst/>
              <a:gdLst/>
              <a:ahLst/>
              <a:cxnLst/>
              <a:rect l="l" t="t" r="r" b="b"/>
              <a:pathLst>
                <a:path w="736" h="639" extrusionOk="0">
                  <a:moveTo>
                    <a:pt x="366" y="0"/>
                  </a:moveTo>
                  <a:cubicBezTo>
                    <a:pt x="264" y="0"/>
                    <a:pt x="164" y="52"/>
                    <a:pt x="100" y="147"/>
                  </a:cubicBezTo>
                  <a:cubicBezTo>
                    <a:pt x="0" y="290"/>
                    <a:pt x="43" y="490"/>
                    <a:pt x="200" y="590"/>
                  </a:cubicBezTo>
                  <a:cubicBezTo>
                    <a:pt x="251" y="623"/>
                    <a:pt x="308" y="639"/>
                    <a:pt x="365" y="639"/>
                  </a:cubicBezTo>
                  <a:cubicBezTo>
                    <a:pt x="468" y="639"/>
                    <a:pt x="571" y="586"/>
                    <a:pt x="636" y="490"/>
                  </a:cubicBezTo>
                  <a:cubicBezTo>
                    <a:pt x="736" y="347"/>
                    <a:pt x="679" y="147"/>
                    <a:pt x="536" y="54"/>
                  </a:cubicBezTo>
                  <a:cubicBezTo>
                    <a:pt x="483" y="17"/>
                    <a:pt x="424" y="0"/>
                    <a:pt x="366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8"/>
            <p:cNvSpPr/>
            <p:nvPr/>
          </p:nvSpPr>
          <p:spPr>
            <a:xfrm>
              <a:off x="5677500" y="3231200"/>
              <a:ext cx="18250" cy="15850"/>
            </a:xfrm>
            <a:custGeom>
              <a:avLst/>
              <a:gdLst/>
              <a:ahLst/>
              <a:cxnLst/>
              <a:rect l="l" t="t" r="r" b="b"/>
              <a:pathLst>
                <a:path w="730" h="634" extrusionOk="0">
                  <a:moveTo>
                    <a:pt x="366" y="1"/>
                  </a:moveTo>
                  <a:cubicBezTo>
                    <a:pt x="263" y="1"/>
                    <a:pt x="160" y="54"/>
                    <a:pt x="101" y="154"/>
                  </a:cubicBezTo>
                  <a:cubicBezTo>
                    <a:pt x="1" y="297"/>
                    <a:pt x="44" y="490"/>
                    <a:pt x="194" y="590"/>
                  </a:cubicBezTo>
                  <a:cubicBezTo>
                    <a:pt x="248" y="620"/>
                    <a:pt x="307" y="634"/>
                    <a:pt x="364" y="634"/>
                  </a:cubicBezTo>
                  <a:cubicBezTo>
                    <a:pt x="472" y="634"/>
                    <a:pt x="576" y="583"/>
                    <a:pt x="636" y="490"/>
                  </a:cubicBezTo>
                  <a:cubicBezTo>
                    <a:pt x="729" y="347"/>
                    <a:pt x="686" y="154"/>
                    <a:pt x="536" y="54"/>
                  </a:cubicBezTo>
                  <a:cubicBezTo>
                    <a:pt x="485" y="18"/>
                    <a:pt x="425" y="1"/>
                    <a:pt x="36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8"/>
            <p:cNvSpPr/>
            <p:nvPr/>
          </p:nvSpPr>
          <p:spPr>
            <a:xfrm>
              <a:off x="5513800" y="3305875"/>
              <a:ext cx="28775" cy="25200"/>
            </a:xfrm>
            <a:custGeom>
              <a:avLst/>
              <a:gdLst/>
              <a:ahLst/>
              <a:cxnLst/>
              <a:rect l="l" t="t" r="r" b="b"/>
              <a:pathLst>
                <a:path w="1151" h="1008" extrusionOk="0">
                  <a:moveTo>
                    <a:pt x="578" y="0"/>
                  </a:moveTo>
                  <a:cubicBezTo>
                    <a:pt x="409" y="0"/>
                    <a:pt x="246" y="84"/>
                    <a:pt x="144" y="238"/>
                  </a:cubicBezTo>
                  <a:cubicBezTo>
                    <a:pt x="1" y="481"/>
                    <a:pt x="79" y="781"/>
                    <a:pt x="308" y="931"/>
                  </a:cubicBezTo>
                  <a:cubicBezTo>
                    <a:pt x="390" y="982"/>
                    <a:pt x="486" y="1008"/>
                    <a:pt x="582" y="1008"/>
                  </a:cubicBezTo>
                  <a:cubicBezTo>
                    <a:pt x="750" y="1008"/>
                    <a:pt x="916" y="929"/>
                    <a:pt x="1008" y="774"/>
                  </a:cubicBezTo>
                  <a:cubicBezTo>
                    <a:pt x="1150" y="531"/>
                    <a:pt x="1072" y="231"/>
                    <a:pt x="843" y="74"/>
                  </a:cubicBezTo>
                  <a:cubicBezTo>
                    <a:pt x="759" y="24"/>
                    <a:pt x="668" y="0"/>
                    <a:pt x="578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8"/>
            <p:cNvSpPr/>
            <p:nvPr/>
          </p:nvSpPr>
          <p:spPr>
            <a:xfrm>
              <a:off x="5127650" y="3521950"/>
              <a:ext cx="21275" cy="18675"/>
            </a:xfrm>
            <a:custGeom>
              <a:avLst/>
              <a:gdLst/>
              <a:ahLst/>
              <a:cxnLst/>
              <a:rect l="l" t="t" r="r" b="b"/>
              <a:pathLst>
                <a:path w="851" h="747" extrusionOk="0">
                  <a:moveTo>
                    <a:pt x="421" y="1"/>
                  </a:moveTo>
                  <a:cubicBezTo>
                    <a:pt x="297" y="1"/>
                    <a:pt x="177" y="61"/>
                    <a:pt x="108" y="171"/>
                  </a:cubicBezTo>
                  <a:cubicBezTo>
                    <a:pt x="1" y="350"/>
                    <a:pt x="51" y="585"/>
                    <a:pt x="222" y="692"/>
                  </a:cubicBezTo>
                  <a:cubicBezTo>
                    <a:pt x="281" y="729"/>
                    <a:pt x="347" y="747"/>
                    <a:pt x="413" y="747"/>
                  </a:cubicBezTo>
                  <a:cubicBezTo>
                    <a:pt x="538" y="747"/>
                    <a:pt x="664" y="683"/>
                    <a:pt x="744" y="571"/>
                  </a:cubicBezTo>
                  <a:cubicBezTo>
                    <a:pt x="851" y="393"/>
                    <a:pt x="794" y="164"/>
                    <a:pt x="622" y="57"/>
                  </a:cubicBezTo>
                  <a:cubicBezTo>
                    <a:pt x="559" y="19"/>
                    <a:pt x="489" y="1"/>
                    <a:pt x="421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8"/>
            <p:cNvSpPr/>
            <p:nvPr/>
          </p:nvSpPr>
          <p:spPr>
            <a:xfrm>
              <a:off x="5277275" y="3748900"/>
              <a:ext cx="21250" cy="18650"/>
            </a:xfrm>
            <a:custGeom>
              <a:avLst/>
              <a:gdLst/>
              <a:ahLst/>
              <a:cxnLst/>
              <a:rect l="l" t="t" r="r" b="b"/>
              <a:pathLst>
                <a:path w="850" h="746" extrusionOk="0">
                  <a:moveTo>
                    <a:pt x="430" y="0"/>
                  </a:moveTo>
                  <a:cubicBezTo>
                    <a:pt x="302" y="0"/>
                    <a:pt x="177" y="62"/>
                    <a:pt x="107" y="169"/>
                  </a:cubicBezTo>
                  <a:cubicBezTo>
                    <a:pt x="0" y="348"/>
                    <a:pt x="57" y="583"/>
                    <a:pt x="229" y="691"/>
                  </a:cubicBezTo>
                  <a:cubicBezTo>
                    <a:pt x="288" y="728"/>
                    <a:pt x="354" y="745"/>
                    <a:pt x="420" y="745"/>
                  </a:cubicBezTo>
                  <a:cubicBezTo>
                    <a:pt x="545" y="745"/>
                    <a:pt x="668" y="684"/>
                    <a:pt x="743" y="576"/>
                  </a:cubicBezTo>
                  <a:cubicBezTo>
                    <a:pt x="850" y="398"/>
                    <a:pt x="800" y="162"/>
                    <a:pt x="628" y="55"/>
                  </a:cubicBezTo>
                  <a:cubicBezTo>
                    <a:pt x="566" y="18"/>
                    <a:pt x="498" y="0"/>
                    <a:pt x="43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8"/>
            <p:cNvSpPr/>
            <p:nvPr/>
          </p:nvSpPr>
          <p:spPr>
            <a:xfrm>
              <a:off x="5303675" y="3289650"/>
              <a:ext cx="16825" cy="14625"/>
            </a:xfrm>
            <a:custGeom>
              <a:avLst/>
              <a:gdLst/>
              <a:ahLst/>
              <a:cxnLst/>
              <a:rect l="l" t="t" r="r" b="b"/>
              <a:pathLst>
                <a:path w="673" h="585" extrusionOk="0">
                  <a:moveTo>
                    <a:pt x="341" y="0"/>
                  </a:moveTo>
                  <a:cubicBezTo>
                    <a:pt x="244" y="0"/>
                    <a:pt x="149" y="49"/>
                    <a:pt x="94" y="137"/>
                  </a:cubicBezTo>
                  <a:cubicBezTo>
                    <a:pt x="1" y="273"/>
                    <a:pt x="44" y="451"/>
                    <a:pt x="179" y="537"/>
                  </a:cubicBezTo>
                  <a:cubicBezTo>
                    <a:pt x="227" y="570"/>
                    <a:pt x="281" y="585"/>
                    <a:pt x="333" y="585"/>
                  </a:cubicBezTo>
                  <a:cubicBezTo>
                    <a:pt x="430" y="585"/>
                    <a:pt x="524" y="535"/>
                    <a:pt x="579" y="451"/>
                  </a:cubicBezTo>
                  <a:cubicBezTo>
                    <a:pt x="672" y="316"/>
                    <a:pt x="629" y="137"/>
                    <a:pt x="494" y="44"/>
                  </a:cubicBezTo>
                  <a:cubicBezTo>
                    <a:pt x="446" y="14"/>
                    <a:pt x="393" y="0"/>
                    <a:pt x="341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8"/>
            <p:cNvSpPr/>
            <p:nvPr/>
          </p:nvSpPr>
          <p:spPr>
            <a:xfrm>
              <a:off x="89875" y="1567825"/>
              <a:ext cx="21450" cy="21450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429" y="1"/>
                  </a:moveTo>
                  <a:cubicBezTo>
                    <a:pt x="194" y="1"/>
                    <a:pt x="1" y="194"/>
                    <a:pt x="1" y="429"/>
                  </a:cubicBezTo>
                  <a:cubicBezTo>
                    <a:pt x="1" y="665"/>
                    <a:pt x="194" y="858"/>
                    <a:pt x="429" y="858"/>
                  </a:cubicBezTo>
                  <a:cubicBezTo>
                    <a:pt x="665" y="858"/>
                    <a:pt x="858" y="665"/>
                    <a:pt x="858" y="429"/>
                  </a:cubicBezTo>
                  <a:cubicBezTo>
                    <a:pt x="858" y="194"/>
                    <a:pt x="665" y="1"/>
                    <a:pt x="42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8"/>
            <p:cNvSpPr/>
            <p:nvPr/>
          </p:nvSpPr>
          <p:spPr>
            <a:xfrm>
              <a:off x="2756875" y="171957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1" y="1"/>
                  </a:moveTo>
                  <a:cubicBezTo>
                    <a:pt x="137" y="1"/>
                    <a:pt x="1" y="136"/>
                    <a:pt x="1" y="308"/>
                  </a:cubicBezTo>
                  <a:cubicBezTo>
                    <a:pt x="1" y="465"/>
                    <a:pt x="137" y="608"/>
                    <a:pt x="301" y="608"/>
                  </a:cubicBezTo>
                  <a:cubicBezTo>
                    <a:pt x="472" y="608"/>
                    <a:pt x="608" y="472"/>
                    <a:pt x="608" y="308"/>
                  </a:cubicBezTo>
                  <a:cubicBezTo>
                    <a:pt x="608" y="136"/>
                    <a:pt x="472" y="1"/>
                    <a:pt x="301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8"/>
            <p:cNvSpPr/>
            <p:nvPr/>
          </p:nvSpPr>
          <p:spPr>
            <a:xfrm>
              <a:off x="3965300" y="1585875"/>
              <a:ext cx="27700" cy="27675"/>
            </a:xfrm>
            <a:custGeom>
              <a:avLst/>
              <a:gdLst/>
              <a:ahLst/>
              <a:cxnLst/>
              <a:rect l="l" t="t" r="r" b="b"/>
              <a:pathLst>
                <a:path w="1108" h="1107" extrusionOk="0">
                  <a:moveTo>
                    <a:pt x="550" y="0"/>
                  </a:moveTo>
                  <a:cubicBezTo>
                    <a:pt x="251" y="0"/>
                    <a:pt x="1" y="250"/>
                    <a:pt x="1" y="557"/>
                  </a:cubicBezTo>
                  <a:cubicBezTo>
                    <a:pt x="1" y="857"/>
                    <a:pt x="251" y="1107"/>
                    <a:pt x="550" y="1107"/>
                  </a:cubicBezTo>
                  <a:cubicBezTo>
                    <a:pt x="857" y="1107"/>
                    <a:pt x="1107" y="857"/>
                    <a:pt x="1107" y="557"/>
                  </a:cubicBezTo>
                  <a:cubicBezTo>
                    <a:pt x="1107" y="250"/>
                    <a:pt x="857" y="0"/>
                    <a:pt x="550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8"/>
            <p:cNvSpPr/>
            <p:nvPr/>
          </p:nvSpPr>
          <p:spPr>
            <a:xfrm>
              <a:off x="4954500" y="2617550"/>
              <a:ext cx="23575" cy="23575"/>
            </a:xfrm>
            <a:custGeom>
              <a:avLst/>
              <a:gdLst/>
              <a:ahLst/>
              <a:cxnLst/>
              <a:rect l="l" t="t" r="r" b="b"/>
              <a:pathLst>
                <a:path w="943" h="943" extrusionOk="0">
                  <a:moveTo>
                    <a:pt x="472" y="0"/>
                  </a:moveTo>
                  <a:cubicBezTo>
                    <a:pt x="215" y="0"/>
                    <a:pt x="0" y="214"/>
                    <a:pt x="0" y="471"/>
                  </a:cubicBezTo>
                  <a:cubicBezTo>
                    <a:pt x="0" y="736"/>
                    <a:pt x="215" y="943"/>
                    <a:pt x="472" y="943"/>
                  </a:cubicBezTo>
                  <a:cubicBezTo>
                    <a:pt x="729" y="943"/>
                    <a:pt x="943" y="736"/>
                    <a:pt x="943" y="471"/>
                  </a:cubicBezTo>
                  <a:cubicBezTo>
                    <a:pt x="943" y="214"/>
                    <a:pt x="729" y="0"/>
                    <a:pt x="472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8"/>
            <p:cNvSpPr/>
            <p:nvPr/>
          </p:nvSpPr>
          <p:spPr>
            <a:xfrm>
              <a:off x="2775975" y="1203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2" y="1"/>
                  </a:moveTo>
                  <a:cubicBezTo>
                    <a:pt x="215" y="1"/>
                    <a:pt x="1" y="215"/>
                    <a:pt x="1" y="472"/>
                  </a:cubicBezTo>
                  <a:cubicBezTo>
                    <a:pt x="1" y="736"/>
                    <a:pt x="215" y="950"/>
                    <a:pt x="472" y="950"/>
                  </a:cubicBezTo>
                  <a:cubicBezTo>
                    <a:pt x="736" y="950"/>
                    <a:pt x="951" y="729"/>
                    <a:pt x="951" y="472"/>
                  </a:cubicBezTo>
                  <a:cubicBezTo>
                    <a:pt x="951" y="215"/>
                    <a:pt x="736" y="1"/>
                    <a:pt x="472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8"/>
            <p:cNvSpPr/>
            <p:nvPr/>
          </p:nvSpPr>
          <p:spPr>
            <a:xfrm>
              <a:off x="2944700" y="1135100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3" y="0"/>
                  </a:moveTo>
                  <a:cubicBezTo>
                    <a:pt x="157" y="0"/>
                    <a:pt x="0" y="158"/>
                    <a:pt x="0" y="343"/>
                  </a:cubicBezTo>
                  <a:cubicBezTo>
                    <a:pt x="0" y="529"/>
                    <a:pt x="157" y="679"/>
                    <a:pt x="343" y="679"/>
                  </a:cubicBezTo>
                  <a:cubicBezTo>
                    <a:pt x="529" y="679"/>
                    <a:pt x="678" y="529"/>
                    <a:pt x="678" y="343"/>
                  </a:cubicBezTo>
                  <a:cubicBezTo>
                    <a:pt x="678" y="158"/>
                    <a:pt x="529" y="0"/>
                    <a:pt x="343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8"/>
            <p:cNvSpPr/>
            <p:nvPr/>
          </p:nvSpPr>
          <p:spPr>
            <a:xfrm>
              <a:off x="3196400" y="139752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50"/>
                    <a:pt x="129" y="572"/>
                    <a:pt x="286" y="572"/>
                  </a:cubicBezTo>
                  <a:cubicBezTo>
                    <a:pt x="451" y="572"/>
                    <a:pt x="572" y="450"/>
                    <a:pt x="572" y="286"/>
                  </a:cubicBezTo>
                  <a:cubicBezTo>
                    <a:pt x="572" y="129"/>
                    <a:pt x="451" y="1"/>
                    <a:pt x="286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8"/>
            <p:cNvSpPr/>
            <p:nvPr/>
          </p:nvSpPr>
          <p:spPr>
            <a:xfrm>
              <a:off x="3440975" y="2308975"/>
              <a:ext cx="18775" cy="16725"/>
            </a:xfrm>
            <a:custGeom>
              <a:avLst/>
              <a:gdLst/>
              <a:ahLst/>
              <a:cxnLst/>
              <a:rect l="l" t="t" r="r" b="b"/>
              <a:pathLst>
                <a:path w="751" h="669" extrusionOk="0">
                  <a:moveTo>
                    <a:pt x="387" y="0"/>
                  </a:moveTo>
                  <a:cubicBezTo>
                    <a:pt x="309" y="0"/>
                    <a:pt x="230" y="27"/>
                    <a:pt x="165" y="82"/>
                  </a:cubicBezTo>
                  <a:cubicBezTo>
                    <a:pt x="22" y="204"/>
                    <a:pt x="1" y="418"/>
                    <a:pt x="129" y="554"/>
                  </a:cubicBezTo>
                  <a:cubicBezTo>
                    <a:pt x="191" y="631"/>
                    <a:pt x="282" y="669"/>
                    <a:pt x="376" y="669"/>
                  </a:cubicBezTo>
                  <a:cubicBezTo>
                    <a:pt x="455" y="669"/>
                    <a:pt x="535" y="642"/>
                    <a:pt x="601" y="589"/>
                  </a:cubicBezTo>
                  <a:cubicBezTo>
                    <a:pt x="743" y="475"/>
                    <a:pt x="751" y="261"/>
                    <a:pt x="636" y="118"/>
                  </a:cubicBezTo>
                  <a:cubicBezTo>
                    <a:pt x="57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8"/>
            <p:cNvSpPr/>
            <p:nvPr/>
          </p:nvSpPr>
          <p:spPr>
            <a:xfrm>
              <a:off x="4737600" y="3217125"/>
              <a:ext cx="28575" cy="25150"/>
            </a:xfrm>
            <a:custGeom>
              <a:avLst/>
              <a:gdLst/>
              <a:ahLst/>
              <a:cxnLst/>
              <a:rect l="l" t="t" r="r" b="b"/>
              <a:pathLst>
                <a:path w="1143" h="1006" extrusionOk="0">
                  <a:moveTo>
                    <a:pt x="572" y="1"/>
                  </a:moveTo>
                  <a:cubicBezTo>
                    <a:pt x="406" y="1"/>
                    <a:pt x="245" y="80"/>
                    <a:pt x="150" y="225"/>
                  </a:cubicBezTo>
                  <a:cubicBezTo>
                    <a:pt x="0" y="460"/>
                    <a:pt x="64" y="767"/>
                    <a:pt x="293" y="925"/>
                  </a:cubicBezTo>
                  <a:cubicBezTo>
                    <a:pt x="376" y="979"/>
                    <a:pt x="471" y="1006"/>
                    <a:pt x="566" y="1006"/>
                  </a:cubicBezTo>
                  <a:cubicBezTo>
                    <a:pt x="730" y="1006"/>
                    <a:pt x="893" y="927"/>
                    <a:pt x="993" y="782"/>
                  </a:cubicBezTo>
                  <a:cubicBezTo>
                    <a:pt x="1143" y="546"/>
                    <a:pt x="1078" y="232"/>
                    <a:pt x="850" y="82"/>
                  </a:cubicBezTo>
                  <a:cubicBezTo>
                    <a:pt x="764" y="27"/>
                    <a:pt x="667" y="1"/>
                    <a:pt x="572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8"/>
            <p:cNvSpPr/>
            <p:nvPr/>
          </p:nvSpPr>
          <p:spPr>
            <a:xfrm>
              <a:off x="4932000" y="3253900"/>
              <a:ext cx="20550" cy="18250"/>
            </a:xfrm>
            <a:custGeom>
              <a:avLst/>
              <a:gdLst/>
              <a:ahLst/>
              <a:cxnLst/>
              <a:rect l="l" t="t" r="r" b="b"/>
              <a:pathLst>
                <a:path w="822" h="730" extrusionOk="0">
                  <a:moveTo>
                    <a:pt x="399" y="1"/>
                  </a:moveTo>
                  <a:cubicBezTo>
                    <a:pt x="283" y="1"/>
                    <a:pt x="170" y="60"/>
                    <a:pt x="108" y="168"/>
                  </a:cubicBezTo>
                  <a:cubicBezTo>
                    <a:pt x="1" y="332"/>
                    <a:pt x="43" y="560"/>
                    <a:pt x="200" y="660"/>
                  </a:cubicBezTo>
                  <a:cubicBezTo>
                    <a:pt x="267" y="707"/>
                    <a:pt x="340" y="730"/>
                    <a:pt x="412" y="730"/>
                  </a:cubicBezTo>
                  <a:cubicBezTo>
                    <a:pt x="526" y="730"/>
                    <a:pt x="635" y="673"/>
                    <a:pt x="700" y="567"/>
                  </a:cubicBezTo>
                  <a:cubicBezTo>
                    <a:pt x="822" y="396"/>
                    <a:pt x="772" y="175"/>
                    <a:pt x="600" y="68"/>
                  </a:cubicBezTo>
                  <a:cubicBezTo>
                    <a:pt x="539" y="22"/>
                    <a:pt x="468" y="1"/>
                    <a:pt x="39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8"/>
            <p:cNvSpPr/>
            <p:nvPr/>
          </p:nvSpPr>
          <p:spPr>
            <a:xfrm>
              <a:off x="4922725" y="3445000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4" y="0"/>
                  </a:moveTo>
                  <a:cubicBezTo>
                    <a:pt x="136" y="0"/>
                    <a:pt x="0" y="143"/>
                    <a:pt x="0" y="314"/>
                  </a:cubicBezTo>
                  <a:cubicBezTo>
                    <a:pt x="0" y="486"/>
                    <a:pt x="143" y="614"/>
                    <a:pt x="314" y="628"/>
                  </a:cubicBezTo>
                  <a:cubicBezTo>
                    <a:pt x="493" y="628"/>
                    <a:pt x="629" y="486"/>
                    <a:pt x="629" y="314"/>
                  </a:cubicBezTo>
                  <a:cubicBezTo>
                    <a:pt x="629" y="136"/>
                    <a:pt x="486" y="0"/>
                    <a:pt x="314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8"/>
            <p:cNvSpPr/>
            <p:nvPr/>
          </p:nvSpPr>
          <p:spPr>
            <a:xfrm>
              <a:off x="5754275" y="4298275"/>
              <a:ext cx="17350" cy="15350"/>
            </a:xfrm>
            <a:custGeom>
              <a:avLst/>
              <a:gdLst/>
              <a:ahLst/>
              <a:cxnLst/>
              <a:rect l="l" t="t" r="r" b="b"/>
              <a:pathLst>
                <a:path w="694" h="614" extrusionOk="0">
                  <a:moveTo>
                    <a:pt x="349" y="1"/>
                  </a:moveTo>
                  <a:cubicBezTo>
                    <a:pt x="259" y="1"/>
                    <a:pt x="170" y="42"/>
                    <a:pt x="108" y="117"/>
                  </a:cubicBezTo>
                  <a:cubicBezTo>
                    <a:pt x="0" y="252"/>
                    <a:pt x="22" y="438"/>
                    <a:pt x="158" y="545"/>
                  </a:cubicBezTo>
                  <a:cubicBezTo>
                    <a:pt x="215" y="591"/>
                    <a:pt x="282" y="613"/>
                    <a:pt x="349" y="613"/>
                  </a:cubicBezTo>
                  <a:cubicBezTo>
                    <a:pt x="437" y="613"/>
                    <a:pt x="525" y="573"/>
                    <a:pt x="586" y="495"/>
                  </a:cubicBezTo>
                  <a:cubicBezTo>
                    <a:pt x="693" y="359"/>
                    <a:pt x="672" y="174"/>
                    <a:pt x="536" y="67"/>
                  </a:cubicBezTo>
                  <a:cubicBezTo>
                    <a:pt x="479" y="22"/>
                    <a:pt x="414" y="1"/>
                    <a:pt x="349" y="1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5" name="Google Shape;2565;p58"/>
          <p:cNvSpPr/>
          <p:nvPr/>
        </p:nvSpPr>
        <p:spPr>
          <a:xfrm>
            <a:off x="7885843" y="445013"/>
            <a:ext cx="1539682" cy="742719"/>
          </a:xfrm>
          <a:custGeom>
            <a:avLst/>
            <a:gdLst/>
            <a:ahLst/>
            <a:cxnLst/>
            <a:rect l="l" t="t" r="r" b="b"/>
            <a:pathLst>
              <a:path w="22133" h="10677" extrusionOk="0">
                <a:moveTo>
                  <a:pt x="13785" y="1"/>
                </a:moveTo>
                <a:cubicBezTo>
                  <a:pt x="11934" y="1"/>
                  <a:pt x="10362" y="1212"/>
                  <a:pt x="9826" y="2865"/>
                </a:cubicBezTo>
                <a:lnTo>
                  <a:pt x="9617" y="2865"/>
                </a:lnTo>
                <a:cubicBezTo>
                  <a:pt x="7964" y="2865"/>
                  <a:pt x="6520" y="3843"/>
                  <a:pt x="5856" y="5252"/>
                </a:cubicBezTo>
                <a:cubicBezTo>
                  <a:pt x="5344" y="5030"/>
                  <a:pt x="4774" y="4902"/>
                  <a:pt x="4180" y="4902"/>
                </a:cubicBezTo>
                <a:cubicBezTo>
                  <a:pt x="1875" y="4902"/>
                  <a:pt x="0" y="6765"/>
                  <a:pt x="0" y="9082"/>
                </a:cubicBezTo>
                <a:cubicBezTo>
                  <a:pt x="0" y="9652"/>
                  <a:pt x="117" y="10188"/>
                  <a:pt x="326" y="10677"/>
                </a:cubicBezTo>
                <a:lnTo>
                  <a:pt x="21364" y="10677"/>
                </a:lnTo>
                <a:cubicBezTo>
                  <a:pt x="21865" y="10002"/>
                  <a:pt x="22132" y="9163"/>
                  <a:pt x="22132" y="8255"/>
                </a:cubicBezTo>
                <a:cubicBezTo>
                  <a:pt x="22132" y="5950"/>
                  <a:pt x="20281" y="4076"/>
                  <a:pt x="17964" y="4076"/>
                </a:cubicBezTo>
                <a:cubicBezTo>
                  <a:pt x="17918" y="1817"/>
                  <a:pt x="16067" y="1"/>
                  <a:pt x="13785" y="1"/>
                </a:cubicBezTo>
                <a:close/>
              </a:path>
            </a:pathLst>
          </a:custGeom>
          <a:solidFill>
            <a:srgbClr val="F6FAFF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58"/>
          <p:cNvSpPr/>
          <p:nvPr/>
        </p:nvSpPr>
        <p:spPr>
          <a:xfrm>
            <a:off x="-170925" y="2518500"/>
            <a:ext cx="970475" cy="308603"/>
          </a:xfrm>
          <a:custGeom>
            <a:avLst/>
            <a:gdLst/>
            <a:ahLst/>
            <a:cxnLst/>
            <a:rect l="l" t="t" r="r" b="b"/>
            <a:pathLst>
              <a:path w="17686" h="5624" extrusionOk="0">
                <a:moveTo>
                  <a:pt x="4052" y="0"/>
                </a:moveTo>
                <a:cubicBezTo>
                  <a:pt x="1829" y="0"/>
                  <a:pt x="1" y="1805"/>
                  <a:pt x="1" y="4052"/>
                </a:cubicBezTo>
                <a:cubicBezTo>
                  <a:pt x="1" y="4599"/>
                  <a:pt x="117" y="5123"/>
                  <a:pt x="327" y="5624"/>
                </a:cubicBezTo>
                <a:lnTo>
                  <a:pt x="17686" y="5624"/>
                </a:lnTo>
                <a:lnTo>
                  <a:pt x="17686" y="5565"/>
                </a:lnTo>
                <a:cubicBezTo>
                  <a:pt x="17686" y="4017"/>
                  <a:pt x="16440" y="2771"/>
                  <a:pt x="14891" y="2771"/>
                </a:cubicBezTo>
                <a:cubicBezTo>
                  <a:pt x="14158" y="2771"/>
                  <a:pt x="13483" y="3062"/>
                  <a:pt x="12982" y="3528"/>
                </a:cubicBezTo>
                <a:cubicBezTo>
                  <a:pt x="12493" y="2375"/>
                  <a:pt x="11341" y="1560"/>
                  <a:pt x="10013" y="1560"/>
                </a:cubicBezTo>
                <a:cubicBezTo>
                  <a:pt x="9140" y="1560"/>
                  <a:pt x="8360" y="1910"/>
                  <a:pt x="7778" y="2469"/>
                </a:cubicBezTo>
                <a:cubicBezTo>
                  <a:pt x="7161" y="1025"/>
                  <a:pt x="5729" y="0"/>
                  <a:pt x="4052" y="0"/>
                </a:cubicBezTo>
                <a:close/>
              </a:path>
            </a:pathLst>
          </a:custGeom>
          <a:solidFill>
            <a:srgbClr val="F6FAFF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58"/>
          <p:cNvSpPr/>
          <p:nvPr/>
        </p:nvSpPr>
        <p:spPr>
          <a:xfrm>
            <a:off x="346250" y="2164775"/>
            <a:ext cx="663631" cy="308599"/>
          </a:xfrm>
          <a:custGeom>
            <a:avLst/>
            <a:gdLst/>
            <a:ahLst/>
            <a:cxnLst/>
            <a:rect l="l" t="t" r="r" b="b"/>
            <a:pathLst>
              <a:path w="14950" h="6952" extrusionOk="0">
                <a:moveTo>
                  <a:pt x="10118" y="1"/>
                </a:moveTo>
                <a:cubicBezTo>
                  <a:pt x="8162" y="1"/>
                  <a:pt x="6486" y="1153"/>
                  <a:pt x="5740" y="2818"/>
                </a:cubicBezTo>
                <a:cubicBezTo>
                  <a:pt x="5217" y="2550"/>
                  <a:pt x="4599" y="2411"/>
                  <a:pt x="3971" y="2411"/>
                </a:cubicBezTo>
                <a:cubicBezTo>
                  <a:pt x="1794" y="2411"/>
                  <a:pt x="1" y="4180"/>
                  <a:pt x="1" y="6381"/>
                </a:cubicBezTo>
                <a:cubicBezTo>
                  <a:pt x="1" y="6567"/>
                  <a:pt x="12" y="6776"/>
                  <a:pt x="47" y="6951"/>
                </a:cubicBezTo>
                <a:lnTo>
                  <a:pt x="14472" y="6951"/>
                </a:lnTo>
                <a:cubicBezTo>
                  <a:pt x="14775" y="6311"/>
                  <a:pt x="14949" y="5589"/>
                  <a:pt x="14949" y="4832"/>
                </a:cubicBezTo>
                <a:cubicBezTo>
                  <a:pt x="14949" y="2178"/>
                  <a:pt x="12796" y="1"/>
                  <a:pt x="10118" y="1"/>
                </a:cubicBezTo>
                <a:close/>
              </a:path>
            </a:pathLst>
          </a:custGeom>
          <a:solidFill>
            <a:srgbClr val="F6FAFF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58"/>
          <p:cNvGrpSpPr/>
          <p:nvPr/>
        </p:nvGrpSpPr>
        <p:grpSpPr>
          <a:xfrm>
            <a:off x="663025" y="1714050"/>
            <a:ext cx="573400" cy="390450"/>
            <a:chOff x="12577450" y="3979100"/>
            <a:chExt cx="573400" cy="390450"/>
          </a:xfrm>
        </p:grpSpPr>
        <p:sp>
          <p:nvSpPr>
            <p:cNvPr id="2569" name="Google Shape;2569;p58"/>
            <p:cNvSpPr/>
            <p:nvPr/>
          </p:nvSpPr>
          <p:spPr>
            <a:xfrm>
              <a:off x="12577450" y="3979100"/>
              <a:ext cx="393625" cy="108125"/>
            </a:xfrm>
            <a:custGeom>
              <a:avLst/>
              <a:gdLst/>
              <a:ahLst/>
              <a:cxnLst/>
              <a:rect l="l" t="t" r="r" b="b"/>
              <a:pathLst>
                <a:path w="15745" h="4325" extrusionOk="0">
                  <a:moveTo>
                    <a:pt x="15745" y="0"/>
                  </a:moveTo>
                  <a:lnTo>
                    <a:pt x="15745" y="0"/>
                  </a:lnTo>
                  <a:cubicBezTo>
                    <a:pt x="15011" y="601"/>
                    <a:pt x="11008" y="1435"/>
                    <a:pt x="8873" y="2002"/>
                  </a:cubicBezTo>
                  <a:cubicBezTo>
                    <a:pt x="8840" y="2102"/>
                    <a:pt x="8740" y="2102"/>
                    <a:pt x="8673" y="2135"/>
                  </a:cubicBezTo>
                  <a:cubicBezTo>
                    <a:pt x="8468" y="2033"/>
                    <a:pt x="8204" y="1891"/>
                    <a:pt x="7957" y="1891"/>
                  </a:cubicBezTo>
                  <a:cubicBezTo>
                    <a:pt x="7882" y="1891"/>
                    <a:pt x="7809" y="1904"/>
                    <a:pt x="7739" y="1935"/>
                  </a:cubicBezTo>
                  <a:cubicBezTo>
                    <a:pt x="7572" y="2002"/>
                    <a:pt x="7572" y="2268"/>
                    <a:pt x="7572" y="2435"/>
                  </a:cubicBezTo>
                  <a:cubicBezTo>
                    <a:pt x="6071" y="2902"/>
                    <a:pt x="4837" y="3336"/>
                    <a:pt x="3369" y="3770"/>
                  </a:cubicBezTo>
                  <a:cubicBezTo>
                    <a:pt x="2583" y="3994"/>
                    <a:pt x="1926" y="4059"/>
                    <a:pt x="1430" y="4059"/>
                  </a:cubicBezTo>
                  <a:cubicBezTo>
                    <a:pt x="747" y="4059"/>
                    <a:pt x="367" y="3936"/>
                    <a:pt x="367" y="3936"/>
                  </a:cubicBezTo>
                  <a:lnTo>
                    <a:pt x="367" y="3936"/>
                  </a:lnTo>
                  <a:cubicBezTo>
                    <a:pt x="367" y="3936"/>
                    <a:pt x="1" y="4103"/>
                    <a:pt x="1902" y="4303"/>
                  </a:cubicBezTo>
                  <a:cubicBezTo>
                    <a:pt x="2040" y="4318"/>
                    <a:pt x="2185" y="4324"/>
                    <a:pt x="2335" y="4324"/>
                  </a:cubicBezTo>
                  <a:cubicBezTo>
                    <a:pt x="4285" y="4324"/>
                    <a:pt x="7110" y="3202"/>
                    <a:pt x="7606" y="3202"/>
                  </a:cubicBezTo>
                  <a:cubicBezTo>
                    <a:pt x="7624" y="3201"/>
                    <a:pt x="7642" y="3201"/>
                    <a:pt x="7659" y="3201"/>
                  </a:cubicBezTo>
                  <a:cubicBezTo>
                    <a:pt x="8188" y="3201"/>
                    <a:pt x="8427" y="3673"/>
                    <a:pt x="9040" y="3770"/>
                  </a:cubicBezTo>
                  <a:cubicBezTo>
                    <a:pt x="9088" y="3775"/>
                    <a:pt x="9135" y="3777"/>
                    <a:pt x="9182" y="3777"/>
                  </a:cubicBezTo>
                  <a:cubicBezTo>
                    <a:pt x="9756" y="3777"/>
                    <a:pt x="10236" y="3418"/>
                    <a:pt x="10174" y="3202"/>
                  </a:cubicBezTo>
                  <a:cubicBezTo>
                    <a:pt x="10074" y="3002"/>
                    <a:pt x="9974" y="2135"/>
                    <a:pt x="12476" y="1668"/>
                  </a:cubicBezTo>
                  <a:cubicBezTo>
                    <a:pt x="14977" y="1201"/>
                    <a:pt x="15745" y="1"/>
                    <a:pt x="15745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8"/>
            <p:cNvSpPr/>
            <p:nvPr/>
          </p:nvSpPr>
          <p:spPr>
            <a:xfrm>
              <a:off x="12794300" y="4260300"/>
              <a:ext cx="356550" cy="109250"/>
            </a:xfrm>
            <a:custGeom>
              <a:avLst/>
              <a:gdLst/>
              <a:ahLst/>
              <a:cxnLst/>
              <a:rect l="l" t="t" r="r" b="b"/>
              <a:pathLst>
                <a:path w="14262" h="4370" extrusionOk="0">
                  <a:moveTo>
                    <a:pt x="14099" y="0"/>
                  </a:moveTo>
                  <a:cubicBezTo>
                    <a:pt x="14079" y="0"/>
                    <a:pt x="14049" y="9"/>
                    <a:pt x="14011" y="28"/>
                  </a:cubicBezTo>
                  <a:cubicBezTo>
                    <a:pt x="13711" y="195"/>
                    <a:pt x="11509" y="328"/>
                    <a:pt x="10208" y="495"/>
                  </a:cubicBezTo>
                  <a:cubicBezTo>
                    <a:pt x="8974" y="695"/>
                    <a:pt x="7873" y="2263"/>
                    <a:pt x="7006" y="2397"/>
                  </a:cubicBezTo>
                  <a:cubicBezTo>
                    <a:pt x="6860" y="2419"/>
                    <a:pt x="6729" y="2429"/>
                    <a:pt x="6606" y="2429"/>
                  </a:cubicBezTo>
                  <a:cubicBezTo>
                    <a:pt x="5998" y="2429"/>
                    <a:pt x="5609" y="2179"/>
                    <a:pt x="4804" y="1930"/>
                  </a:cubicBezTo>
                  <a:cubicBezTo>
                    <a:pt x="4057" y="1716"/>
                    <a:pt x="3566" y="1567"/>
                    <a:pt x="2785" y="1567"/>
                  </a:cubicBezTo>
                  <a:cubicBezTo>
                    <a:pt x="2589" y="1567"/>
                    <a:pt x="2376" y="1576"/>
                    <a:pt x="2136" y="1596"/>
                  </a:cubicBezTo>
                  <a:cubicBezTo>
                    <a:pt x="901" y="1763"/>
                    <a:pt x="1" y="2430"/>
                    <a:pt x="1" y="2430"/>
                  </a:cubicBezTo>
                  <a:cubicBezTo>
                    <a:pt x="78" y="2451"/>
                    <a:pt x="193" y="2460"/>
                    <a:pt x="337" y="2460"/>
                  </a:cubicBezTo>
                  <a:cubicBezTo>
                    <a:pt x="883" y="2460"/>
                    <a:pt x="1853" y="2328"/>
                    <a:pt x="2803" y="2196"/>
                  </a:cubicBezTo>
                  <a:cubicBezTo>
                    <a:pt x="2925" y="2179"/>
                    <a:pt x="3050" y="2172"/>
                    <a:pt x="3174" y="2172"/>
                  </a:cubicBezTo>
                  <a:cubicBezTo>
                    <a:pt x="4266" y="2172"/>
                    <a:pt x="5344" y="2763"/>
                    <a:pt x="5104" y="2763"/>
                  </a:cubicBezTo>
                  <a:cubicBezTo>
                    <a:pt x="4804" y="2830"/>
                    <a:pt x="4771" y="3130"/>
                    <a:pt x="4671" y="3297"/>
                  </a:cubicBezTo>
                  <a:cubicBezTo>
                    <a:pt x="4604" y="3464"/>
                    <a:pt x="3703" y="3597"/>
                    <a:pt x="4471" y="3597"/>
                  </a:cubicBezTo>
                  <a:cubicBezTo>
                    <a:pt x="4542" y="3603"/>
                    <a:pt x="4607" y="3606"/>
                    <a:pt x="4667" y="3606"/>
                  </a:cubicBezTo>
                  <a:cubicBezTo>
                    <a:pt x="5000" y="3606"/>
                    <a:pt x="5182" y="3530"/>
                    <a:pt x="5355" y="3530"/>
                  </a:cubicBezTo>
                  <a:cubicBezTo>
                    <a:pt x="5504" y="3530"/>
                    <a:pt x="5646" y="3586"/>
                    <a:pt x="5872" y="3798"/>
                  </a:cubicBezTo>
                  <a:cubicBezTo>
                    <a:pt x="6385" y="4220"/>
                    <a:pt x="6898" y="4369"/>
                    <a:pt x="7336" y="4369"/>
                  </a:cubicBezTo>
                  <a:cubicBezTo>
                    <a:pt x="7383" y="4369"/>
                    <a:pt x="7428" y="4368"/>
                    <a:pt x="7473" y="4365"/>
                  </a:cubicBezTo>
                  <a:cubicBezTo>
                    <a:pt x="7940" y="4298"/>
                    <a:pt x="8140" y="3764"/>
                    <a:pt x="8307" y="3764"/>
                  </a:cubicBezTo>
                  <a:cubicBezTo>
                    <a:pt x="8350" y="3781"/>
                    <a:pt x="8431" y="3790"/>
                    <a:pt x="8524" y="3790"/>
                  </a:cubicBezTo>
                  <a:cubicBezTo>
                    <a:pt x="8790" y="3790"/>
                    <a:pt x="9156" y="3721"/>
                    <a:pt x="9007" y="3597"/>
                  </a:cubicBezTo>
                  <a:cubicBezTo>
                    <a:pt x="8807" y="3431"/>
                    <a:pt x="8107" y="3164"/>
                    <a:pt x="8173" y="2997"/>
                  </a:cubicBezTo>
                  <a:cubicBezTo>
                    <a:pt x="8273" y="2830"/>
                    <a:pt x="8974" y="2263"/>
                    <a:pt x="9708" y="1596"/>
                  </a:cubicBezTo>
                  <a:cubicBezTo>
                    <a:pt x="10508" y="929"/>
                    <a:pt x="12443" y="895"/>
                    <a:pt x="13177" y="662"/>
                  </a:cubicBezTo>
                  <a:cubicBezTo>
                    <a:pt x="13915" y="514"/>
                    <a:pt x="14261" y="0"/>
                    <a:pt x="14099" y="0"/>
                  </a:cubicBezTo>
                  <a:close/>
                </a:path>
              </a:pathLst>
            </a:custGeom>
            <a:solidFill>
              <a:srgbClr val="F6FAF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ook Up at the Sky Day by Slidesgo">
  <a:themeElements>
    <a:clrScheme name="Simple Light">
      <a:dk1>
        <a:srgbClr val="0F214E"/>
      </a:dk1>
      <a:lt1>
        <a:srgbClr val="112D75"/>
      </a:lt1>
      <a:dk2>
        <a:srgbClr val="F3F3F3"/>
      </a:dk2>
      <a:lt2>
        <a:srgbClr val="BBD4E2"/>
      </a:lt2>
      <a:accent1>
        <a:srgbClr val="4888C1"/>
      </a:accent1>
      <a:accent2>
        <a:srgbClr val="2A5395"/>
      </a:accent2>
      <a:accent3>
        <a:srgbClr val="FFFFFF"/>
      </a:accent3>
      <a:accent4>
        <a:srgbClr val="DFC3A4"/>
      </a:accent4>
      <a:accent5>
        <a:srgbClr val="C0A588"/>
      </a:accent5>
      <a:accent6>
        <a:srgbClr val="70ACE2"/>
      </a:accent6>
      <a:hlink>
        <a:srgbClr val="2B478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810</Words>
  <Application>Microsoft Office PowerPoint</Application>
  <PresentationFormat>如螢幕大小 (16:9)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Taipei Sans TC Beta</vt:lpstr>
      <vt:lpstr>微軟正黑體</vt:lpstr>
      <vt:lpstr>Viga</vt:lpstr>
      <vt:lpstr>Nunito</vt:lpstr>
      <vt:lpstr>Arial</vt:lpstr>
      <vt:lpstr>微軟正黑體</vt:lpstr>
      <vt:lpstr>Look Up at the Sky Day by Slidesgo</vt:lpstr>
      <vt:lpstr>PowerPoint 簡報</vt:lpstr>
      <vt:lpstr>研究動機</vt:lpstr>
      <vt:lpstr>—SOMEONE FAMOUS</vt:lpstr>
      <vt:lpstr>資料來源</vt:lpstr>
      <vt:lpstr>—SOMEONE FAMOUS</vt:lpstr>
      <vt:lpstr>—SOMEONE FAMOUS</vt:lpstr>
      <vt:lpstr>—SOMEONE FAMOUS</vt:lpstr>
      <vt:lpstr>問題陳述</vt:lpstr>
      <vt:lpstr>技術挑戰</vt:lpstr>
      <vt:lpstr>初始方法</vt:lpstr>
      <vt:lpstr>預期時程表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陳柏淮</dc:creator>
  <cp:lastModifiedBy>柏淮 陳</cp:lastModifiedBy>
  <cp:revision>11</cp:revision>
  <dcterms:modified xsi:type="dcterms:W3CDTF">2024-12-09T01:40:56Z</dcterms:modified>
</cp:coreProperties>
</file>