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61" r:id="rId4"/>
    <p:sldId id="278" r:id="rId5"/>
    <p:sldId id="267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2A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9" autoAdjust="0"/>
    <p:restoredTop sz="94660"/>
  </p:normalViewPr>
  <p:slideViewPr>
    <p:cSldViewPr snapToGrid="0">
      <p:cViewPr>
        <p:scale>
          <a:sx n="125" d="100"/>
          <a:sy n="125" d="100"/>
        </p:scale>
        <p:origin x="12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330E6DC-5663-40B5-B164-3C5B6CC8B8E4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FA50639-878B-40F4-A942-E9E7344C51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9F157D-F1F7-4A07-A63A-25D551D5510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3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9F157D-F1F7-4A07-A63A-25D551D5510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2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1B3A4-4A46-4A87-8DAC-810666CBC390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56591-EEEE-4254-8260-E7C13AB820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56A9-A55C-4E84-963A-E5FD7ED74BD1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BF78-C2AF-4A3B-91E1-985ECBE55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7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822F-8850-4D70-876E-066CA8E57829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2660C-E4BA-431C-857B-E0BF3A313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6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2BF24-F9B9-4E14-8F58-D0556371C2AF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98F0D-D517-40B7-A926-31F3B6374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F9DD-BBE8-483B-9880-C8354658BB46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278C5-5184-427D-81B9-DF7C1E424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A875-B942-484F-82D7-A6FD123E89A4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CD898-567E-48E8-86D9-1ECF39E7E2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369FA-F705-4F91-92D3-703462B5C46B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F8557-9501-4C94-B7E1-E5C78D4D83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B3EA-4617-4472-8EF0-B67B61AB5335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4A2C-1650-46CC-9408-F8B2B51D7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7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40563-6533-40CB-9BA1-D21F8829D3DF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F649-CD24-4FFD-97D5-F0F12EB88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5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646AC-3BE5-48B5-9747-D17B220403A1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39709-46FB-4945-BDF0-C6C6C9CC0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1418-DE21-45AB-ACED-99ECC7D21374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72703-7CC4-4F67-A3CF-DC0FA5C505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D921DD-3BA4-4C79-AD58-EF7474EDD82C}" type="datetimeFigureOut">
              <a:rPr lang="zh-CN" altLang="en-US"/>
              <a:pPr>
                <a:defRPr/>
              </a:pPr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806227-EE5A-49F6-B1F7-E9F717CC4D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6.png"/><Relationship Id="rId5" Type="http://schemas.openxmlformats.org/officeDocument/2006/relationships/tags" Target="../tags/tag18.xml"/><Relationship Id="rId10" Type="http://schemas.openxmlformats.org/officeDocument/2006/relationships/image" Target="../media/image5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0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9.png"/><Relationship Id="rId5" Type="http://schemas.openxmlformats.org/officeDocument/2006/relationships/tags" Target="../tags/tag26.xml"/><Relationship Id="rId10" Type="http://schemas.openxmlformats.org/officeDocument/2006/relationships/image" Target="../media/image8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4.png"/><Relationship Id="rId2" Type="http://schemas.openxmlformats.org/officeDocument/2006/relationships/tags" Target="../tags/tag30.xml"/><Relationship Id="rId16" Type="http://schemas.openxmlformats.org/officeDocument/2006/relationships/image" Target="../media/image18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3.png"/><Relationship Id="rId5" Type="http://schemas.openxmlformats.org/officeDocument/2006/relationships/tags" Target="../tags/tag33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32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3.jpe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2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1.png"/><Relationship Id="rId5" Type="http://schemas.openxmlformats.org/officeDocument/2006/relationships/tags" Target="../tags/tag40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3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椭圆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88" name="PA_椭圆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42738" y="6432550"/>
            <a:ext cx="406400" cy="40798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89" name="PA_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77663" y="6434138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E5F261-7DA0-458E-A8E6-096F76AC4552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0F2CF77-0F1F-41CC-8E58-80F69E7B5528}"/>
              </a:ext>
            </a:extLst>
          </p:cNvPr>
          <p:cNvGrpSpPr/>
          <p:nvPr/>
        </p:nvGrpSpPr>
        <p:grpSpPr>
          <a:xfrm>
            <a:off x="958763" y="1740982"/>
            <a:ext cx="2716212" cy="4243842"/>
            <a:chOff x="958763" y="1740982"/>
            <a:chExt cx="2716212" cy="42438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6D9724-C27F-414A-8D10-609F663D8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58763" y="1740982"/>
              <a:ext cx="2716212" cy="2181392"/>
            </a:xfrm>
            <a:prstGeom prst="rect">
              <a:avLst/>
            </a:prstGeom>
          </p:spPr>
        </p:pic>
        <p:sp>
          <p:nvSpPr>
            <p:cNvPr id="71" name="PA_文本框 70"/>
            <p:cNvSpPr txBox="1"/>
            <p:nvPr>
              <p:custDataLst>
                <p:tags r:id="rId13"/>
              </p:custDataLst>
            </p:nvPr>
          </p:nvSpPr>
          <p:spPr>
            <a:xfrm>
              <a:off x="1243718" y="4271912"/>
              <a:ext cx="2213478" cy="1712912"/>
            </a:xfrm>
            <a:prstGeom prst="rect">
              <a:avLst/>
            </a:prstGeom>
            <a:noFill/>
          </p:spPr>
          <p:txBody>
            <a:bodyPr lIns="72000" tIns="36000" rIns="72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altLang="zh-CN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STC89C52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单片机，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，通过操作寄存器来实现简单的任务，拥有基本的串口、时钟、中断等。</a:t>
              </a:r>
            </a:p>
          </p:txBody>
        </p:sp>
      </p:grpSp>
      <p:sp>
        <p:nvSpPr>
          <p:cNvPr id="16395" name="PA_文本框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78150" y="765175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确定方向</a:t>
            </a:r>
          </a:p>
        </p:txBody>
      </p:sp>
      <p:sp>
        <p:nvSpPr>
          <p:cNvPr id="74" name="PA_文本框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17988" y="127952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为平台的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RTOS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MH_Number_1"/>
          <p:cNvSpPr/>
          <p:nvPr>
            <p:custDataLst>
              <p:tags r:id="rId7"/>
            </p:custDataLst>
          </p:nvPr>
        </p:nvSpPr>
        <p:spPr>
          <a:xfrm>
            <a:off x="33338" y="34925"/>
            <a:ext cx="498475" cy="50006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PA_椭圆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6742113"/>
            <a:ext cx="11688763" cy="9842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PA_椭圆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" name="PA_椭圆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6385" name="组合 16384">
            <a:extLst>
              <a:ext uri="{FF2B5EF4-FFF2-40B4-BE49-F238E27FC236}">
                <a16:creationId xmlns:a16="http://schemas.microsoft.com/office/drawing/2014/main" id="{6AC21E19-1BDB-40AA-8074-2777DA972062}"/>
              </a:ext>
            </a:extLst>
          </p:cNvPr>
          <p:cNvGrpSpPr/>
          <p:nvPr/>
        </p:nvGrpSpPr>
        <p:grpSpPr>
          <a:xfrm>
            <a:off x="3592361" y="2036814"/>
            <a:ext cx="3736040" cy="3913892"/>
            <a:chOff x="3592361" y="2036814"/>
            <a:chExt cx="3736040" cy="391389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F1B61B2-BA2F-4524-B1B6-679DCE5C6ACC}"/>
                </a:ext>
              </a:extLst>
            </p:cNvPr>
            <p:cNvGrpSpPr/>
            <p:nvPr/>
          </p:nvGrpSpPr>
          <p:grpSpPr>
            <a:xfrm>
              <a:off x="4989261" y="2036814"/>
              <a:ext cx="2339140" cy="3913892"/>
              <a:chOff x="4989261" y="2036814"/>
              <a:chExt cx="2339140" cy="3913892"/>
            </a:xfrm>
          </p:grpSpPr>
          <p:pic>
            <p:nvPicPr>
              <p:cNvPr id="95" name="Picture 6">
                <a:extLst>
                  <a:ext uri="{FF2B5EF4-FFF2-40B4-BE49-F238E27FC236}">
                    <a16:creationId xmlns:a16="http://schemas.microsoft.com/office/drawing/2014/main" id="{992633F8-2615-4494-83E5-5167F64A1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89261" y="2036814"/>
                <a:ext cx="2213478" cy="1629175"/>
              </a:xfrm>
              <a:prstGeom prst="rect">
                <a:avLst/>
              </a:prstGeom>
            </p:spPr>
          </p:pic>
          <p:sp>
            <p:nvSpPr>
              <p:cNvPr id="85" name="PA_文本框 8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114924" y="4099264"/>
                <a:ext cx="2213477" cy="1851442"/>
              </a:xfrm>
              <a:prstGeom prst="rect">
                <a:avLst/>
              </a:prstGeom>
              <a:noFill/>
            </p:spPr>
            <p:txBody>
              <a:bodyPr lIns="72000" tIns="36000" rIns="72000" bIns="3600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altLang="zh-CN" dirty="0">
                    <a:solidFill>
                      <a:srgbClr val="1F4E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Cortex-M3</a:t>
                </a:r>
              </a:p>
              <a:p>
                <a:pPr algn="just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ARM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公司推出的架构，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MCU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，可以进行一些简单的计算以及大部分控制，拥有众多功能，且使用相对简单。</a:t>
                </a:r>
              </a:p>
            </p:txBody>
          </p:sp>
        </p:grp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B9311E3-0463-40F1-BA33-E235D8A05876}"/>
                </a:ext>
              </a:extLst>
            </p:cNvPr>
            <p:cNvSpPr/>
            <p:nvPr/>
          </p:nvSpPr>
          <p:spPr>
            <a:xfrm>
              <a:off x="3592361" y="2846387"/>
              <a:ext cx="1354039" cy="25400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386" name="组合 16385">
            <a:extLst>
              <a:ext uri="{FF2B5EF4-FFF2-40B4-BE49-F238E27FC236}">
                <a16:creationId xmlns:a16="http://schemas.microsoft.com/office/drawing/2014/main" id="{962CACF1-CB51-480B-83A2-049C7BF41854}"/>
              </a:ext>
            </a:extLst>
          </p:cNvPr>
          <p:cNvGrpSpPr/>
          <p:nvPr/>
        </p:nvGrpSpPr>
        <p:grpSpPr>
          <a:xfrm>
            <a:off x="7560612" y="1240997"/>
            <a:ext cx="3830436" cy="4571179"/>
            <a:chOff x="7560612" y="1240997"/>
            <a:chExt cx="3830436" cy="4571179"/>
          </a:xfrm>
        </p:grpSpPr>
        <p:grpSp>
          <p:nvGrpSpPr>
            <p:cNvPr id="16384" name="组合 16383">
              <a:extLst>
                <a:ext uri="{FF2B5EF4-FFF2-40B4-BE49-F238E27FC236}">
                  <a16:creationId xmlns:a16="http://schemas.microsoft.com/office/drawing/2014/main" id="{D8FB6A41-7943-4054-BD94-FB425683A19F}"/>
                </a:ext>
              </a:extLst>
            </p:cNvPr>
            <p:cNvGrpSpPr/>
            <p:nvPr/>
          </p:nvGrpSpPr>
          <p:grpSpPr>
            <a:xfrm>
              <a:off x="8972842" y="1240997"/>
              <a:ext cx="2418206" cy="4571179"/>
              <a:chOff x="8972842" y="1240997"/>
              <a:chExt cx="2418206" cy="457117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38282088-E8A3-49D7-AD3A-F0700431B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87" r="10586"/>
              <a:stretch/>
            </p:blipFill>
            <p:spPr>
              <a:xfrm>
                <a:off x="8972842" y="1240997"/>
                <a:ext cx="2418206" cy="3015960"/>
              </a:xfrm>
              <a:prstGeom prst="rect">
                <a:avLst/>
              </a:prstGeom>
            </p:spPr>
          </p:pic>
          <p:sp>
            <p:nvSpPr>
              <p:cNvPr id="72" name="PA_文本框 7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9075207" y="4099264"/>
                <a:ext cx="2213477" cy="1712912"/>
              </a:xfrm>
              <a:prstGeom prst="rect">
                <a:avLst/>
              </a:prstGeom>
              <a:noFill/>
            </p:spPr>
            <p:txBody>
              <a:bodyPr lIns="72000" tIns="36000" rIns="72000" bIns="3600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altLang="zh-CN" dirty="0">
                    <a:solidFill>
                      <a:srgbClr val="1F4E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</a:p>
              <a:p>
                <a:pPr algn="just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Ubuntu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为代表的各种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发行版。是使用高性能芯片必不可少的前置条件。在服务器和嵌入式领域大放光彩。</a:t>
                </a:r>
              </a:p>
            </p:txBody>
          </p:sp>
        </p:grp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EB3086FD-5FF3-438F-9C22-A5F206275A51}"/>
                </a:ext>
              </a:extLst>
            </p:cNvPr>
            <p:cNvSpPr/>
            <p:nvPr/>
          </p:nvSpPr>
          <p:spPr>
            <a:xfrm>
              <a:off x="7560612" y="2846387"/>
              <a:ext cx="1354039" cy="25400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iconfont-1043-171180">
            <a:extLst>
              <a:ext uri="{FF2B5EF4-FFF2-40B4-BE49-F238E27FC236}">
                <a16:creationId xmlns:a16="http://schemas.microsoft.com/office/drawing/2014/main" id="{A1445D75-9E7A-4816-9033-94A82AB8FE13}"/>
              </a:ext>
            </a:extLst>
          </p:cNvPr>
          <p:cNvSpPr>
            <a:spLocks noChangeAspect="1"/>
          </p:cNvSpPr>
          <p:nvPr/>
        </p:nvSpPr>
        <p:spPr bwMode="auto">
          <a:xfrm>
            <a:off x="6905278" y="2043150"/>
            <a:ext cx="420312" cy="420312"/>
          </a:xfrm>
          <a:custGeom>
            <a:avLst/>
            <a:gdLst>
              <a:gd name="T0" fmla="*/ 6400 w 12800"/>
              <a:gd name="T1" fmla="*/ 0 h 12800"/>
              <a:gd name="T2" fmla="*/ 0 w 12800"/>
              <a:gd name="T3" fmla="*/ 6400 h 12800"/>
              <a:gd name="T4" fmla="*/ 6400 w 12800"/>
              <a:gd name="T5" fmla="*/ 12800 h 12800"/>
              <a:gd name="T6" fmla="*/ 12800 w 12800"/>
              <a:gd name="T7" fmla="*/ 6400 h 12800"/>
              <a:gd name="T8" fmla="*/ 6400 w 12800"/>
              <a:gd name="T9" fmla="*/ 0 h 12800"/>
              <a:gd name="T10" fmla="*/ 10192 w 12800"/>
              <a:gd name="T11" fmla="*/ 3987 h 12800"/>
              <a:gd name="T12" fmla="*/ 5859 w 12800"/>
              <a:gd name="T13" fmla="*/ 9752 h 12800"/>
              <a:gd name="T14" fmla="*/ 5293 w 12800"/>
              <a:gd name="T15" fmla="*/ 10061 h 12800"/>
              <a:gd name="T16" fmla="*/ 5235 w 12800"/>
              <a:gd name="T17" fmla="*/ 10063 h 12800"/>
              <a:gd name="T18" fmla="*/ 4687 w 12800"/>
              <a:gd name="T19" fmla="*/ 9839 h 12800"/>
              <a:gd name="T20" fmla="*/ 2276 w 12800"/>
              <a:gd name="T21" fmla="*/ 7471 h 12800"/>
              <a:gd name="T22" fmla="*/ 2266 w 12800"/>
              <a:gd name="T23" fmla="*/ 6367 h 12800"/>
              <a:gd name="T24" fmla="*/ 3371 w 12800"/>
              <a:gd name="T25" fmla="*/ 6357 h 12800"/>
              <a:gd name="T26" fmla="*/ 5146 w 12800"/>
              <a:gd name="T27" fmla="*/ 8100 h 12800"/>
              <a:gd name="T28" fmla="*/ 8944 w 12800"/>
              <a:gd name="T29" fmla="*/ 3048 h 12800"/>
              <a:gd name="T30" fmla="*/ 10038 w 12800"/>
              <a:gd name="T31" fmla="*/ 2892 h 12800"/>
              <a:gd name="T32" fmla="*/ 10192 w 12800"/>
              <a:gd name="T33" fmla="*/ 3987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00" h="12800">
                <a:moveTo>
                  <a:pt x="6400" y="0"/>
                </a:moveTo>
                <a:cubicBezTo>
                  <a:pt x="2865" y="0"/>
                  <a:pt x="0" y="2865"/>
                  <a:pt x="0" y="6400"/>
                </a:cubicBezTo>
                <a:cubicBezTo>
                  <a:pt x="0" y="9935"/>
                  <a:pt x="2865" y="12800"/>
                  <a:pt x="6400" y="12800"/>
                </a:cubicBezTo>
                <a:cubicBezTo>
                  <a:pt x="9935" y="12800"/>
                  <a:pt x="12800" y="9935"/>
                  <a:pt x="12800" y="6400"/>
                </a:cubicBezTo>
                <a:cubicBezTo>
                  <a:pt x="12800" y="2865"/>
                  <a:pt x="9935" y="0"/>
                  <a:pt x="6400" y="0"/>
                </a:cubicBezTo>
                <a:close/>
                <a:moveTo>
                  <a:pt x="10192" y="3987"/>
                </a:moveTo>
                <a:lnTo>
                  <a:pt x="5859" y="9752"/>
                </a:lnTo>
                <a:cubicBezTo>
                  <a:pt x="5724" y="9932"/>
                  <a:pt x="5517" y="10045"/>
                  <a:pt x="5293" y="10061"/>
                </a:cubicBezTo>
                <a:cubicBezTo>
                  <a:pt x="5273" y="10063"/>
                  <a:pt x="5254" y="10063"/>
                  <a:pt x="5235" y="10063"/>
                </a:cubicBezTo>
                <a:cubicBezTo>
                  <a:pt x="5031" y="10063"/>
                  <a:pt x="4834" y="9984"/>
                  <a:pt x="4687" y="9839"/>
                </a:cubicBezTo>
                <a:lnTo>
                  <a:pt x="2276" y="7471"/>
                </a:lnTo>
                <a:cubicBezTo>
                  <a:pt x="1968" y="7169"/>
                  <a:pt x="1964" y="6675"/>
                  <a:pt x="2266" y="6367"/>
                </a:cubicBezTo>
                <a:cubicBezTo>
                  <a:pt x="2569" y="6059"/>
                  <a:pt x="3063" y="6055"/>
                  <a:pt x="3371" y="6357"/>
                </a:cubicBezTo>
                <a:lnTo>
                  <a:pt x="5146" y="8100"/>
                </a:lnTo>
                <a:lnTo>
                  <a:pt x="8944" y="3048"/>
                </a:lnTo>
                <a:cubicBezTo>
                  <a:pt x="9203" y="2703"/>
                  <a:pt x="9692" y="2634"/>
                  <a:pt x="10038" y="2892"/>
                </a:cubicBezTo>
                <a:cubicBezTo>
                  <a:pt x="10382" y="3153"/>
                  <a:pt x="10451" y="3642"/>
                  <a:pt x="10192" y="39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A_椭圆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" name="PA_椭圆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42738" y="6432550"/>
            <a:ext cx="406400" cy="40798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7" name="PA_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77663" y="6434138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F0BACBE-84BD-40D8-9737-6F0CC3DFA656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_MH_Number_1"/>
          <p:cNvSpPr/>
          <p:nvPr>
            <p:custDataLst>
              <p:tags r:id="rId5"/>
            </p:custDataLst>
          </p:nvPr>
        </p:nvSpPr>
        <p:spPr>
          <a:xfrm>
            <a:off x="33338" y="34925"/>
            <a:ext cx="498475" cy="50006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PA_椭圆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42113"/>
            <a:ext cx="11688763" cy="9842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" name="PA_椭圆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" name="PA_椭圆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77C643E-46A3-4AAC-9E6D-D727323E8205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82" y="1090642"/>
            <a:ext cx="4626698" cy="468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09B7F6-C4FC-41A1-9A22-CEF9B87F28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6530" y="609909"/>
            <a:ext cx="6512516" cy="1314692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3C790540-CBD8-45D1-B039-13B93905216A}"/>
              </a:ext>
            </a:extLst>
          </p:cNvPr>
          <p:cNvSpPr/>
          <p:nvPr/>
        </p:nvSpPr>
        <p:spPr>
          <a:xfrm>
            <a:off x="3823336" y="2003367"/>
            <a:ext cx="1904360" cy="2937970"/>
          </a:xfrm>
          <a:prstGeom prst="bentUpArrow">
            <a:avLst>
              <a:gd name="adj1" fmla="val 2691"/>
              <a:gd name="adj2" fmla="val 3029"/>
              <a:gd name="adj3" fmla="val 710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2A7BE0A-1C32-4361-8B5A-6DA8DB670F47}"/>
              </a:ext>
            </a:extLst>
          </p:cNvPr>
          <p:cNvCxnSpPr>
            <a:cxnSpLocks/>
          </p:cNvCxnSpPr>
          <p:nvPr/>
        </p:nvCxnSpPr>
        <p:spPr>
          <a:xfrm>
            <a:off x="6239813" y="1022466"/>
            <a:ext cx="1515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77EBC-94AE-4EA6-AEC6-AAC841E7FFB6}"/>
              </a:ext>
            </a:extLst>
          </p:cNvPr>
          <p:cNvGrpSpPr/>
          <p:nvPr/>
        </p:nvGrpSpPr>
        <p:grpSpPr>
          <a:xfrm>
            <a:off x="7572375" y="1945409"/>
            <a:ext cx="3691369" cy="4701596"/>
            <a:chOff x="7572375" y="1945409"/>
            <a:chExt cx="3691369" cy="470159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16CFD93-E58E-4A6B-96D3-25C816DF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375" y="2843351"/>
              <a:ext cx="3691369" cy="3803654"/>
            </a:xfrm>
            <a:prstGeom prst="rect">
              <a:avLst/>
            </a:prstGeom>
          </p:spPr>
        </p:pic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2D14DD56-0BC0-4594-98AF-C007FA0B04FD}"/>
                </a:ext>
              </a:extLst>
            </p:cNvPr>
            <p:cNvSpPr/>
            <p:nvPr/>
          </p:nvSpPr>
          <p:spPr>
            <a:xfrm>
              <a:off x="9372022" y="1945409"/>
              <a:ext cx="92076" cy="877134"/>
            </a:xfrm>
            <a:prstGeom prst="down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32292 0.0143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_椭圆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" name="PA_椭圆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2738" y="6432550"/>
            <a:ext cx="406400" cy="40798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" name="PA_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77663" y="6434138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1ECC74-007A-4ED0-B63B-A9B2F75BCDE4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_MH_Number_1"/>
          <p:cNvSpPr/>
          <p:nvPr>
            <p:custDataLst>
              <p:tags r:id="rId4"/>
            </p:custDataLst>
          </p:nvPr>
        </p:nvSpPr>
        <p:spPr>
          <a:xfrm>
            <a:off x="33338" y="34925"/>
            <a:ext cx="498475" cy="50006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PA_椭圆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42113"/>
            <a:ext cx="11688763" cy="9842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" name="PA_椭圆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" name="PA_椭圆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49360D5-E57E-4667-A6E5-A1F0B34BBBBB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6"/>
          <a:stretch/>
        </p:blipFill>
        <p:spPr bwMode="auto">
          <a:xfrm>
            <a:off x="2085066" y="1684784"/>
            <a:ext cx="8010757" cy="34884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533A9EF-E6F9-42A5-A710-22D67653EDCB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1108" y="575628"/>
            <a:ext cx="5274310" cy="605853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926D7BC-1B8D-4764-9B98-ABCE2BC49D54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21730" y="1186634"/>
            <a:ext cx="5815553" cy="448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411F2B2-EA81-47C0-8CC8-6A87F052ED64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-7099690" y="2037381"/>
            <a:ext cx="7037301" cy="27832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37734 -0.3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67" y="-188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75638 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638 0.00209 L 1.13242 -0.17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8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75482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638 0.02778 L 1.13034 0.10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38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7931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466 0.02778 L 1.16315 0.33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155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7C9D1B-87DE-4E13-B549-16D25D9EDF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sp>
        <p:nvSpPr>
          <p:cNvPr id="37" name="PA_椭圆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" name="PA_椭圆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2738" y="6432550"/>
            <a:ext cx="406400" cy="40798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" name="PA_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77663" y="6434138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1ECC74-007A-4ED0-B63B-A9B2F75BCDE4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_MH_Number_1"/>
          <p:cNvSpPr/>
          <p:nvPr>
            <p:custDataLst>
              <p:tags r:id="rId4"/>
            </p:custDataLst>
          </p:nvPr>
        </p:nvSpPr>
        <p:spPr>
          <a:xfrm>
            <a:off x="33338" y="34925"/>
            <a:ext cx="498475" cy="50006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PA_椭圆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42113"/>
            <a:ext cx="11688763" cy="9842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" name="PA_椭圆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" name="PA_椭圆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AAFBD6-556A-405E-A4F0-B79B4BFE15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34293" y="123825"/>
            <a:ext cx="2422770" cy="62992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D02876-A696-4CAD-946D-1F2F5C1093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771" y="854074"/>
            <a:ext cx="8230150" cy="522922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A8B0B9-1019-48E5-BEC6-7C957AADDFD3}"/>
              </a:ext>
            </a:extLst>
          </p:cNvPr>
          <p:cNvGrpSpPr/>
          <p:nvPr/>
        </p:nvGrpSpPr>
        <p:grpSpPr>
          <a:xfrm>
            <a:off x="715963" y="964894"/>
            <a:ext cx="10161903" cy="5366056"/>
            <a:chOff x="715963" y="964894"/>
            <a:chExt cx="10161903" cy="5366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060212F-8183-4092-A4D1-19BB20F4EB62}"/>
                </a:ext>
              </a:extLst>
            </p:cNvPr>
            <p:cNvGrpSpPr/>
            <p:nvPr/>
          </p:nvGrpSpPr>
          <p:grpSpPr>
            <a:xfrm>
              <a:off x="2227271" y="964894"/>
              <a:ext cx="8650595" cy="5366056"/>
              <a:chOff x="1065815" y="807884"/>
              <a:chExt cx="8650595" cy="536605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50BA7E3-E6F5-4BD3-85CE-09A9C15AD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815" y="807884"/>
                <a:ext cx="4205187" cy="536605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8DCF7D6-52F4-4412-9054-FB2B76842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86606" y="2195561"/>
                <a:ext cx="4929804" cy="2131113"/>
              </a:xfrm>
              <a:prstGeom prst="rect">
                <a:avLst/>
              </a:prstGeom>
            </p:spPr>
          </p:pic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6A2E01B-8E40-4E2D-98C8-1511649122F5}"/>
                </a:ext>
              </a:extLst>
            </p:cNvPr>
            <p:cNvSpPr/>
            <p:nvPr/>
          </p:nvSpPr>
          <p:spPr>
            <a:xfrm>
              <a:off x="715963" y="3531965"/>
              <a:ext cx="944786" cy="20183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BD646BAC-768D-4A48-BBC7-53376A65F50D}"/>
                </a:ext>
              </a:extLst>
            </p:cNvPr>
            <p:cNvSpPr/>
            <p:nvPr/>
          </p:nvSpPr>
          <p:spPr>
            <a:xfrm rot="21435690">
              <a:off x="1679734" y="3515883"/>
              <a:ext cx="838826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43A35E-8737-4C36-8BA2-3DE5D517CD81}"/>
              </a:ext>
            </a:extLst>
          </p:cNvPr>
          <p:cNvGrpSpPr/>
          <p:nvPr/>
        </p:nvGrpSpPr>
        <p:grpSpPr>
          <a:xfrm>
            <a:off x="890741" y="807141"/>
            <a:ext cx="8743552" cy="5523809"/>
            <a:chOff x="962721" y="729007"/>
            <a:chExt cx="8743552" cy="552380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D9275E9-F4D8-430F-A266-FA82122C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2721" y="729007"/>
              <a:ext cx="7980952" cy="5523809"/>
            </a:xfrm>
            <a:prstGeom prst="rect">
              <a:avLst/>
            </a:prstGeom>
          </p:spPr>
        </p:pic>
        <p:sp>
          <p:nvSpPr>
            <p:cNvPr id="29" name="箭头: 左 28">
              <a:extLst>
                <a:ext uri="{FF2B5EF4-FFF2-40B4-BE49-F238E27FC236}">
                  <a16:creationId xmlns:a16="http://schemas.microsoft.com/office/drawing/2014/main" id="{FC47C58B-834F-49DA-A0EE-76F7A6764F5C}"/>
                </a:ext>
              </a:extLst>
            </p:cNvPr>
            <p:cNvSpPr/>
            <p:nvPr/>
          </p:nvSpPr>
          <p:spPr>
            <a:xfrm rot="20366642">
              <a:off x="8852954" y="868280"/>
              <a:ext cx="853319" cy="10681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56E6756-E4D6-4059-B764-0E5E7FAD8BA8}"/>
              </a:ext>
            </a:extLst>
          </p:cNvPr>
          <p:cNvGrpSpPr/>
          <p:nvPr/>
        </p:nvGrpSpPr>
        <p:grpSpPr>
          <a:xfrm>
            <a:off x="2105476" y="668554"/>
            <a:ext cx="7121554" cy="5600264"/>
            <a:chOff x="2105476" y="668554"/>
            <a:chExt cx="7121554" cy="56002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E0FC0C2-45FF-43C3-9A57-508F207C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05476" y="668554"/>
              <a:ext cx="6699456" cy="5600264"/>
            </a:xfrm>
            <a:prstGeom prst="rect">
              <a:avLst/>
            </a:prstGeom>
          </p:spPr>
        </p:pic>
        <p:sp>
          <p:nvSpPr>
            <p:cNvPr id="21" name="箭头: 左 20">
              <a:extLst>
                <a:ext uri="{FF2B5EF4-FFF2-40B4-BE49-F238E27FC236}">
                  <a16:creationId xmlns:a16="http://schemas.microsoft.com/office/drawing/2014/main" id="{76D57DFD-47DE-4EA8-A465-A6E8F10F3538}"/>
                </a:ext>
              </a:extLst>
            </p:cNvPr>
            <p:cNvSpPr/>
            <p:nvPr/>
          </p:nvSpPr>
          <p:spPr>
            <a:xfrm rot="3259230">
              <a:off x="8047600" y="4312220"/>
              <a:ext cx="2234885" cy="1239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3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30846 -0.0057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A_椭圆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0" name="PA_椭圆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2738" y="6432550"/>
            <a:ext cx="406400" cy="40798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1" name="PA_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E3940B-FBBF-4F16-AFCD-62DB1125869C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PA_MH_Number_1"/>
          <p:cNvSpPr/>
          <p:nvPr>
            <p:custDataLst>
              <p:tags r:id="rId4"/>
            </p:custDataLst>
          </p:nvPr>
        </p:nvSpPr>
        <p:spPr>
          <a:xfrm>
            <a:off x="33338" y="34925"/>
            <a:ext cx="498475" cy="50006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PA_椭圆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42113"/>
            <a:ext cx="11688763" cy="9842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6" name="PA_椭圆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7" name="PA_椭圆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8A56FF-74F6-4098-ACD3-2559F1E41462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13056" y="915140"/>
            <a:ext cx="5209315" cy="50277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FD9161-DC1E-4A16-B10D-CD243B8B797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861605" y="666132"/>
            <a:ext cx="4665462" cy="55778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8C5B65-6129-4B89-8D27-ACA71AC3C154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387406" y="699338"/>
            <a:ext cx="4181387" cy="55778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3F6C28-81B2-4643-B1FB-2C4347DF1C0A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7484809" y="756750"/>
            <a:ext cx="4157734" cy="55472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024B38-B914-467B-AF1F-5DDA0AE8765A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87" y="690675"/>
            <a:ext cx="7177387" cy="55699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5694204-E3D4-47FB-A1C3-9134E2E78BA6}"/>
              </a:ext>
            </a:extLst>
          </p:cNvPr>
          <p:cNvGrpSpPr/>
          <p:nvPr/>
        </p:nvGrpSpPr>
        <p:grpSpPr>
          <a:xfrm>
            <a:off x="1042106" y="1245620"/>
            <a:ext cx="10261417" cy="4460035"/>
            <a:chOff x="1138993" y="886776"/>
            <a:chExt cx="10261417" cy="446003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3B7B2B0-DD35-41D3-A524-18717106F33D}"/>
                </a:ext>
              </a:extLst>
            </p:cNvPr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1188467" y="886776"/>
              <a:ext cx="10211943" cy="191269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B0BDB1B-B0AC-4B30-BFF4-A2953E683A15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138993" y="3343738"/>
              <a:ext cx="10239417" cy="200307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10347;"/>
  <p:tag name="ISLIDE.ICON" val="#373084;#373084;#373073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0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104</Words>
  <Application>Microsoft Office PowerPoint</Application>
  <PresentationFormat>宽屏</PresentationFormat>
  <Paragraphs>20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</cp:lastModifiedBy>
  <cp:revision>48</cp:revision>
  <dcterms:created xsi:type="dcterms:W3CDTF">2015-06-10T14:15:07Z</dcterms:created>
  <dcterms:modified xsi:type="dcterms:W3CDTF">2022-04-10T10:09:37Z</dcterms:modified>
</cp:coreProperties>
</file>