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0"/>
  </p:handoutMasterIdLst>
  <p:sldIdLst>
    <p:sldId id="256" r:id="rId3"/>
    <p:sldId id="363" r:id="rId4"/>
    <p:sldId id="472" r:id="rId5"/>
    <p:sldId id="321" r:id="rId6"/>
    <p:sldId id="455" r:id="rId7"/>
    <p:sldId id="456" r:id="rId8"/>
    <p:sldId id="473" r:id="rId9"/>
    <p:sldId id="457" r:id="rId10"/>
    <p:sldId id="474" r:id="rId11"/>
    <p:sldId id="475" r:id="rId12"/>
    <p:sldId id="476" r:id="rId13"/>
    <p:sldId id="477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78" r:id="rId23"/>
    <p:sldId id="430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24" r:id="rId39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27"/>
    <p:restoredTop sz="94676"/>
  </p:normalViewPr>
  <p:slideViewPr>
    <p:cSldViewPr>
      <p:cViewPr varScale="1">
        <p:scale>
          <a:sx n="106" d="100"/>
          <a:sy n="106" d="100"/>
        </p:scale>
        <p:origin x="9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51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1.png"/><Relationship Id="rId15" Type="http://schemas.openxmlformats.org/officeDocument/2006/relationships/image" Target="../media/image60.png"/><Relationship Id="rId14" Type="http://schemas.openxmlformats.org/officeDocument/2006/relationships/image" Target="../media/image59.png"/><Relationship Id="rId13" Type="http://schemas.openxmlformats.org/officeDocument/2006/relationships/image" Target="../media/image58.png"/><Relationship Id="rId12" Type="http://schemas.openxmlformats.org/officeDocument/2006/relationships/image" Target="../media/image57.png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63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5" Type="http://schemas.openxmlformats.org/officeDocument/2006/relationships/image" Target="../media/image71.png"/><Relationship Id="rId14" Type="http://schemas.openxmlformats.org/officeDocument/2006/relationships/image" Target="../media/image70.png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11" Type="http://schemas.openxmlformats.org/officeDocument/2006/relationships/image" Target="../media/image108.png"/><Relationship Id="rId10" Type="http://schemas.openxmlformats.org/officeDocument/2006/relationships/image" Target="../media/image107.png"/><Relationship Id="rId1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png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15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12.png"/><Relationship Id="rId2" Type="http://schemas.openxmlformats.org/officeDocument/2006/relationships/image" Target="../media/image12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15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12.png"/><Relationship Id="rId2" Type="http://schemas.openxmlformats.org/officeDocument/2006/relationships/image" Target="../media/image12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png"/><Relationship Id="rId8" Type="http://schemas.openxmlformats.org/officeDocument/2006/relationships/image" Target="../media/image138.png"/><Relationship Id="rId7" Type="http://schemas.openxmlformats.org/officeDocument/2006/relationships/image" Target="../media/image137.png"/><Relationship Id="rId6" Type="http://schemas.openxmlformats.org/officeDocument/2006/relationships/image" Target="../media/image115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112.png"/><Relationship Id="rId2" Type="http://schemas.openxmlformats.org/officeDocument/2006/relationships/image" Target="../media/image13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11" Type="http://schemas.openxmlformats.org/officeDocument/2006/relationships/image" Target="../media/image141.png"/><Relationship Id="rId10" Type="http://schemas.openxmlformats.org/officeDocument/2006/relationships/image" Target="../media/image140.png"/><Relationship Id="rId1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png"/><Relationship Id="rId8" Type="http://schemas.openxmlformats.org/officeDocument/2006/relationships/image" Target="../media/image147.png"/><Relationship Id="rId7" Type="http://schemas.openxmlformats.org/officeDocument/2006/relationships/image" Target="../media/image146.png"/><Relationship Id="rId6" Type="http://schemas.openxmlformats.org/officeDocument/2006/relationships/image" Target="../media/image115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12.png"/><Relationship Id="rId2" Type="http://schemas.openxmlformats.org/officeDocument/2006/relationships/image" Target="../media/image14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1.png"/><Relationship Id="rId11" Type="http://schemas.openxmlformats.org/officeDocument/2006/relationships/image" Target="../media/image150.png"/><Relationship Id="rId10" Type="http://schemas.openxmlformats.org/officeDocument/2006/relationships/image" Target="../media/image149.png"/><Relationship Id="rId1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png"/><Relationship Id="rId8" Type="http://schemas.openxmlformats.org/officeDocument/2006/relationships/image" Target="../media/image157.png"/><Relationship Id="rId7" Type="http://schemas.openxmlformats.org/officeDocument/2006/relationships/image" Target="../media/image156.png"/><Relationship Id="rId6" Type="http://schemas.openxmlformats.org/officeDocument/2006/relationships/image" Target="../media/image115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12.png"/><Relationship Id="rId2" Type="http://schemas.openxmlformats.org/officeDocument/2006/relationships/image" Target="../media/image15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5.png"/><Relationship Id="rId11" Type="http://schemas.openxmlformats.org/officeDocument/2006/relationships/image" Target="../media/image160.png"/><Relationship Id="rId10" Type="http://schemas.openxmlformats.org/officeDocument/2006/relationships/image" Target="../media/image159.png"/><Relationship Id="rId1" Type="http://schemas.openxmlformats.org/officeDocument/2006/relationships/image" Target="../media/image15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png"/><Relationship Id="rId8" Type="http://schemas.openxmlformats.org/officeDocument/2006/relationships/image" Target="../media/image166.png"/><Relationship Id="rId7" Type="http://schemas.openxmlformats.org/officeDocument/2006/relationships/image" Target="../media/image165.png"/><Relationship Id="rId6" Type="http://schemas.openxmlformats.org/officeDocument/2006/relationships/image" Target="../media/image11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3" Type="http://schemas.openxmlformats.org/officeDocument/2006/relationships/image" Target="../media/image112.png"/><Relationship Id="rId2" Type="http://schemas.openxmlformats.org/officeDocument/2006/relationships/image" Target="../media/image16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70.png"/><Relationship Id="rId11" Type="http://schemas.openxmlformats.org/officeDocument/2006/relationships/image" Target="../media/image169.png"/><Relationship Id="rId10" Type="http://schemas.openxmlformats.org/officeDocument/2006/relationships/image" Target="../media/image168.png"/><Relationship Id="rId1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png"/><Relationship Id="rId8" Type="http://schemas.openxmlformats.org/officeDocument/2006/relationships/image" Target="../media/image176.png"/><Relationship Id="rId7" Type="http://schemas.openxmlformats.org/officeDocument/2006/relationships/image" Target="../media/image175.png"/><Relationship Id="rId6" Type="http://schemas.openxmlformats.org/officeDocument/2006/relationships/image" Target="../media/image11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12.png"/><Relationship Id="rId2" Type="http://schemas.openxmlformats.org/officeDocument/2006/relationships/image" Target="../media/image17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6.png"/><Relationship Id="rId11" Type="http://schemas.openxmlformats.org/officeDocument/2006/relationships/image" Target="../media/image179.png"/><Relationship Id="rId10" Type="http://schemas.openxmlformats.org/officeDocument/2006/relationships/image" Target="../media/image178.png"/><Relationship Id="rId1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png"/><Relationship Id="rId8" Type="http://schemas.openxmlformats.org/officeDocument/2006/relationships/image" Target="../media/image185.png"/><Relationship Id="rId7" Type="http://schemas.openxmlformats.org/officeDocument/2006/relationships/image" Target="../media/image184.png"/><Relationship Id="rId6" Type="http://schemas.openxmlformats.org/officeDocument/2006/relationships/image" Target="../media/image115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3" Type="http://schemas.openxmlformats.org/officeDocument/2006/relationships/image" Target="../media/image112.png"/><Relationship Id="rId2" Type="http://schemas.openxmlformats.org/officeDocument/2006/relationships/image" Target="../media/image18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9.png"/><Relationship Id="rId11" Type="http://schemas.openxmlformats.org/officeDocument/2006/relationships/image" Target="../media/image188.png"/><Relationship Id="rId10" Type="http://schemas.openxmlformats.org/officeDocument/2006/relationships/image" Target="../media/image187.png"/><Relationship Id="rId1" Type="http://schemas.openxmlformats.org/officeDocument/2006/relationships/image" Target="../media/image1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74.png"/><Relationship Id="rId1" Type="http://schemas.openxmlformats.org/officeDocument/2006/relationships/image" Target="../media/image190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6.png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85.png"/><Relationship Id="rId3" Type="http://schemas.openxmlformats.org/officeDocument/2006/relationships/image" Target="../media/image203.png"/><Relationship Id="rId2" Type="http://schemas.openxmlformats.org/officeDocument/2006/relationships/image" Target="../media/image83.png"/><Relationship Id="rId1" Type="http://schemas.openxmlformats.org/officeDocument/2006/relationships/image" Target="../media/image20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1.png"/><Relationship Id="rId7" Type="http://schemas.openxmlformats.org/officeDocument/2006/relationships/image" Target="../media/image210.png"/><Relationship Id="rId6" Type="http://schemas.openxmlformats.org/officeDocument/2006/relationships/image" Target="../media/image204.png"/><Relationship Id="rId5" Type="http://schemas.openxmlformats.org/officeDocument/2006/relationships/image" Target="../media/image209.png"/><Relationship Id="rId4" Type="http://schemas.openxmlformats.org/officeDocument/2006/relationships/image" Target="../media/image93.png"/><Relationship Id="rId3" Type="http://schemas.openxmlformats.org/officeDocument/2006/relationships/image" Target="../media/image208.png"/><Relationship Id="rId2" Type="http://schemas.openxmlformats.org/officeDocument/2006/relationships/image" Target="../media/image91.png"/><Relationship Id="rId1" Type="http://schemas.openxmlformats.org/officeDocument/2006/relationships/image" Target="../media/image20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Big-step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dirty="0"/>
                  <a:t> reduces directly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Note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structure,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instance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=3+(4+5)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blipFill rotWithShape="1"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Small-step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dirty="0"/>
                  <a:t> reduces just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intermediate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result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Note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structure,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instance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=3+(4+5)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blipFill rotWithShape="1"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Big-step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Operational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21617" y="374141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7" y="3741419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1828800" y="5632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E533ED4B-D56B-8147-BCA9-C2DEF33D6B2D}"/>
                  </a:ext>
                </a:extLst>
              </p:cNvPr>
              <p:cNvSpPr txBox="1"/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9A01E80E-C748-9C4F-9159-8A2A49A2454F}"/>
                  </a:ext>
                </a:extLst>
              </p:cNvPr>
              <p:cNvSpPr txBox="1"/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" name="直线连接符 26"/>
          <p:cNvCxnSpPr/>
          <p:nvPr/>
        </p:nvCxnSpPr>
        <p:spPr>
          <a:xfrm>
            <a:off x="17526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ele attr="{04921ABF-438B-C347-9E0D-0675C08DF9B1}"/>
                  </a:ext>
                </a:extLst>
              </p:cNvPr>
              <p:cNvSpPr txBox="1"/>
              <p:nvPr/>
            </p:nvSpPr>
            <p:spPr>
              <a:xfrm>
                <a:off x="3429000" y="4126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26468"/>
                <a:ext cx="2286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3A3A8C6F-C55A-4A41-885C-879FB3B51F60}"/>
                  </a:ext>
                </a:extLst>
              </p:cNvPr>
              <p:cNvSpPr txBox="1"/>
              <p:nvPr/>
            </p:nvSpPr>
            <p:spPr>
              <a:xfrm>
                <a:off x="3657600" y="350115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0115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B429EF93-5D49-9246-B0AF-5F1BD2A65364}"/>
                  </a:ext>
                </a:extLst>
              </p:cNvPr>
              <p:cNvSpPr txBox="1"/>
              <p:nvPr/>
            </p:nvSpPr>
            <p:spPr>
              <a:xfrm>
                <a:off x="6477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209800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828800" y="5632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E533ED4B-D56B-8147-BCA9-C2DEF33D6B2D}"/>
                  </a:ext>
                </a:extLst>
              </p:cNvPr>
              <p:cNvSpPr txBox="1"/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9A01E80E-C748-9C4F-9159-8A2A49A2454F}"/>
                  </a:ext>
                </a:extLst>
              </p:cNvPr>
              <p:cNvSpPr txBox="1"/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直线连接符 15"/>
          <p:cNvCxnSpPr/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" name="直线连接符 21"/>
          <p:cNvCxnSpPr/>
          <p:nvPr/>
        </p:nvCxnSpPr>
        <p:spPr>
          <a:xfrm>
            <a:off x="1905000" y="39557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514600" y="4126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26403"/>
                <a:ext cx="4495800" cy="369397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81800" y="37570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757071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ele attr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752600" y="36021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02131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81400" y="36021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02131"/>
                <a:ext cx="18288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86400" y="3608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08839"/>
                <a:ext cx="18288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" name="直线连接符 21"/>
          <p:cNvCxnSpPr/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ele attr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" name="直线连接符 26"/>
          <p:cNvCxnSpPr/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ele attr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1!=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ele attr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6" name="直线连接符 35"/>
          <p:cNvCxnSpPr/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ele attr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1!=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ele attr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ele attr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ele attr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" name="直线连接符 21"/>
          <p:cNvCxnSpPr/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ele attr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1≯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" name="直线连接符 26"/>
          <p:cNvCxnSpPr/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ele attr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ele attr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6" name="直线连接符 35"/>
          <p:cNvCxnSpPr/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ele attr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ele attr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ele attr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ele attr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" name="直线连接符 21"/>
          <p:cNvCxnSpPr/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ele attr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≮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" name="直线连接符 26"/>
          <p:cNvCxnSpPr/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ele attr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ele attr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6" name="直线连接符 35"/>
          <p:cNvCxnSpPr/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ele attr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ele attr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ele attr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ele attr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1447800" y="5708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2BF01722-10D2-BA4C-AC71-AC9B3A4C9637}"/>
                  </a:ext>
                </a:extLst>
              </p:cNvPr>
              <p:cNvSpPr txBox="1"/>
              <p:nvPr/>
            </p:nvSpPr>
            <p:spPr>
              <a:xfrm>
                <a:off x="2362200" y="58790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79068"/>
                <a:ext cx="3581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32744E62-3970-D143-8823-8FB4B2BA1871}"/>
                  </a:ext>
                </a:extLst>
              </p:cNvPr>
              <p:cNvSpPr txBox="1"/>
              <p:nvPr/>
            </p:nvSpPr>
            <p:spPr>
              <a:xfrm>
                <a:off x="63246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4864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D22849AE-41F4-A140-BAA7-2A34976029FA}"/>
                  </a:ext>
                </a:extLst>
              </p:cNvPr>
              <p:cNvSpPr txBox="1"/>
              <p:nvPr/>
            </p:nvSpPr>
            <p:spPr>
              <a:xfrm>
                <a:off x="1752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66928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6929D871-5C3E-CD4E-8DF1-96935C831F32}"/>
                  </a:ext>
                </a:extLst>
              </p:cNvPr>
              <p:cNvSpPr txBox="1"/>
              <p:nvPr/>
            </p:nvSpPr>
            <p:spPr>
              <a:xfrm>
                <a:off x="4419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266928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2219826" cy="36939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C3CCAC19-F30B-B545-88A2-0CFAF161E5CE}"/>
                  </a:ext>
                </a:extLst>
              </p:cNvPr>
              <p:cNvSpPr txBox="1"/>
              <p:nvPr/>
            </p:nvSpPr>
            <p:spPr>
              <a:xfrm>
                <a:off x="3995487" y="2168027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87" y="2168027"/>
                <a:ext cx="2219826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14875A57-4A4A-FD46-AE0E-141CF70DE07A}"/>
                  </a:ext>
                </a:extLst>
              </p:cNvPr>
              <p:cNvSpPr txBox="1"/>
              <p:nvPr/>
            </p:nvSpPr>
            <p:spPr>
              <a:xfrm>
                <a:off x="1676400" y="3516803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16803"/>
                <a:ext cx="2219826" cy="369397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C888F10-3B54-0646-8F43-B883B59A8D8B}"/>
                  </a:ext>
                </a:extLst>
              </p:cNvPr>
              <p:cNvSpPr txBox="1"/>
              <p:nvPr/>
            </p:nvSpPr>
            <p:spPr>
              <a:xfrm>
                <a:off x="4005513" y="3516802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13" y="3516802"/>
                <a:ext cx="2219826" cy="36939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talk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rigorously</a:t>
            </a:r>
            <a:endParaRPr kumimoji="1" lang="en-US" altLang="zh-CN" sz="2400" dirty="0"/>
          </a:p>
          <a:p>
            <a:r>
              <a:rPr kumimoji="1" lang="en-US" altLang="zh-CN" sz="2400" dirty="0"/>
              <a:t>There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styles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defining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semantics:</a:t>
            </a:r>
            <a:endParaRPr kumimoji="1" lang="en-US" altLang="zh-CN" sz="2400" dirty="0"/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Operational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  <a:endParaRPr kumimoji="1" lang="en-US" altLang="zh-CN" sz="2400" dirty="0"/>
          </a:p>
          <a:p>
            <a:pPr lvl="2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VM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Axiomatic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  <a:endParaRPr kumimoji="1" lang="en-US" altLang="zh-CN" sz="2400" dirty="0"/>
          </a:p>
          <a:p>
            <a:pPr lvl="2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logic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Denotational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  <a:endParaRPr kumimoji="1" lang="en-US" altLang="zh-CN" sz="2400" dirty="0"/>
          </a:p>
          <a:p>
            <a:pPr lvl="2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math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 flipV="1">
            <a:off x="228600" y="3955811"/>
            <a:ext cx="6477000" cy="39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76200" y="353960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39609"/>
                <a:ext cx="1600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ED191639-67AF-3E4A-AAD2-EEA05EFF9DDD}"/>
                  </a:ext>
                </a:extLst>
              </p:cNvPr>
              <p:cNvSpPr txBox="1"/>
              <p:nvPr/>
            </p:nvSpPr>
            <p:spPr>
              <a:xfrm>
                <a:off x="1776412" y="354913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2" y="3549134"/>
                <a:ext cx="1600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284A43EC-7F23-A746-A88B-9EE5D48C3BBC}"/>
                  </a:ext>
                </a:extLst>
              </p:cNvPr>
              <p:cNvSpPr txBox="1"/>
              <p:nvPr/>
            </p:nvSpPr>
            <p:spPr>
              <a:xfrm>
                <a:off x="3476624" y="3539609"/>
                <a:ext cx="2781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4" y="3539609"/>
                <a:ext cx="2781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Small-step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Operational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 rules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2BCE71E8-5397-824F-97D3-3BF900DADCA0}"/>
                  </a:ext>
                </a:extLst>
              </p:cNvPr>
              <p:cNvSpPr txBox="1"/>
              <p:nvPr/>
            </p:nvSpPr>
            <p:spPr>
              <a:xfrm>
                <a:off x="3657600" y="197715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7715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1828800" y="36418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38125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2540"/>
                <a:ext cx="4495800" cy="369397"/>
              </a:xfrm>
              <a:prstGeom prst="rect">
                <a:avLst/>
              </a:prstGeom>
              <a:blipFill rotWithShape="1"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34432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443208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828800" y="4946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828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直线连接符 15"/>
          <p:cNvCxnSpPr/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直线连接符 15"/>
          <p:cNvCxnSpPr/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直线连接符 15"/>
          <p:cNvCxnSpPr/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1≯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直线连接符 15"/>
          <p:cNvCxnSpPr/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≱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we‘ll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lectures)</a:t>
            </a:r>
            <a:endParaRPr kumimoji="1" lang="en-US" altLang="zh-CN" dirty="0"/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直线连接符 15"/>
          <p:cNvCxnSpPr/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≮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直线连接符 15"/>
          <p:cNvCxnSpPr/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40EE84B6-A12C-364E-8E67-DD7AEE905935}"/>
                  </a:ext>
                </a:extLst>
              </p:cNvPr>
              <p:cNvSpPr txBox="1"/>
              <p:nvPr/>
            </p:nvSpPr>
            <p:spPr>
              <a:xfrm>
                <a:off x="2514600" y="5184140"/>
                <a:ext cx="350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84140"/>
                <a:ext cx="3505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294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006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1447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84B83379-0F32-1A47-BE7C-B7A934813EFD}"/>
                  </a:ext>
                </a:extLst>
              </p:cNvPr>
              <p:cNvSpPr txBox="1"/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D21E9F8E-4341-B143-A35E-BDE501DF7D16}"/>
                  </a:ext>
                </a:extLst>
              </p:cNvPr>
              <p:cNvSpPr txBox="1"/>
              <p:nvPr/>
            </p:nvSpPr>
            <p:spPr>
              <a:xfrm>
                <a:off x="63246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0292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 rotWithShape="1">
                <a:blip r:embed="rId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" name="直线连接符 16"/>
          <p:cNvCxnSpPr/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ele attr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971800" y="3514328"/>
                <a:ext cx="253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14328"/>
                <a:ext cx="253962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1447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84B83379-0F32-1A47-BE7C-B7A934813EFD}"/>
                  </a:ext>
                </a:extLst>
              </p:cNvPr>
              <p:cNvSpPr txBox="1"/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D21E9F8E-4341-B143-A35E-BDE501DF7D16}"/>
                  </a:ext>
                </a:extLst>
              </p:cNvPr>
              <p:cNvSpPr txBox="1"/>
              <p:nvPr/>
            </p:nvSpPr>
            <p:spPr>
              <a:xfrm>
                <a:off x="64770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92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sugar</a:t>
            </a:r>
            <a:endParaRPr kumimoji="1" lang="en-US" altLang="zh-CN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762000" y="3276600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en-US" altLang="zh-CN" sz="2000" b="1" kern="0" baseline="-25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724400" y="3289050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interpreter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VMs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C--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literature,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mostly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I’ve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C-like,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untyped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simplicity.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017713"/>
            <a:ext cx="31607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i+1;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00400" y="1981200"/>
            <a:ext cx="3160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max(m,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if(n&gt;c)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754688" y="1981200"/>
            <a:ext cx="3160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while(m!=n){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if(m&gt;=n)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 = m-n;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= n-m;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Operational semantics is a mathematical tool to specify the meaning of a program rigorously</a:t>
                </a:r>
              </a:p>
              <a:p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their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(like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update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store,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with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to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n</a:t>
                </a:r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read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store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of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variable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2349183"/>
                <a:ext cx="7772400" cy="4114800"/>
              </a:xfrm>
              <a:blipFill rotWithShape="1">
                <a:blip r:embed="rId1"/>
                <a:stretch>
                  <a:fillRect l="-1794" t="-1846" b="-20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429000" y="41148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14800"/>
                <a:ext cx="3276600" cy="584775"/>
              </a:xfrm>
              <a:prstGeom prst="rect">
                <a:avLst/>
              </a:prstGeom>
              <a:blipFill rotWithShape="1"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judgment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 is a store,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construct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800" b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may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be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expression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or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statement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Informally,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judgment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specifies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how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construct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is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computed,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rigorously.</a:t>
                </a:r>
                <a:endParaRPr kumimoji="1"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r="-4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 rotWithShape="1"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To be specific, we have to judgments: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 statement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dirty="0"/>
                  <a:t>, and resulting a new store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r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blipFill rotWithShape="1"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124BDF6D-057E-DA4D-9E61-875FA8B922E9}"/>
                  </a:ext>
                </a:extLst>
              </p:cNvPr>
              <p:cNvSpPr txBox="1"/>
              <p:nvPr/>
            </p:nvSpPr>
            <p:spPr>
              <a:xfrm>
                <a:off x="3048000" y="383482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3834765"/>
                <a:ext cx="3276600" cy="703580"/>
              </a:xfrm>
              <a:prstGeom prst="rect">
                <a:avLst/>
              </a:prstGeom>
              <a:blipFill rotWithShape="1">
                <a:blip r:embed="rId3"/>
                <a:stretch>
                  <a:fillRect l="-1550" t="-14894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6175" y="2057400"/>
                <a:ext cx="63246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sum(n){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&lt;=n){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s+i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i+1;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call: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sum(3)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6175" y="2057400"/>
                <a:ext cx="6324600" cy="4114800"/>
              </a:xfrm>
              <a:blipFill rotWithShape="1">
                <a:blip r:embed="rId1"/>
                <a:stretch>
                  <a:fillRect l="-802" t="-615" b="-9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2549</Words>
  <Application>WPS 演示</Application>
  <PresentationFormat>全屏显示(4:3)</PresentationFormat>
  <Paragraphs>682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Tahoma</vt:lpstr>
      <vt:lpstr>Courier New</vt:lpstr>
      <vt:lpstr>微软雅黑</vt:lpstr>
      <vt:lpstr>Arial Unicode MS</vt:lpstr>
      <vt:lpstr>Calibri</vt:lpstr>
      <vt:lpstr>Blends</vt:lpstr>
      <vt:lpstr>Operational semantics</vt:lpstr>
      <vt:lpstr>Semantics</vt:lpstr>
      <vt:lpstr>Semantics</vt:lpstr>
      <vt:lpstr>A very small language: C--</vt:lpstr>
      <vt:lpstr>Sample programs</vt:lpstr>
      <vt:lpstr>Operational semantics: store</vt:lpstr>
      <vt:lpstr>Operational semantics:  judgment</vt:lpstr>
      <vt:lpstr>Operational semantics</vt:lpstr>
      <vt:lpstr>Example</vt:lpstr>
      <vt:lpstr>Operational semantics styles</vt:lpstr>
      <vt:lpstr>Operational semantics styles</vt:lpstr>
      <vt:lpstr> </vt:lpstr>
      <vt:lpstr>Rules for expressions (1)</vt:lpstr>
      <vt:lpstr>Rules for expressions (2)</vt:lpstr>
      <vt:lpstr>Rules for expressions (3)</vt:lpstr>
      <vt:lpstr>Rules for expressions (4)</vt:lpstr>
      <vt:lpstr>Rules for expressions (5)</vt:lpstr>
      <vt:lpstr>Rule for statement (1)</vt:lpstr>
      <vt:lpstr>Rule for statement (2)</vt:lpstr>
      <vt:lpstr>Rule for statement (3)</vt:lpstr>
      <vt:lpstr> 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Operational semantics rules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4817</cp:revision>
  <cp:lastPrinted>2113-01-01T00:00:00Z</cp:lastPrinted>
  <dcterms:created xsi:type="dcterms:W3CDTF">2113-01-01T00:00:00Z</dcterms:created>
  <dcterms:modified xsi:type="dcterms:W3CDTF">2021-03-04T12:27:38Z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2052-11.1.0.10228</vt:lpwstr>
  </property>
</Properties>
</file>