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701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5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4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1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249810" y="2450538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Reverse Shell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Output to TCP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42085"/>
            <a:ext cx="7460723" cy="50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8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Input to TCP Connections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4" y="2433165"/>
            <a:ext cx="8280557" cy="24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to TCP from Shell</a:t>
            </a:r>
            <a:endParaRPr lang="en-US" dirty="0"/>
          </a:p>
        </p:txBody>
      </p:sp>
      <p:pic>
        <p:nvPicPr>
          <p:cNvPr id="2050" name="Picture 2" descr="Machine generated alternative text:&#10;$ cat /dev/tcp/time .nist.gov/13 &#10;58386 18-09-25 50 0 0 553.2 UTC (NIST) *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5" y="2139763"/>
            <a:ext cx="10458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7589" y="1690688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E75B5"/>
                </a:solidFill>
                <a:latin typeface="Calibri" panose="020F0502020204030204" pitchFamily="34" charset="0"/>
              </a:rPr>
              <a:t>Redirecting Input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57589" y="3961688"/>
            <a:ext cx="221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E75B5"/>
                </a:solidFill>
                <a:latin typeface="Calibri" panose="020F0502020204030204" pitchFamily="34" charset="0"/>
              </a:rPr>
              <a:t>Redirecting </a:t>
            </a:r>
            <a:r>
              <a:rPr lang="en-US" sz="20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Output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0" y="4361798"/>
            <a:ext cx="4256891" cy="3028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5354" y="3961688"/>
            <a:ext cx="3677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Running a TCP server on 10.0.2.5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05354" y="436179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–l 9090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5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tcp</a:t>
            </a:r>
            <a:r>
              <a:rPr lang="en-US" dirty="0" smtClean="0"/>
              <a:t> is not a real folder: it dos not exist</a:t>
            </a:r>
          </a:p>
          <a:p>
            <a:r>
              <a:rPr lang="en-US" dirty="0" smtClean="0"/>
              <a:t>It is a built-in virtual file/folder for bash only</a:t>
            </a:r>
          </a:p>
          <a:p>
            <a:r>
              <a:rPr lang="en-US" dirty="0" smtClean="0"/>
              <a:t>Redirection to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tcp</a:t>
            </a:r>
            <a:r>
              <a:rPr lang="en-US" dirty="0" smtClean="0"/>
              <a:t>/… can only be done inside bash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3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Shell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54" y="2094397"/>
            <a:ext cx="10258891" cy="3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Standard Output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3011158"/>
            <a:ext cx="7592485" cy="35247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1935974"/>
            <a:ext cx="7497221" cy="3905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839" y="1535864"/>
            <a:ext cx="365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On Attacker Machine (10.0.2.70)</a:t>
            </a:r>
            <a:endParaRPr lang="en-US" sz="2000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839" y="2611048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On Server Machine</a:t>
            </a:r>
            <a:endParaRPr lang="en-US" sz="2000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9" y="3491950"/>
            <a:ext cx="9220377" cy="30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Standard Input &amp; Output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2" y="2607631"/>
            <a:ext cx="10888595" cy="368668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82" y="1942779"/>
            <a:ext cx="8726118" cy="3524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2408" y="1895143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On Server Machine</a:t>
            </a:r>
            <a:endParaRPr lang="en-US" sz="2000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0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Standard Error, Input, &amp; Output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7" y="1908338"/>
            <a:ext cx="8125959" cy="4286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6191" y="1912337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On Server Machine</a:t>
            </a:r>
            <a:endParaRPr lang="en-US" sz="2000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5" y="2644322"/>
            <a:ext cx="10518761" cy="36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7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Shell via Code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shell is executed via injected code</a:t>
            </a:r>
          </a:p>
          <a:p>
            <a:r>
              <a:rPr lang="en-US" dirty="0" smtClean="0"/>
              <a:t>Can’t assume that the target machine runs bash</a:t>
            </a:r>
          </a:p>
          <a:p>
            <a:r>
              <a:rPr lang="en-US" dirty="0" smtClean="0"/>
              <a:t>Run bash first: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2" y="3420284"/>
            <a:ext cx="9690425" cy="4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5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Reverse shell works by redirecting shell program’s input/output</a:t>
            </a:r>
            <a:endParaRPr lang="en-US" dirty="0" smtClean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Input and output of a program can be redirected to a TCP connection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The other end of the TCP connection is attacker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It is a widely used technique by attackers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File descriptor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Standard input and output devices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Redirecting standard input and output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How reverse shell works</a:t>
            </a:r>
          </a:p>
          <a:p>
            <a:pPr marL="508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Reverse 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0" y="2264727"/>
            <a:ext cx="10395179" cy="34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612"/>
            <a:ext cx="5632973" cy="441418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13" y="3748793"/>
            <a:ext cx="3724795" cy="1924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6936" y="3146613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Execution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453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47" y="1027906"/>
            <a:ext cx="7943680" cy="541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Devices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0" y="2228328"/>
            <a:ext cx="4315427" cy="347711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228" y="3609269"/>
            <a:ext cx="5902032" cy="951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33113" y="3015135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Execution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45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1977559"/>
            <a:ext cx="4397189" cy="1334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4170071"/>
            <a:ext cx="5467928" cy="210522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07" y="4170071"/>
            <a:ext cx="5548425" cy="1423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919" y="368748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Redirecting to file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9607" y="3687489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Redirecting to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file descriptor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919" y="1536662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An example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0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Redirection Implemented?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8" y="1802568"/>
            <a:ext cx="5068007" cy="438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629" y="2352659"/>
            <a:ext cx="9336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reates </a:t>
            </a:r>
            <a:r>
              <a:rPr lang="en-US" sz="2000" dirty="0"/>
              <a:t>a copy of the file descriptor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oldfp</a:t>
            </a:r>
            <a:r>
              <a:rPr lang="en-US" sz="2000" dirty="0"/>
              <a:t>, and then </a:t>
            </a:r>
            <a:r>
              <a:rPr lang="en-US" sz="2000" dirty="0" smtClean="0"/>
              <a:t>assign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newfd</a:t>
            </a:r>
            <a:r>
              <a:rPr lang="en-US" sz="2000" dirty="0" smtClean="0"/>
              <a:t> </a:t>
            </a:r>
            <a:r>
              <a:rPr lang="en-US" sz="2000" dirty="0"/>
              <a:t>as the new file descriptor.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8" y="3346358"/>
            <a:ext cx="6272587" cy="31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of File Descriptor Table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926271"/>
            <a:ext cx="1102196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237</Words>
  <Application>Microsoft Office PowerPoint</Application>
  <PresentationFormat>Widescreen</PresentationFormat>
  <Paragraphs>48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Reverse Shell</vt:lpstr>
      <vt:lpstr>Overview</vt:lpstr>
      <vt:lpstr>The Idea of Reverse Shell</vt:lpstr>
      <vt:lpstr>File Descriptor</vt:lpstr>
      <vt:lpstr>File Descriptor Table</vt:lpstr>
      <vt:lpstr>Standard I/O Devices</vt:lpstr>
      <vt:lpstr>Redirection</vt:lpstr>
      <vt:lpstr>How Is Redirection Implemented?</vt:lpstr>
      <vt:lpstr>The Change of File Descriptor Table</vt:lpstr>
      <vt:lpstr>Redirecting Output to TCP Connections</vt:lpstr>
      <vt:lpstr>Redirecting Input to TCP Connections</vt:lpstr>
      <vt:lpstr>Redirecting to TCP from Shell</vt:lpstr>
      <vt:lpstr>Note</vt:lpstr>
      <vt:lpstr>Reverse Shell Overview</vt:lpstr>
      <vt:lpstr>Redirecting Standard Output</vt:lpstr>
      <vt:lpstr>Redirecting Standard Input &amp; Output</vt:lpstr>
      <vt:lpstr>Redirecting Standard Error, Input, &amp; Output</vt:lpstr>
      <vt:lpstr>Reverse Shell via Code Injection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kevin.w.du@gmail.com</cp:lastModifiedBy>
  <cp:revision>33</cp:revision>
  <dcterms:modified xsi:type="dcterms:W3CDTF">2019-07-11T19:08:56Z</dcterms:modified>
</cp:coreProperties>
</file>