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57" r:id="rId4"/>
    <p:sldId id="258" r:id="rId5"/>
    <p:sldId id="259" r:id="rId6"/>
    <p:sldId id="263" r:id="rId7"/>
    <p:sldId id="260" r:id="rId8"/>
    <p:sldId id="264" r:id="rId9"/>
    <p:sldId id="271" r:id="rId10"/>
    <p:sldId id="261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150095-3027-4B3E-AD13-95CD7DB0002E}" v="3363" dt="2018-09-04T03:40:37.1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41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ngqiang Victor TIAN" userId="37efd625-3bb3-42a6-a867-09efccbee027" providerId="ADAL" clId="{7F150095-3027-4B3E-AD13-95CD7DB0002E}"/>
    <pc:docChg chg="undo custSel addSld delSld modSld sldOrd">
      <pc:chgData name="Yongqiang Victor TIAN" userId="37efd625-3bb3-42a6-a867-09efccbee027" providerId="ADAL" clId="{7F150095-3027-4B3E-AD13-95CD7DB0002E}" dt="2018-09-04T03:40:37.196" v="3357"/>
      <pc:docMkLst>
        <pc:docMk/>
      </pc:docMkLst>
      <pc:sldChg chg="modSp">
        <pc:chgData name="Yongqiang Victor TIAN" userId="37efd625-3bb3-42a6-a867-09efccbee027" providerId="ADAL" clId="{7F150095-3027-4B3E-AD13-95CD7DB0002E}" dt="2018-09-04T02:43:59.803" v="2510" actId="403"/>
        <pc:sldMkLst>
          <pc:docMk/>
          <pc:sldMk cId="1853058014" sldId="256"/>
        </pc:sldMkLst>
        <pc:spChg chg="mod">
          <ac:chgData name="Yongqiang Victor TIAN" userId="37efd625-3bb3-42a6-a867-09efccbee027" providerId="ADAL" clId="{7F150095-3027-4B3E-AD13-95CD7DB0002E}" dt="2018-09-04T02:43:54.660" v="2505" actId="20577"/>
          <ac:spMkLst>
            <pc:docMk/>
            <pc:sldMk cId="1853058014" sldId="256"/>
            <ac:spMk id="2" creationId="{7CADE5EA-BCA6-47A5-8958-2C489B039953}"/>
          </ac:spMkLst>
        </pc:spChg>
        <pc:spChg chg="mod">
          <ac:chgData name="Yongqiang Victor TIAN" userId="37efd625-3bb3-42a6-a867-09efccbee027" providerId="ADAL" clId="{7F150095-3027-4B3E-AD13-95CD7DB0002E}" dt="2018-09-04T02:43:59.803" v="2510" actId="403"/>
          <ac:spMkLst>
            <pc:docMk/>
            <pc:sldMk cId="1853058014" sldId="256"/>
            <ac:spMk id="3" creationId="{52069ADA-FA1E-4BBC-9791-CDD99171E894}"/>
          </ac:spMkLst>
        </pc:spChg>
      </pc:sldChg>
      <pc:sldChg chg="modSp">
        <pc:chgData name="Yongqiang Victor TIAN" userId="37efd625-3bb3-42a6-a867-09efccbee027" providerId="ADAL" clId="{7F150095-3027-4B3E-AD13-95CD7DB0002E}" dt="2018-09-04T02:44:44.484" v="2525" actId="20577"/>
        <pc:sldMkLst>
          <pc:docMk/>
          <pc:sldMk cId="2152444851" sldId="257"/>
        </pc:sldMkLst>
        <pc:spChg chg="mod">
          <ac:chgData name="Yongqiang Victor TIAN" userId="37efd625-3bb3-42a6-a867-09efccbee027" providerId="ADAL" clId="{7F150095-3027-4B3E-AD13-95CD7DB0002E}" dt="2018-09-04T02:44:44.484" v="2525" actId="20577"/>
          <ac:spMkLst>
            <pc:docMk/>
            <pc:sldMk cId="2152444851" sldId="257"/>
            <ac:spMk id="3" creationId="{404E6087-9DB0-4BCE-B870-DF8CBA4C8F65}"/>
          </ac:spMkLst>
        </pc:spChg>
      </pc:sldChg>
      <pc:sldChg chg="addSp delSp modSp add">
        <pc:chgData name="Yongqiang Victor TIAN" userId="37efd625-3bb3-42a6-a867-09efccbee027" providerId="ADAL" clId="{7F150095-3027-4B3E-AD13-95CD7DB0002E}" dt="2018-09-04T03:10:26.907" v="2899" actId="478"/>
        <pc:sldMkLst>
          <pc:docMk/>
          <pc:sldMk cId="2948147829" sldId="258"/>
        </pc:sldMkLst>
        <pc:spChg chg="mod">
          <ac:chgData name="Yongqiang Victor TIAN" userId="37efd625-3bb3-42a6-a867-09efccbee027" providerId="ADAL" clId="{7F150095-3027-4B3E-AD13-95CD7DB0002E}" dt="2018-08-31T12:22:20.372" v="119" actId="20577"/>
          <ac:spMkLst>
            <pc:docMk/>
            <pc:sldMk cId="2948147829" sldId="258"/>
            <ac:spMk id="2" creationId="{12C9E306-DA44-4E6F-ACF2-E4D2B29F4C81}"/>
          </ac:spMkLst>
        </pc:spChg>
        <pc:spChg chg="mod">
          <ac:chgData name="Yongqiang Victor TIAN" userId="37efd625-3bb3-42a6-a867-09efccbee027" providerId="ADAL" clId="{7F150095-3027-4B3E-AD13-95CD7DB0002E}" dt="2018-09-04T02:44:55.524" v="2527" actId="20577"/>
          <ac:spMkLst>
            <pc:docMk/>
            <pc:sldMk cId="2948147829" sldId="258"/>
            <ac:spMk id="3" creationId="{146693B1-40DB-4B8C-A5E5-134E83CF0144}"/>
          </ac:spMkLst>
        </pc:spChg>
        <pc:picChg chg="add del mod modCrop">
          <ac:chgData name="Yongqiang Victor TIAN" userId="37efd625-3bb3-42a6-a867-09efccbee027" providerId="ADAL" clId="{7F150095-3027-4B3E-AD13-95CD7DB0002E}" dt="2018-09-04T03:08:42.815" v="2894" actId="478"/>
          <ac:picMkLst>
            <pc:docMk/>
            <pc:sldMk cId="2948147829" sldId="258"/>
            <ac:picMk id="4" creationId="{E6CA1AB2-161D-4E9E-8FAF-3BED91A09BDB}"/>
          </ac:picMkLst>
        </pc:picChg>
        <pc:picChg chg="add mod">
          <ac:chgData name="Yongqiang Victor TIAN" userId="37efd625-3bb3-42a6-a867-09efccbee027" providerId="ADAL" clId="{7F150095-3027-4B3E-AD13-95CD7DB0002E}" dt="2018-09-04T03:09:20.268" v="2897" actId="1076"/>
          <ac:picMkLst>
            <pc:docMk/>
            <pc:sldMk cId="2948147829" sldId="258"/>
            <ac:picMk id="5" creationId="{44BAA6C4-A200-4261-97F1-1CB1C5199999}"/>
          </ac:picMkLst>
        </pc:picChg>
        <pc:picChg chg="add del">
          <ac:chgData name="Yongqiang Victor TIAN" userId="37efd625-3bb3-42a6-a867-09efccbee027" providerId="ADAL" clId="{7F150095-3027-4B3E-AD13-95CD7DB0002E}" dt="2018-09-04T03:10:26.907" v="2899" actId="478"/>
          <ac:picMkLst>
            <pc:docMk/>
            <pc:sldMk cId="2948147829" sldId="258"/>
            <ac:picMk id="6" creationId="{D33294E4-91F6-41CF-826B-6C6A15B72CEF}"/>
          </ac:picMkLst>
        </pc:picChg>
      </pc:sldChg>
      <pc:sldChg chg="modSp add ord">
        <pc:chgData name="Yongqiang Victor TIAN" userId="37efd625-3bb3-42a6-a867-09efccbee027" providerId="ADAL" clId="{7F150095-3027-4B3E-AD13-95CD7DB0002E}" dt="2018-09-04T03:11:12.915" v="2906"/>
        <pc:sldMkLst>
          <pc:docMk/>
          <pc:sldMk cId="2865117849" sldId="259"/>
        </pc:sldMkLst>
        <pc:spChg chg="mod">
          <ac:chgData name="Yongqiang Victor TIAN" userId="37efd625-3bb3-42a6-a867-09efccbee027" providerId="ADAL" clId="{7F150095-3027-4B3E-AD13-95CD7DB0002E}" dt="2018-08-31T12:26:08.475" v="319"/>
          <ac:spMkLst>
            <pc:docMk/>
            <pc:sldMk cId="2865117849" sldId="259"/>
            <ac:spMk id="2" creationId="{F64E389F-EC52-4BF9-954D-4D7D21C5A1C5}"/>
          </ac:spMkLst>
        </pc:spChg>
        <pc:spChg chg="mod">
          <ac:chgData name="Yongqiang Victor TIAN" userId="37efd625-3bb3-42a6-a867-09efccbee027" providerId="ADAL" clId="{7F150095-3027-4B3E-AD13-95CD7DB0002E}" dt="2018-09-04T03:10:43.676" v="2905" actId="20577"/>
          <ac:spMkLst>
            <pc:docMk/>
            <pc:sldMk cId="2865117849" sldId="259"/>
            <ac:spMk id="3" creationId="{875E539D-62D1-4A4B-95E1-4AF640BDBEFF}"/>
          </ac:spMkLst>
        </pc:spChg>
      </pc:sldChg>
      <pc:sldChg chg="addSp delSp modSp add">
        <pc:chgData name="Yongqiang Victor TIAN" userId="37efd625-3bb3-42a6-a867-09efccbee027" providerId="ADAL" clId="{7F150095-3027-4B3E-AD13-95CD7DB0002E}" dt="2018-08-31T13:24:09.152" v="1624" actId="20577"/>
        <pc:sldMkLst>
          <pc:docMk/>
          <pc:sldMk cId="1384491554" sldId="260"/>
        </pc:sldMkLst>
        <pc:spChg chg="del mod">
          <ac:chgData name="Yongqiang Victor TIAN" userId="37efd625-3bb3-42a6-a867-09efccbee027" providerId="ADAL" clId="{7F150095-3027-4B3E-AD13-95CD7DB0002E}" dt="2018-08-31T13:03:49.558" v="1274"/>
          <ac:spMkLst>
            <pc:docMk/>
            <pc:sldMk cId="1384491554" sldId="260"/>
            <ac:spMk id="2" creationId="{7355CD79-1D61-4CC4-AC2B-3ACC398B74D0}"/>
          </ac:spMkLst>
        </pc:spChg>
        <pc:spChg chg="del">
          <ac:chgData name="Yongqiang Victor TIAN" userId="37efd625-3bb3-42a6-a867-09efccbee027" providerId="ADAL" clId="{7F150095-3027-4B3E-AD13-95CD7DB0002E}" dt="2018-08-31T13:03:49.558" v="1274"/>
          <ac:spMkLst>
            <pc:docMk/>
            <pc:sldMk cId="1384491554" sldId="260"/>
            <ac:spMk id="3" creationId="{F4D2E220-2BD2-4B5B-9A10-87EDF33986E3}"/>
          </ac:spMkLst>
        </pc:spChg>
        <pc:spChg chg="add mod">
          <ac:chgData name="Yongqiang Victor TIAN" userId="37efd625-3bb3-42a6-a867-09efccbee027" providerId="ADAL" clId="{7F150095-3027-4B3E-AD13-95CD7DB0002E}" dt="2018-08-31T13:03:52.533" v="1278" actId="27636"/>
          <ac:spMkLst>
            <pc:docMk/>
            <pc:sldMk cId="1384491554" sldId="260"/>
            <ac:spMk id="4" creationId="{3C6682EC-9BE5-446F-A1E3-740226701231}"/>
          </ac:spMkLst>
        </pc:spChg>
        <pc:spChg chg="add mod">
          <ac:chgData name="Yongqiang Victor TIAN" userId="37efd625-3bb3-42a6-a867-09efccbee027" providerId="ADAL" clId="{7F150095-3027-4B3E-AD13-95CD7DB0002E}" dt="2018-08-31T13:24:09.152" v="1624" actId="20577"/>
          <ac:spMkLst>
            <pc:docMk/>
            <pc:sldMk cId="1384491554" sldId="260"/>
            <ac:spMk id="5" creationId="{BAEA1527-F79C-426A-B235-E44FF3163B71}"/>
          </ac:spMkLst>
        </pc:spChg>
      </pc:sldChg>
      <pc:sldChg chg="modSp add">
        <pc:chgData name="Yongqiang Victor TIAN" userId="37efd625-3bb3-42a6-a867-09efccbee027" providerId="ADAL" clId="{7F150095-3027-4B3E-AD13-95CD7DB0002E}" dt="2018-08-31T13:29:54.369" v="2187" actId="14"/>
        <pc:sldMkLst>
          <pc:docMk/>
          <pc:sldMk cId="609445733" sldId="261"/>
        </pc:sldMkLst>
        <pc:spChg chg="mod">
          <ac:chgData name="Yongqiang Victor TIAN" userId="37efd625-3bb3-42a6-a867-09efccbee027" providerId="ADAL" clId="{7F150095-3027-4B3E-AD13-95CD7DB0002E}" dt="2018-08-31T13:26:05.616" v="1745" actId="20577"/>
          <ac:spMkLst>
            <pc:docMk/>
            <pc:sldMk cId="609445733" sldId="261"/>
            <ac:spMk id="2" creationId="{D90927F0-7FA3-4F0B-B776-5C9423687478}"/>
          </ac:spMkLst>
        </pc:spChg>
        <pc:spChg chg="mod">
          <ac:chgData name="Yongqiang Victor TIAN" userId="37efd625-3bb3-42a6-a867-09efccbee027" providerId="ADAL" clId="{7F150095-3027-4B3E-AD13-95CD7DB0002E}" dt="2018-08-31T13:29:54.369" v="2187" actId="14"/>
          <ac:spMkLst>
            <pc:docMk/>
            <pc:sldMk cId="609445733" sldId="261"/>
            <ac:spMk id="3" creationId="{4768DF67-F639-4285-B217-0358FEDE192F}"/>
          </ac:spMkLst>
        </pc:spChg>
      </pc:sldChg>
      <pc:sldChg chg="modSp add">
        <pc:chgData name="Yongqiang Victor TIAN" userId="37efd625-3bb3-42a6-a867-09efccbee027" providerId="ADAL" clId="{7F150095-3027-4B3E-AD13-95CD7DB0002E}" dt="2018-09-04T02:50:05.397" v="2666" actId="20577"/>
        <pc:sldMkLst>
          <pc:docMk/>
          <pc:sldMk cId="3125992338" sldId="263"/>
        </pc:sldMkLst>
        <pc:spChg chg="mod">
          <ac:chgData name="Yongqiang Victor TIAN" userId="37efd625-3bb3-42a6-a867-09efccbee027" providerId="ADAL" clId="{7F150095-3027-4B3E-AD13-95CD7DB0002E}" dt="2018-08-31T13:22:58.767" v="1425"/>
          <ac:spMkLst>
            <pc:docMk/>
            <pc:sldMk cId="3125992338" sldId="263"/>
            <ac:spMk id="2" creationId="{03E41297-A166-4CBD-B8E1-7A4F326247FB}"/>
          </ac:spMkLst>
        </pc:spChg>
        <pc:spChg chg="mod">
          <ac:chgData name="Yongqiang Victor TIAN" userId="37efd625-3bb3-42a6-a867-09efccbee027" providerId="ADAL" clId="{7F150095-3027-4B3E-AD13-95CD7DB0002E}" dt="2018-09-04T02:50:05.397" v="2666" actId="20577"/>
          <ac:spMkLst>
            <pc:docMk/>
            <pc:sldMk cId="3125992338" sldId="263"/>
            <ac:spMk id="3" creationId="{2FBFB25B-767C-4819-BDB2-85038BCE43C3}"/>
          </ac:spMkLst>
        </pc:spChg>
      </pc:sldChg>
      <pc:sldChg chg="addSp delSp modSp add">
        <pc:chgData name="Yongqiang Victor TIAN" userId="37efd625-3bb3-42a6-a867-09efccbee027" providerId="ADAL" clId="{7F150095-3027-4B3E-AD13-95CD7DB0002E}" dt="2018-09-04T03:33:32.646" v="3346" actId="14100"/>
        <pc:sldMkLst>
          <pc:docMk/>
          <pc:sldMk cId="1901717839" sldId="264"/>
        </pc:sldMkLst>
        <pc:spChg chg="mod">
          <ac:chgData name="Yongqiang Victor TIAN" userId="37efd625-3bb3-42a6-a867-09efccbee027" providerId="ADAL" clId="{7F150095-3027-4B3E-AD13-95CD7DB0002E}" dt="2018-09-04T03:14:47.531" v="3039" actId="20577"/>
          <ac:spMkLst>
            <pc:docMk/>
            <pc:sldMk cId="1901717839" sldId="264"/>
            <ac:spMk id="2" creationId="{D8FFFAB9-8B70-4095-93FB-FDA0B3923640}"/>
          </ac:spMkLst>
        </pc:spChg>
        <pc:spChg chg="mod">
          <ac:chgData name="Yongqiang Victor TIAN" userId="37efd625-3bb3-42a6-a867-09efccbee027" providerId="ADAL" clId="{7F150095-3027-4B3E-AD13-95CD7DB0002E}" dt="2018-09-04T03:29:49.501" v="3245" actId="20577"/>
          <ac:spMkLst>
            <pc:docMk/>
            <pc:sldMk cId="1901717839" sldId="264"/>
            <ac:spMk id="3" creationId="{C2554908-AAE1-4221-B0F3-7AB72769DA34}"/>
          </ac:spMkLst>
        </pc:spChg>
        <pc:spChg chg="add del mod">
          <ac:chgData name="Yongqiang Victor TIAN" userId="37efd625-3bb3-42a6-a867-09efccbee027" providerId="ADAL" clId="{7F150095-3027-4B3E-AD13-95CD7DB0002E}" dt="2018-09-04T03:15:08.003" v="3041"/>
          <ac:spMkLst>
            <pc:docMk/>
            <pc:sldMk cId="1901717839" sldId="264"/>
            <ac:spMk id="5" creationId="{0C2F9DCE-F943-4388-9157-3B6DB1F1B5C6}"/>
          </ac:spMkLst>
        </pc:spChg>
        <pc:spChg chg="add mod">
          <ac:chgData name="Yongqiang Victor TIAN" userId="37efd625-3bb3-42a6-a867-09efccbee027" providerId="ADAL" clId="{7F150095-3027-4B3E-AD13-95CD7DB0002E}" dt="2018-09-04T03:32:59.363" v="3280" actId="1035"/>
          <ac:spMkLst>
            <pc:docMk/>
            <pc:sldMk cId="1901717839" sldId="264"/>
            <ac:spMk id="7" creationId="{7597DC8E-6DD2-4139-BCA6-538BE6365085}"/>
          </ac:spMkLst>
        </pc:spChg>
        <pc:spChg chg="add mod">
          <ac:chgData name="Yongqiang Victor TIAN" userId="37efd625-3bb3-42a6-a867-09efccbee027" providerId="ADAL" clId="{7F150095-3027-4B3E-AD13-95CD7DB0002E}" dt="2018-09-04T03:33:32.646" v="3346" actId="14100"/>
          <ac:spMkLst>
            <pc:docMk/>
            <pc:sldMk cId="1901717839" sldId="264"/>
            <ac:spMk id="8" creationId="{D9983555-EA34-4A79-B7F4-D1F7892880A4}"/>
          </ac:spMkLst>
        </pc:spChg>
        <pc:picChg chg="add del mod">
          <ac:chgData name="Yongqiang Victor TIAN" userId="37efd625-3bb3-42a6-a867-09efccbee027" providerId="ADAL" clId="{7F150095-3027-4B3E-AD13-95CD7DB0002E}" dt="2018-09-04T03:15:08.003" v="3041"/>
          <ac:picMkLst>
            <pc:docMk/>
            <pc:sldMk cId="1901717839" sldId="264"/>
            <ac:picMk id="4" creationId="{C0757C33-A008-41C5-83A6-3F69C6A46A68}"/>
          </ac:picMkLst>
        </pc:picChg>
        <pc:picChg chg="add mod">
          <ac:chgData name="Yongqiang Victor TIAN" userId="37efd625-3bb3-42a6-a867-09efccbee027" providerId="ADAL" clId="{7F150095-3027-4B3E-AD13-95CD7DB0002E}" dt="2018-09-04T03:32:59.363" v="3280" actId="1035"/>
          <ac:picMkLst>
            <pc:docMk/>
            <pc:sldMk cId="1901717839" sldId="264"/>
            <ac:picMk id="6" creationId="{BED77A82-EFEC-4858-9FF6-0F643DF870AE}"/>
          </ac:picMkLst>
        </pc:picChg>
      </pc:sldChg>
      <pc:sldChg chg="addSp delSp modSp add">
        <pc:chgData name="Yongqiang Victor TIAN" userId="37efd625-3bb3-42a6-a867-09efccbee027" providerId="ADAL" clId="{7F150095-3027-4B3E-AD13-95CD7DB0002E}" dt="2018-09-04T03:39:40.075" v="3354" actId="20577"/>
        <pc:sldMkLst>
          <pc:docMk/>
          <pc:sldMk cId="1818356451" sldId="265"/>
        </pc:sldMkLst>
        <pc:spChg chg="del mod">
          <ac:chgData name="Yongqiang Victor TIAN" userId="37efd625-3bb3-42a6-a867-09efccbee027" providerId="ADAL" clId="{7F150095-3027-4B3E-AD13-95CD7DB0002E}" dt="2018-08-31T14:01:18.025" v="2208"/>
          <ac:spMkLst>
            <pc:docMk/>
            <pc:sldMk cId="1818356451" sldId="265"/>
            <ac:spMk id="2" creationId="{4D02CD6B-4794-40F4-B9CB-E76FB727110E}"/>
          </ac:spMkLst>
        </pc:spChg>
        <pc:spChg chg="del">
          <ac:chgData name="Yongqiang Victor TIAN" userId="37efd625-3bb3-42a6-a867-09efccbee027" providerId="ADAL" clId="{7F150095-3027-4B3E-AD13-95CD7DB0002E}" dt="2018-08-31T14:01:18.025" v="2208"/>
          <ac:spMkLst>
            <pc:docMk/>
            <pc:sldMk cId="1818356451" sldId="265"/>
            <ac:spMk id="3" creationId="{4840214C-ED20-4AAB-98DB-0783B0836D32}"/>
          </ac:spMkLst>
        </pc:spChg>
        <pc:spChg chg="add mod">
          <ac:chgData name="Yongqiang Victor TIAN" userId="37efd625-3bb3-42a6-a867-09efccbee027" providerId="ADAL" clId="{7F150095-3027-4B3E-AD13-95CD7DB0002E}" dt="2018-08-31T14:02:45.042" v="2299" actId="20577"/>
          <ac:spMkLst>
            <pc:docMk/>
            <pc:sldMk cId="1818356451" sldId="265"/>
            <ac:spMk id="4" creationId="{5A874AF2-68A5-4CBD-9223-AB20D8876561}"/>
          </ac:spMkLst>
        </pc:spChg>
        <pc:spChg chg="add mod">
          <ac:chgData name="Yongqiang Victor TIAN" userId="37efd625-3bb3-42a6-a867-09efccbee027" providerId="ADAL" clId="{7F150095-3027-4B3E-AD13-95CD7DB0002E}" dt="2018-09-04T03:39:40.075" v="3354" actId="20577"/>
          <ac:spMkLst>
            <pc:docMk/>
            <pc:sldMk cId="1818356451" sldId="265"/>
            <ac:spMk id="5" creationId="{A29AEE52-9A1F-4404-A5A0-DBAEA29D8E6B}"/>
          </ac:spMkLst>
        </pc:spChg>
      </pc:sldChg>
      <pc:sldChg chg="addSp delSp modSp add">
        <pc:chgData name="Yongqiang Victor TIAN" userId="37efd625-3bb3-42a6-a867-09efccbee027" providerId="ADAL" clId="{7F150095-3027-4B3E-AD13-95CD7DB0002E}" dt="2018-08-31T14:04:41.275" v="2419"/>
        <pc:sldMkLst>
          <pc:docMk/>
          <pc:sldMk cId="4150835753" sldId="267"/>
        </pc:sldMkLst>
        <pc:spChg chg="add del">
          <ac:chgData name="Yongqiang Victor TIAN" userId="37efd625-3bb3-42a6-a867-09efccbee027" providerId="ADAL" clId="{7F150095-3027-4B3E-AD13-95CD7DB0002E}" dt="2018-08-31T14:04:35.215" v="2416"/>
          <ac:spMkLst>
            <pc:docMk/>
            <pc:sldMk cId="4150835753" sldId="267"/>
            <ac:spMk id="2" creationId="{A4C05B4A-D23A-47A4-8C75-5234F29F613C}"/>
          </ac:spMkLst>
        </pc:spChg>
        <pc:spChg chg="add del">
          <ac:chgData name="Yongqiang Victor TIAN" userId="37efd625-3bb3-42a6-a867-09efccbee027" providerId="ADAL" clId="{7F150095-3027-4B3E-AD13-95CD7DB0002E}" dt="2018-08-31T14:04:41.275" v="2419"/>
          <ac:spMkLst>
            <pc:docMk/>
            <pc:sldMk cId="4150835753" sldId="267"/>
            <ac:spMk id="3" creationId="{50DA5E6E-B25C-4180-AD4C-960A1DE0CEDE}"/>
          </ac:spMkLst>
        </pc:spChg>
        <pc:spChg chg="mod">
          <ac:chgData name="Yongqiang Victor TIAN" userId="37efd625-3bb3-42a6-a867-09efccbee027" providerId="ADAL" clId="{7F150095-3027-4B3E-AD13-95CD7DB0002E}" dt="2018-08-31T14:04:35.221" v="2417"/>
          <ac:spMkLst>
            <pc:docMk/>
            <pc:sldMk cId="4150835753" sldId="267"/>
            <ac:spMk id="5" creationId="{A29AEE52-9A1F-4404-A5A0-DBAEA29D8E6B}"/>
          </ac:spMkLst>
        </pc:spChg>
      </pc:sldChg>
      <pc:sldChg chg="addSp delSp modSp add">
        <pc:chgData name="Yongqiang Victor TIAN" userId="37efd625-3bb3-42a6-a867-09efccbee027" providerId="ADAL" clId="{7F150095-3027-4B3E-AD13-95CD7DB0002E}" dt="2018-08-31T14:08:47.598" v="2495"/>
        <pc:sldMkLst>
          <pc:docMk/>
          <pc:sldMk cId="2335087378" sldId="268"/>
        </pc:sldMkLst>
        <pc:spChg chg="add del">
          <ac:chgData name="Yongqiang Victor TIAN" userId="37efd625-3bb3-42a6-a867-09efccbee027" providerId="ADAL" clId="{7F150095-3027-4B3E-AD13-95CD7DB0002E}" dt="2018-08-31T14:08:47.591" v="2494"/>
          <ac:spMkLst>
            <pc:docMk/>
            <pc:sldMk cId="2335087378" sldId="268"/>
            <ac:spMk id="2" creationId="{9A462B95-0850-4557-878B-87D6F911CDB8}"/>
          </ac:spMkLst>
        </pc:spChg>
        <pc:spChg chg="mod">
          <ac:chgData name="Yongqiang Victor TIAN" userId="37efd625-3bb3-42a6-a867-09efccbee027" providerId="ADAL" clId="{7F150095-3027-4B3E-AD13-95CD7DB0002E}" dt="2018-08-31T14:08:47.598" v="2495"/>
          <ac:spMkLst>
            <pc:docMk/>
            <pc:sldMk cId="2335087378" sldId="268"/>
            <ac:spMk id="5" creationId="{A29AEE52-9A1F-4404-A5A0-DBAEA29D8E6B}"/>
          </ac:spMkLst>
        </pc:spChg>
      </pc:sldChg>
      <pc:sldChg chg="addSp delSp modSp add ord">
        <pc:chgData name="Yongqiang Victor TIAN" userId="37efd625-3bb3-42a6-a867-09efccbee027" providerId="ADAL" clId="{7F150095-3027-4B3E-AD13-95CD7DB0002E}" dt="2018-09-04T03:40:37.196" v="3357"/>
        <pc:sldMkLst>
          <pc:docMk/>
          <pc:sldMk cId="4241104450" sldId="269"/>
        </pc:sldMkLst>
        <pc:spChg chg="del">
          <ac:chgData name="Yongqiang Victor TIAN" userId="37efd625-3bb3-42a6-a867-09efccbee027" providerId="ADAL" clId="{7F150095-3027-4B3E-AD13-95CD7DB0002E}" dt="2018-08-31T14:05:10.078" v="2433"/>
          <ac:spMkLst>
            <pc:docMk/>
            <pc:sldMk cId="4241104450" sldId="269"/>
            <ac:spMk id="2" creationId="{08C2A429-3E0D-40E9-BE6A-BCE0F77FC3A5}"/>
          </ac:spMkLst>
        </pc:spChg>
        <pc:spChg chg="del">
          <ac:chgData name="Yongqiang Victor TIAN" userId="37efd625-3bb3-42a6-a867-09efccbee027" providerId="ADAL" clId="{7F150095-3027-4B3E-AD13-95CD7DB0002E}" dt="2018-08-31T14:05:10.078" v="2433"/>
          <ac:spMkLst>
            <pc:docMk/>
            <pc:sldMk cId="4241104450" sldId="269"/>
            <ac:spMk id="3" creationId="{B8E00F50-D178-4D33-81F9-582AE840B9DB}"/>
          </ac:spMkLst>
        </pc:spChg>
        <pc:spChg chg="add mod">
          <ac:chgData name="Yongqiang Victor TIAN" userId="37efd625-3bb3-42a6-a867-09efccbee027" providerId="ADAL" clId="{7F150095-3027-4B3E-AD13-95CD7DB0002E}" dt="2018-08-31T14:05:31.058" v="2482" actId="20577"/>
          <ac:spMkLst>
            <pc:docMk/>
            <pc:sldMk cId="4241104450" sldId="269"/>
            <ac:spMk id="4" creationId="{5492C862-7157-46B0-8374-0E42A536CED0}"/>
          </ac:spMkLst>
        </pc:spChg>
        <pc:spChg chg="add del mod">
          <ac:chgData name="Yongqiang Victor TIAN" userId="37efd625-3bb3-42a6-a867-09efccbee027" providerId="ADAL" clId="{7F150095-3027-4B3E-AD13-95CD7DB0002E}" dt="2018-08-31T14:05:22.237" v="2457"/>
          <ac:spMkLst>
            <pc:docMk/>
            <pc:sldMk cId="4241104450" sldId="269"/>
            <ac:spMk id="5" creationId="{636ED480-8121-4929-AFE1-4833341C058E}"/>
          </ac:spMkLst>
        </pc:spChg>
        <pc:spChg chg="add del mod">
          <ac:chgData name="Yongqiang Victor TIAN" userId="37efd625-3bb3-42a6-a867-09efccbee027" providerId="ADAL" clId="{7F150095-3027-4B3E-AD13-95CD7DB0002E}" dt="2018-08-31T14:05:49.820" v="2491" actId="313"/>
          <ac:spMkLst>
            <pc:docMk/>
            <pc:sldMk cId="4241104450" sldId="269"/>
            <ac:spMk id="6" creationId="{C9A13EBB-D2E1-42CB-B184-3DBA75FCAF05}"/>
          </ac:spMkLst>
        </pc:spChg>
        <pc:spChg chg="add del">
          <ac:chgData name="Yongqiang Victor TIAN" userId="37efd625-3bb3-42a6-a867-09efccbee027" providerId="ADAL" clId="{7F150095-3027-4B3E-AD13-95CD7DB0002E}" dt="2018-08-31T14:05:39.073" v="2484"/>
          <ac:spMkLst>
            <pc:docMk/>
            <pc:sldMk cId="4241104450" sldId="269"/>
            <ac:spMk id="7" creationId="{19ADD7A2-61ED-4988-90F2-5BBF4BDD7184}"/>
          </ac:spMkLst>
        </pc:spChg>
      </pc:sldChg>
      <pc:sldChg chg="addSp modSp add ord">
        <pc:chgData name="Yongqiang Victor TIAN" userId="37efd625-3bb3-42a6-a867-09efccbee027" providerId="ADAL" clId="{7F150095-3027-4B3E-AD13-95CD7DB0002E}" dt="2018-09-04T03:15:17.442" v="3089" actId="1038"/>
        <pc:sldMkLst>
          <pc:docMk/>
          <pc:sldMk cId="1738211488" sldId="270"/>
        </pc:sldMkLst>
        <pc:spChg chg="mod">
          <ac:chgData name="Yongqiang Victor TIAN" userId="37efd625-3bb3-42a6-a867-09efccbee027" providerId="ADAL" clId="{7F150095-3027-4B3E-AD13-95CD7DB0002E}" dt="2018-09-04T02:54:24.541" v="2871" actId="20577"/>
          <ac:spMkLst>
            <pc:docMk/>
            <pc:sldMk cId="1738211488" sldId="270"/>
            <ac:spMk id="2" creationId="{B94D76EE-4153-4FF8-A5D2-D5E9E7D38678}"/>
          </ac:spMkLst>
        </pc:spChg>
        <pc:spChg chg="mod">
          <ac:chgData name="Yongqiang Victor TIAN" userId="37efd625-3bb3-42a6-a867-09efccbee027" providerId="ADAL" clId="{7F150095-3027-4B3E-AD13-95CD7DB0002E}" dt="2018-09-04T02:54:44.715" v="2893" actId="20577"/>
          <ac:spMkLst>
            <pc:docMk/>
            <pc:sldMk cId="1738211488" sldId="270"/>
            <ac:spMk id="3" creationId="{6456919A-34D1-4C58-A04A-38498D86BCE1}"/>
          </ac:spMkLst>
        </pc:spChg>
        <pc:spChg chg="add mod">
          <ac:chgData name="Yongqiang Victor TIAN" userId="37efd625-3bb3-42a6-a867-09efccbee027" providerId="ADAL" clId="{7F150095-3027-4B3E-AD13-95CD7DB0002E}" dt="2018-09-04T03:15:17.442" v="3089" actId="1038"/>
          <ac:spMkLst>
            <pc:docMk/>
            <pc:sldMk cId="1738211488" sldId="270"/>
            <ac:spMk id="5" creationId="{77F12757-D896-4D0B-A80D-D5527AAC45BF}"/>
          </ac:spMkLst>
        </pc:spChg>
        <pc:picChg chg="add mod">
          <ac:chgData name="Yongqiang Victor TIAN" userId="37efd625-3bb3-42a6-a867-09efccbee027" providerId="ADAL" clId="{7F150095-3027-4B3E-AD13-95CD7DB0002E}" dt="2018-09-04T03:15:17.442" v="3089" actId="1038"/>
          <ac:picMkLst>
            <pc:docMk/>
            <pc:sldMk cId="1738211488" sldId="270"/>
            <ac:picMk id="4" creationId="{9B6658D3-541C-436A-A2C1-4690C854EEDA}"/>
          </ac:picMkLst>
        </pc:picChg>
      </pc:sldChg>
      <pc:sldChg chg="addSp delSp modSp add">
        <pc:chgData name="Yongqiang Victor TIAN" userId="37efd625-3bb3-42a6-a867-09efccbee027" providerId="ADAL" clId="{7F150095-3027-4B3E-AD13-95CD7DB0002E}" dt="2018-09-04T03:39:26.898" v="3353" actId="14100"/>
        <pc:sldMkLst>
          <pc:docMk/>
          <pc:sldMk cId="2325493518" sldId="271"/>
        </pc:sldMkLst>
        <pc:spChg chg="del">
          <ac:chgData name="Yongqiang Victor TIAN" userId="37efd625-3bb3-42a6-a867-09efccbee027" providerId="ADAL" clId="{7F150095-3027-4B3E-AD13-95CD7DB0002E}" dt="2018-09-04T03:38:53.451" v="3348" actId="478"/>
          <ac:spMkLst>
            <pc:docMk/>
            <pc:sldMk cId="2325493518" sldId="271"/>
            <ac:spMk id="2" creationId="{4161C2CE-4ED7-4EFD-9A52-B415773019D8}"/>
          </ac:spMkLst>
        </pc:spChg>
        <pc:spChg chg="del">
          <ac:chgData name="Yongqiang Victor TIAN" userId="37efd625-3bb3-42a6-a867-09efccbee027" providerId="ADAL" clId="{7F150095-3027-4B3E-AD13-95CD7DB0002E}" dt="2018-09-04T03:38:53.451" v="3348" actId="478"/>
          <ac:spMkLst>
            <pc:docMk/>
            <pc:sldMk cId="2325493518" sldId="271"/>
            <ac:spMk id="3" creationId="{24B241DC-26BA-4D80-A730-E52AA27ECAF4}"/>
          </ac:spMkLst>
        </pc:spChg>
        <pc:picChg chg="add mod modCrop">
          <ac:chgData name="Yongqiang Victor TIAN" userId="37efd625-3bb3-42a6-a867-09efccbee027" providerId="ADAL" clId="{7F150095-3027-4B3E-AD13-95CD7DB0002E}" dt="2018-09-04T03:39:26.898" v="3353" actId="14100"/>
          <ac:picMkLst>
            <pc:docMk/>
            <pc:sldMk cId="2325493518" sldId="271"/>
            <ac:picMk id="4" creationId="{4A34C248-2A63-4FCD-955E-C99AE09D76E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A69B3-8C4F-41FA-BA14-F59D6F178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58463C-3275-4546-A58F-D7D9D0F25F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FCBE24-B78C-4F53-94AE-5AD4B00B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C94E-CB2A-41D9-AF16-24C2BF923C67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F1A33B-FC88-40A4-AD70-94B077426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A2D829-90B0-46FD-A3C0-269B8DCAF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D23B-11EE-43F0-84E9-C23F3ADD6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345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7F9E30-7C07-41AB-BE51-F0181B656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29B4CA-D074-49E4-B721-0E7E80FD6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7FACAB-CA82-41C9-951F-52B1276FB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C94E-CB2A-41D9-AF16-24C2BF923C67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3B5EE5-3D55-430E-8BC4-846408F76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82F295-919B-468D-83BB-B0ED321C4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D23B-11EE-43F0-84E9-C23F3ADD6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250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3D7187-F180-4180-8F7D-8499CE94CC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2F9EA3-F559-4CA5-953A-E25C3FE69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542C41-B999-4516-A8DB-272E5A2D4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C94E-CB2A-41D9-AF16-24C2BF923C67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EE0AD2-0F9D-485D-849F-F9F03163F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41AEB6-D318-4E95-A594-979397D9B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D23B-11EE-43F0-84E9-C23F3ADD6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774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4240FF-7042-4331-9E0A-F2BEFD932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518956-3ABE-40E0-9BF8-CE1086BB5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ED1AF4-DCE0-4879-A76C-D99480B80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C94E-CB2A-41D9-AF16-24C2BF923C67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5999C1-5E47-4022-87B0-54FFC11AF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445E98-3F4F-4A17-94D2-6030B5734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D23B-11EE-43F0-84E9-C23F3ADD6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679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B85B6-BD2A-43CA-A24D-168CC1C09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CA829F-9E44-4698-98F1-EC62253BC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5C89E6-076C-49B5-A30B-5EDFB2F64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C94E-CB2A-41D9-AF16-24C2BF923C67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0A21FD-F78A-401F-BDDB-45B9B5329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608879-1DFE-4FAC-AF7F-4D15EC1E4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D23B-11EE-43F0-84E9-C23F3ADD6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193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D8D382-A514-4F4D-BE0D-21BA63574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CDFF32-FA89-4F7D-9A49-484542DC0D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4FAB65-65DF-4D55-A6C8-A9DF74DEE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F38432-6BCD-4D43-A81D-181D95737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C94E-CB2A-41D9-AF16-24C2BF923C67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294D74-E117-4219-A421-D01149BDF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E71987-3F82-40DD-9FD5-83BD65E9B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D23B-11EE-43F0-84E9-C23F3ADD6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84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7C699-466B-4347-90B9-AEC453B41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4D8CE4-8155-4338-8033-4AEC92A42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57DE6E-AECB-4933-B304-58EBDDDE9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DDC894-7411-4E0B-9C14-6418836C46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E46D1C6-725C-42D5-8633-A97427CA59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F00C8D-ADA8-4836-A46B-266AAFC12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C94E-CB2A-41D9-AF16-24C2BF923C67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7904185-2831-4A25-A347-EA1EFBA00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6650BF7-EAA9-4867-927C-9EF3C9535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D23B-11EE-43F0-84E9-C23F3ADD6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779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19B0F-9976-4923-BAC8-777109B8B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1BEB77-7CE0-40D4-8E39-7F4110C2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C94E-CB2A-41D9-AF16-24C2BF923C67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69FAAA-DF29-4DA4-844A-52EEEF627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E9D52E-6AF7-4DF1-AB2A-54C388D4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D23B-11EE-43F0-84E9-C23F3ADD6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3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44A574-A450-444B-A5F8-5C50F86FD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C94E-CB2A-41D9-AF16-24C2BF923C67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AF0DA9-FC60-4242-8ED8-9CB7BDCFF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A2FF01-7906-460D-BC2C-92473FD83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D23B-11EE-43F0-84E9-C23F3ADD6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510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60E6C0-A098-4334-8806-3C3FDD177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90C9C2-6043-44FC-A8E1-59938C296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9164E6-39B9-4016-B4D7-08883E695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8DB2A5-E5A5-491A-94D2-0D6BC1838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C94E-CB2A-41D9-AF16-24C2BF923C67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F3E782-FED2-4151-A349-1F5539D08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2576CD-850C-4364-AD6D-87B4B8EA2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D23B-11EE-43F0-84E9-C23F3ADD6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674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9712BE-EA56-4473-836C-A7A3AC70B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9F70FAA-5242-46FE-A82D-1AAD1A7D10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D10567-3A49-4C11-B96E-168ED182E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ED00D6-2ED7-4188-B939-EC2BC4BED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C94E-CB2A-41D9-AF16-24C2BF923C67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558A6F-82CE-4047-B466-8B33DEA0D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6AF793-6786-4CE8-8527-0624623D4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D23B-11EE-43F0-84E9-C23F3ADD6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048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C3113D3-A400-4921-8E5E-8776703B1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00462E-A79C-4553-8C72-F7056AA3C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BE61DA-B064-4937-8E3B-B0FBD8A996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3C94E-CB2A-41D9-AF16-24C2BF923C67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FC2429-8FB4-42ED-858F-24AF78AEE4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94D80-C3EA-480A-A7B8-F308F2F7AC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CD23B-11EE-43F0-84E9-C23F3ADD6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399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D76EE-4153-4FF8-A5D2-D5E9E7D38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Notice: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56919A-34D1-4C58-A04A-38498D86B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Start your computer and login in using your CSD account</a:t>
            </a:r>
          </a:p>
          <a:p>
            <a:r>
              <a:rPr lang="en-US" sz="3200" dirty="0"/>
              <a:t>Download today’s lab material from Course Website</a:t>
            </a:r>
          </a:p>
          <a:p>
            <a:pPr lvl="1"/>
            <a:r>
              <a:rPr lang="en-US" sz="2800" dirty="0"/>
              <a:t>https://course.cse.ust.hk/comp3021/#labs</a:t>
            </a:r>
          </a:p>
          <a:p>
            <a:pPr lvl="1"/>
            <a:r>
              <a:rPr lang="en-US" sz="2800" dirty="0"/>
              <a:t>Lab 1 material: a readme file only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6658D3-541C-436A-A2C1-4690C854E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006" y="3874132"/>
            <a:ext cx="9648825" cy="24193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7F12757-D896-4D0B-A80D-D5527AAC45BF}"/>
              </a:ext>
            </a:extLst>
          </p:cNvPr>
          <p:cNvSpPr/>
          <p:nvPr/>
        </p:nvSpPr>
        <p:spPr>
          <a:xfrm>
            <a:off x="4179577" y="5678168"/>
            <a:ext cx="2818504" cy="473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211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0927F0-7FA3-4F0B-B776-5C9423687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IntelliJ IDEA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68DF67-F639-4285-B217-0358FEDE1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IDE for JAVA,</a:t>
            </a:r>
            <a:r>
              <a:rPr lang="zh-CN" altLang="en-US" dirty="0"/>
              <a:t> </a:t>
            </a:r>
            <a:r>
              <a:rPr lang="en-US" altLang="zh-CN" dirty="0"/>
              <a:t>similar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Eclipse</a:t>
            </a:r>
          </a:p>
          <a:p>
            <a:r>
              <a:rPr lang="en-US" altLang="zh-CN" dirty="0"/>
              <a:t>It has a lot plugins</a:t>
            </a:r>
          </a:p>
          <a:p>
            <a:pPr lvl="1"/>
            <a:r>
              <a:rPr lang="en-US" altLang="zh-CN" dirty="0"/>
              <a:t>Such as: markdown, git</a:t>
            </a:r>
          </a:p>
          <a:p>
            <a:pPr lvl="1"/>
            <a:r>
              <a:rPr lang="en-US" altLang="zh-CN" dirty="0"/>
              <a:t>We will use them later</a:t>
            </a:r>
          </a:p>
          <a:p>
            <a:r>
              <a:rPr lang="en-US" altLang="zh-CN" dirty="0"/>
              <a:t>It has two versions: </a:t>
            </a:r>
            <a:r>
              <a:rPr lang="en-US" altLang="zh-CN" b="1" dirty="0"/>
              <a:t>Community</a:t>
            </a:r>
            <a:r>
              <a:rPr lang="en-US" altLang="zh-CN" dirty="0"/>
              <a:t>(free) and </a:t>
            </a:r>
            <a:r>
              <a:rPr lang="en-US" altLang="zh-CN" b="1" dirty="0"/>
              <a:t>Ultimate</a:t>
            </a:r>
            <a:r>
              <a:rPr lang="en-US" altLang="zh-CN" dirty="0"/>
              <a:t>(not free)</a:t>
            </a:r>
          </a:p>
          <a:p>
            <a:pPr lvl="1"/>
            <a:r>
              <a:rPr lang="en-US" altLang="zh-CN" dirty="0"/>
              <a:t>With a student email account, you can use ultimate version free.</a:t>
            </a:r>
          </a:p>
          <a:p>
            <a:pPr lvl="1"/>
            <a:r>
              <a:rPr lang="en-US" altLang="zh-CN" dirty="0"/>
              <a:t>Either one is fine for this course</a:t>
            </a:r>
          </a:p>
          <a:p>
            <a:endParaRPr lang="en-US" altLang="zh-CN" dirty="0"/>
          </a:p>
          <a:p>
            <a:endParaRPr lang="en-US" altLang="zh-CN" b="1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09445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A874AF2-68A5-4CBD-9223-AB20D88765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A29AEE52-9A1F-4404-A5A0-DBAEA29D8E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IntelliJ and its markdown plugin</a:t>
            </a:r>
          </a:p>
          <a:p>
            <a:r>
              <a:rPr lang="en-US" altLang="zh-CN" dirty="0"/>
              <a:t>Create a project using IntelliJ</a:t>
            </a:r>
          </a:p>
          <a:p>
            <a:r>
              <a:rPr lang="en-US" altLang="zh-CN" dirty="0"/>
              <a:t>Shortcuts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8356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A874AF2-68A5-4CBD-9223-AB20D88765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A29AEE52-9A1F-4404-A5A0-DBAEA29D8E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Import and export</a:t>
            </a:r>
          </a:p>
          <a:p>
            <a:r>
              <a:rPr lang="en-US" altLang="zh-CN" dirty="0"/>
              <a:t>https://youtu.be/58xRIW5D-Zo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0835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A874AF2-68A5-4CBD-9223-AB20D88765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A29AEE52-9A1F-4404-A5A0-DBAEA29D8E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</a:p>
          <a:p>
            <a:r>
              <a:rPr lang="en-US" altLang="zh-CN" dirty="0"/>
              <a:t>https://youtu.be/AuyA87IpHzQ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5087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492C862-7157-46B0-8374-0E42A536C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 1 Outcome submission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A13EBB-D2E1-42CB-B184-3DBA75FCA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Import our prepared assignment1.zip into IntelliJ</a:t>
            </a:r>
          </a:p>
          <a:p>
            <a:r>
              <a:rPr lang="en-US" altLang="zh-CN" dirty="0"/>
              <a:t>2. Create a git repository for your imported assignment 1 project</a:t>
            </a:r>
          </a:p>
          <a:p>
            <a:r>
              <a:rPr lang="en-US" altLang="zh-CN" dirty="0"/>
              <a:t>3. Create a private repository on GitHub</a:t>
            </a:r>
          </a:p>
          <a:p>
            <a:r>
              <a:rPr lang="en-US" altLang="zh-CN" dirty="0"/>
              <a:t>4. Add your GitHub repository as a remote repository for your imported assignment 1 project</a:t>
            </a:r>
          </a:p>
          <a:p>
            <a:r>
              <a:rPr lang="en-US" altLang="zh-CN" dirty="0"/>
              <a:t>5. Push your assignment 1 to your private repository on GitHub</a:t>
            </a:r>
          </a:p>
          <a:p>
            <a:r>
              <a:rPr lang="en-US" altLang="zh-CN" dirty="0"/>
              <a:t>6. Submit a Word or PDF file including a screenshot of your imported IntelliJ project and a screenshot of your created Git repository on GitHub to [CASS](https://course.cse.ust.hk/cass)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1104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DE5EA-BCA6-47A5-8958-2C489B0399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COMP3021</a:t>
            </a:r>
            <a:br>
              <a:rPr lang="en-US" altLang="zh-CN" dirty="0"/>
            </a:br>
            <a:r>
              <a:rPr lang="en-US" dirty="0"/>
              <a:t>Java Programming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069ADA-FA1E-4BBC-9791-CDD99171E8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LAB 1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853058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B4249-0D3F-4133-B6B9-3FC2C12D9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4E6087-9DB0-4BCE-B870-DF8CBA4C8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Introduce of lab session</a:t>
            </a:r>
          </a:p>
          <a:p>
            <a:r>
              <a:rPr lang="en-US" altLang="zh-CN" dirty="0"/>
              <a:t>Get familiar with IntelliJ IDEA and JDK10</a:t>
            </a:r>
          </a:p>
          <a:p>
            <a:r>
              <a:rPr lang="en-US" altLang="zh-CN" dirty="0"/>
              <a:t>Create your first Java 10 program </a:t>
            </a:r>
          </a:p>
          <a:p>
            <a:r>
              <a:rPr lang="en-US" altLang="zh-CN" dirty="0"/>
              <a:t>Start to use git for version control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2444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C9E306-DA44-4E6F-ACF2-E4D2B29F4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of COMP3021 Lab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6693B1-40DB-4B8C-A5E5-134E83CF0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Every Friday, 14:00-15:00</a:t>
            </a:r>
          </a:p>
          <a:p>
            <a:r>
              <a:rPr lang="en-US" altLang="zh-CN" dirty="0"/>
              <a:t>RM 4210</a:t>
            </a:r>
          </a:p>
          <a:p>
            <a:r>
              <a:rPr lang="en-US" altLang="zh-CN" dirty="0"/>
              <a:t>Two TAs will work with you.</a:t>
            </a:r>
          </a:p>
          <a:p>
            <a:r>
              <a:rPr lang="en-US" altLang="zh-CN" dirty="0"/>
              <a:t>Office hour by appointment.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BAA6C4-A200-4261-97F1-1CB1C5199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276" y="1690688"/>
            <a:ext cx="6165620" cy="486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147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4E389F-EC52-4BF9-954D-4D7D21C5A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of COMP3021 Lab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5E539D-62D1-4A4B-95E1-4AF640BDB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 get full points of lab session, you need:</a:t>
            </a:r>
          </a:p>
          <a:p>
            <a:pPr lvl="1"/>
            <a:r>
              <a:rPr lang="en-US" altLang="zh-CN" dirty="0"/>
              <a:t>Attend each session (</a:t>
            </a:r>
            <a:r>
              <a:rPr lang="en-US" altLang="zh-CN" b="1" dirty="0"/>
              <a:t>1pt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Finish all requirement and demo to us in the lab, </a:t>
            </a:r>
            <a:r>
              <a:rPr lang="en-US" altLang="zh-CN" b="1" dirty="0"/>
              <a:t>or, </a:t>
            </a:r>
            <a:r>
              <a:rPr lang="en-US" altLang="zh-CN" dirty="0"/>
              <a:t>submit the code/screenshot to CASS, by 23:59, next Thursday. (</a:t>
            </a:r>
            <a:r>
              <a:rPr lang="en-US" altLang="zh-CN" b="1" dirty="0"/>
              <a:t>1pt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If you attend the lab, you get 1pt, no matter your code works or not.</a:t>
            </a:r>
          </a:p>
          <a:p>
            <a:r>
              <a:rPr lang="en-US" altLang="zh-CN" dirty="0"/>
              <a:t>If you finish all requirements, you get 1pt, no matter you attend the lab or not.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5117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41297-A166-4CBD-B8E1-7A4F32624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of COMP3021 Lab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BFB25B-767C-4819-BDB2-85038BCE4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You can work with your lab in:</a:t>
            </a:r>
          </a:p>
          <a:p>
            <a:pPr lvl="1"/>
            <a:r>
              <a:rPr lang="en-US" altLang="zh-CN" dirty="0"/>
              <a:t>RM4210, all configuration is ready for you.</a:t>
            </a:r>
          </a:p>
          <a:p>
            <a:pPr lvl="1"/>
            <a:r>
              <a:rPr lang="en-US" altLang="zh-CN" dirty="0"/>
              <a:t>Virtual barn, ITSC has installed for us IntelliJ and JDK10</a:t>
            </a:r>
          </a:p>
          <a:p>
            <a:pPr lvl="2"/>
            <a:r>
              <a:rPr lang="en-US" altLang="zh-CN" dirty="0"/>
              <a:t>Remember to backup you data!</a:t>
            </a:r>
          </a:p>
          <a:p>
            <a:pPr lvl="1"/>
            <a:r>
              <a:rPr lang="en-US" altLang="zh-CN" dirty="0"/>
              <a:t>Your own PC, but you need configure IntelliJ and JDK10 by yourself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5992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C6682EC-9BE5-446F-A1E3-7402267012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Lab 1: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AEA1527-F79C-426A-B235-E44FF3163B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Basic knowledge of IntelliJ, Java 10 and git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4491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FFFAB9-8B70-4095-93FB-FDA0B392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 readme in IntelliJ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554908-AAE1-4221-B0F3-7AB72769D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Download the readme file from course web page:</a:t>
            </a:r>
          </a:p>
          <a:p>
            <a:pPr lvl="1"/>
            <a:r>
              <a:rPr lang="en-US" altLang="zh-CN" dirty="0"/>
              <a:t>Open it using IntelliJ (Just Drag the file to IntelliJ)</a:t>
            </a:r>
          </a:p>
          <a:p>
            <a:r>
              <a:rPr lang="en-US" altLang="zh-CN" dirty="0"/>
              <a:t>IntelliJ may remind you to install .md plugin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ED77A82-EFEC-4858-9FF6-0F643DF87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86848"/>
            <a:ext cx="10768405" cy="223129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597DC8E-6DD2-4139-BCA6-538BE6365085}"/>
              </a:ext>
            </a:extLst>
          </p:cNvPr>
          <p:cNvSpPr/>
          <p:nvPr/>
        </p:nvSpPr>
        <p:spPr>
          <a:xfrm>
            <a:off x="8261873" y="3286848"/>
            <a:ext cx="1602889" cy="6261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D9983555-EA34-4A79-B7F4-D1F7892880A4}"/>
              </a:ext>
            </a:extLst>
          </p:cNvPr>
          <p:cNvSpPr txBox="1">
            <a:spLocks/>
          </p:cNvSpPr>
          <p:nvPr/>
        </p:nvSpPr>
        <p:spPr>
          <a:xfrm>
            <a:off x="990600" y="5685183"/>
            <a:ext cx="9568732" cy="644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Click Install and restart IntelliJ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1717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A34C248-2A63-4FCD-955E-C99AE09D76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35" b="1429"/>
          <a:stretch/>
        </p:blipFill>
        <p:spPr>
          <a:xfrm>
            <a:off x="0" y="107576"/>
            <a:ext cx="12102353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493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477</Words>
  <Application>Microsoft Office PowerPoint</Application>
  <PresentationFormat>宽屏</PresentationFormat>
  <Paragraphs>62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Notice:</vt:lpstr>
      <vt:lpstr>COMP3021 Java Programming</vt:lpstr>
      <vt:lpstr>Content</vt:lpstr>
      <vt:lpstr>Introduction of COMP3021 Lab</vt:lpstr>
      <vt:lpstr>Introduction of COMP3021 Lab</vt:lpstr>
      <vt:lpstr>Introduction of COMP3021 Lab</vt:lpstr>
      <vt:lpstr>Lab 1:  </vt:lpstr>
      <vt:lpstr>Open readme in IntelliJ</vt:lpstr>
      <vt:lpstr>PowerPoint 演示文稿</vt:lpstr>
      <vt:lpstr>IntelliJ IDEA</vt:lpstr>
      <vt:lpstr>Demo</vt:lpstr>
      <vt:lpstr>Demo</vt:lpstr>
      <vt:lpstr>Demo</vt:lpstr>
      <vt:lpstr>Lab 1 Outcome 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COMP3021</dc:title>
  <dc:creator>Yongqiang Victor TIAN</dc:creator>
  <cp:lastModifiedBy>Yongqiang Victor TIAN</cp:lastModifiedBy>
  <cp:revision>1</cp:revision>
  <dcterms:created xsi:type="dcterms:W3CDTF">2018-08-31T12:15:47Z</dcterms:created>
  <dcterms:modified xsi:type="dcterms:W3CDTF">2018-09-04T03:40:38Z</dcterms:modified>
</cp:coreProperties>
</file>