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3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848D4-5E1E-8B8A-099C-F7029AFCB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15E3AE-4649-03CA-770C-BBECE8AC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3A46A-5400-A93D-7BE1-669D193A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7F9E-BAC4-4AC9-B011-B2CCB92253A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B0602-CACC-778E-7F3D-83B901AA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A52CC-EC72-9007-2F67-074C86E7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63F9-F0A9-4993-B163-1153D9A21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1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7AEE8-AE1F-E4A5-F825-EFADD604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A5A54-0343-25A6-753C-5915501B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42C52-B401-0556-AD5F-45BE2E37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7F9E-BAC4-4AC9-B011-B2CCB92253A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C8C70-4A9A-1DB9-E556-6BC467B4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ED0C3-F979-1576-2679-F5E56935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63F9-F0A9-4993-B163-1153D9A21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1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442D3B-2D65-99BF-ED5E-A92B5F11B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5BF668-0C4B-C1DD-D83F-4B4E78B99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DF850-A7C9-B26F-9CD7-4FF4097A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7F9E-BAC4-4AC9-B011-B2CCB92253A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73243-65FC-F22B-4674-2A129229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3E6E1-19A1-5440-BBFC-E80940F6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63F9-F0A9-4993-B163-1153D9A21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E5F91-470C-E6F8-9E4E-9CB8DC22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800E2-93DE-D9BA-7D16-DA23D827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C4339-4996-7494-30B7-72ED74D2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7F9E-BAC4-4AC9-B011-B2CCB92253A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FB263-67D5-329C-B0F7-8A156D6E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28AB5-319D-4417-D0C8-A98CBED5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63F9-F0A9-4993-B163-1153D9A21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767F2-DEA9-B0F1-7737-0026C4D4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BA506-C194-F0FD-DA68-801F0B9C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882E3-24AF-4A9B-C4A9-00516D69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7F9E-BAC4-4AC9-B011-B2CCB92253A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A233E-63B9-E0B1-0981-B9EA72B7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F8E37-CF0A-1BA8-888C-57560A9A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63F9-F0A9-4993-B163-1153D9A21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1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1103A-9E34-0840-0898-03C88966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FCCE4-029D-3E1C-BDB9-DFE953910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5E326D-4588-FEF6-7049-D298851D0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EABBA-DF8A-9334-CEA2-F647A005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7F9E-BAC4-4AC9-B011-B2CCB92253A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2E369-1745-58C1-8470-6787F4C5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F050A-5D20-1856-4442-0F18C65A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63F9-F0A9-4993-B163-1153D9A21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3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A7DEE-943D-E83A-39DA-42C52C70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6C0D19-0C19-CDB3-A228-A6C2D79A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82E10-3C8D-75A0-F20B-83CBC5AD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309F5C-716F-1A47-FE68-7A143F550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164C87-DE14-99B4-A546-093BC50C1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A52A19-900C-2905-0093-904EC040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7F9E-BAC4-4AC9-B011-B2CCB92253A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7154F9-43B7-4F35-EF53-90D582DA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8102ED-3AC3-23A6-0D4F-900489EB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63F9-F0A9-4993-B163-1153D9A21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6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B067A-ED74-E3D5-E9FA-C437A9A1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5140B3-AF31-70D3-4204-C5FDB96E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7F9E-BAC4-4AC9-B011-B2CCB92253A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5BC838-AB15-DFB1-D44E-352A8EC1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279EF2-3FAD-DF70-BBFC-8D1C01E2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63F9-F0A9-4993-B163-1153D9A21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9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C03FA2-E96C-D5C8-BC95-4DEA7409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7F9E-BAC4-4AC9-B011-B2CCB92253A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06D1D3-CE26-936B-11AA-7C7EDB2B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047EF-EC7B-998C-6163-E28D8DE4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63F9-F0A9-4993-B163-1153D9A21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4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DE508-4EA2-1DA5-9AFB-23BC9215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62794-B1C2-B94A-F3B6-C9186BF1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9BC68-6A52-CE53-A58C-6343F4D6C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18482E-D81E-5D05-66BC-AD2A6DC1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7F9E-BAC4-4AC9-B011-B2CCB92253A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2EC43A-8F10-E1C1-6759-D840CEA2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605E3-36AC-1E78-684B-C088E830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63F9-F0A9-4993-B163-1153D9A21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7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32528-AD1F-D317-FF84-2B50B6D0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C336B8-5397-AAF7-E622-F650DAF6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21ABA-2DDD-B005-C107-2EDB97E97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FA5E1-9995-C6B8-2CF6-EC610806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7F9E-BAC4-4AC9-B011-B2CCB92253A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B9734-3193-CD3F-1AE1-7A295FFE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8A73A-672E-F505-B70E-F4C298B5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63F9-F0A9-4993-B163-1153D9A21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4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7495F0-A280-CD9A-6687-7FCD3EA8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5B8F8-7625-D067-41F7-05D0D44A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61519-3C02-7EC6-A91A-C61BFC6D2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37F9E-BAC4-4AC9-B011-B2CCB92253A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B976A-7B47-DD52-E1F8-8C7C1F93C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A00F2-075E-D165-FFA2-2CC67B933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63F9-F0A9-4993-B163-1153D9A21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8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0FE46F-0405-64D0-52E4-662A1DAC1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9" y="332494"/>
            <a:ext cx="3380041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8C15F69-989D-9650-745F-5A7F39CD4353}"/>
              </a:ext>
            </a:extLst>
          </p:cNvPr>
          <p:cNvSpPr txBox="1"/>
          <p:nvPr/>
        </p:nvSpPr>
        <p:spPr>
          <a:xfrm>
            <a:off x="1547920" y="264055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原图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6FE049E-91ED-CE11-8FDD-0D6F9D6C3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55" y="332494"/>
            <a:ext cx="3380041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A16A076-4CF4-6021-66DF-65DE9C732D10}"/>
              </a:ext>
            </a:extLst>
          </p:cNvPr>
          <p:cNvSpPr txBox="1"/>
          <p:nvPr/>
        </p:nvSpPr>
        <p:spPr>
          <a:xfrm>
            <a:off x="4926449" y="264055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最大类间方差法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8FFF884-945E-D5EE-1A9E-652BEF7B5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101" y="332494"/>
            <a:ext cx="3380041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6175200-28D1-6291-D7C4-A9DA7863D364}"/>
              </a:ext>
            </a:extLst>
          </p:cNvPr>
          <p:cNvSpPr txBox="1"/>
          <p:nvPr/>
        </p:nvSpPr>
        <p:spPr>
          <a:xfrm>
            <a:off x="8830074" y="265585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最大熵阈值分割法</a:t>
            </a:r>
            <a:endParaRPr lang="en-US" altLang="zh-CN" sz="2400" b="1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AC6B378-5A37-EAD4-0E43-D544C97D5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9" y="3503335"/>
            <a:ext cx="3380041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1398DF9-9068-7D8F-C441-9BEA26C9CF7E}"/>
              </a:ext>
            </a:extLst>
          </p:cNvPr>
          <p:cNvSpPr txBox="1"/>
          <p:nvPr/>
        </p:nvSpPr>
        <p:spPr>
          <a:xfrm>
            <a:off x="316813" y="591288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马尔可夫随机场分割法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8C47107-6A1B-A2DE-FFC9-87E9C58F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55" y="3514669"/>
            <a:ext cx="3380041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CDA2EB8-CF5A-3CC1-C7E5-1CFA919E8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101" y="3503335"/>
            <a:ext cx="3380041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2A29A49-4240-FCA0-A76C-EA57C8A03175}"/>
              </a:ext>
            </a:extLst>
          </p:cNvPr>
          <p:cNvSpPr txBox="1"/>
          <p:nvPr/>
        </p:nvSpPr>
        <p:spPr>
          <a:xfrm>
            <a:off x="8983962" y="59108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边缘检测分割法</a:t>
            </a:r>
            <a:endParaRPr lang="en-US" altLang="zh-CN" sz="2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D65223C-5291-D368-E82F-15186CB81D18}"/>
              </a:ext>
            </a:extLst>
          </p:cNvPr>
          <p:cNvSpPr txBox="1"/>
          <p:nvPr/>
        </p:nvSpPr>
        <p:spPr>
          <a:xfrm>
            <a:off x="4926449" y="591288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迭代阈值分割法</a:t>
            </a:r>
          </a:p>
        </p:txBody>
      </p:sp>
    </p:spTree>
    <p:extLst>
      <p:ext uri="{BB962C8B-B14F-4D97-AF65-F5344CB8AC3E}">
        <p14:creationId xmlns:p14="http://schemas.microsoft.com/office/powerpoint/2010/main" val="166490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明望</dc:creator>
  <cp:lastModifiedBy>宋 明望</cp:lastModifiedBy>
  <cp:revision>16</cp:revision>
  <dcterms:created xsi:type="dcterms:W3CDTF">2022-05-25T09:58:16Z</dcterms:created>
  <dcterms:modified xsi:type="dcterms:W3CDTF">2022-11-12T09:22:05Z</dcterms:modified>
</cp:coreProperties>
</file>