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6" r:id="rId2"/>
  </p:sldMasterIdLst>
  <p:notesMasterIdLst>
    <p:notesMasterId r:id="rId8"/>
  </p:notesMasterIdLst>
  <p:handoutMasterIdLst>
    <p:handoutMasterId r:id="rId9"/>
  </p:handoutMasterIdLst>
  <p:sldIdLst>
    <p:sldId id="256" r:id="rId3"/>
    <p:sldId id="260" r:id="rId4"/>
    <p:sldId id="271" r:id="rId5"/>
    <p:sldId id="270" r:id="rId6"/>
    <p:sldId id="269" r:id="rId7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58" userDrawn="1">
          <p15:clr>
            <a:srgbClr val="A4A3A4"/>
          </p15:clr>
        </p15:guide>
        <p15:guide id="2" pos="2461" userDrawn="1">
          <p15:clr>
            <a:srgbClr val="A4A3A4"/>
          </p15:clr>
        </p15:guide>
        <p15:guide id="4" orient="horz" pos="209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1EB"/>
    <a:srgbClr val="EDEDED"/>
    <a:srgbClr val="AA1219"/>
    <a:srgbClr val="CC0000"/>
    <a:srgbClr val="FF0000"/>
    <a:srgbClr val="F8EC00"/>
    <a:srgbClr val="FAEDDE"/>
    <a:srgbClr val="FEC776"/>
    <a:srgbClr val="EDF0F0"/>
    <a:srgbClr val="A9DC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E25E23-9C70-4BCC-8DD6-2F11F21C55CB}" v="93" dt="2025-01-03T00:22:07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23" autoAdjust="0"/>
    <p:restoredTop sz="94643" autoAdjust="0"/>
  </p:normalViewPr>
  <p:slideViewPr>
    <p:cSldViewPr snapToGrid="0" showGuides="1">
      <p:cViewPr varScale="1">
        <p:scale>
          <a:sx n="84" d="100"/>
          <a:sy n="84" d="100"/>
        </p:scale>
        <p:origin x="374" y="72"/>
      </p:cViewPr>
      <p:guideLst>
        <p:guide pos="3858"/>
        <p:guide pos="2461"/>
        <p:guide orient="horz" pos="20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536"/>
    </p:cViewPr>
  </p:sorterViewPr>
  <p:notesViewPr>
    <p:cSldViewPr snapToGrid="0">
      <p:cViewPr varScale="1">
        <p:scale>
          <a:sx n="83" d="100"/>
          <a:sy n="83" d="100"/>
        </p:scale>
        <p:origin x="29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 Ming" userId="e6b9fc3924131181" providerId="LiveId" clId="{2FE25E23-9C70-4BCC-8DD6-2F11F21C55CB}"/>
    <pc:docChg chg="modSld">
      <pc:chgData name="Xiao Ming" userId="e6b9fc3924131181" providerId="LiveId" clId="{2FE25E23-9C70-4BCC-8DD6-2F11F21C55CB}" dt="2025-01-03T00:22:07.237" v="96" actId="20577"/>
      <pc:docMkLst>
        <pc:docMk/>
      </pc:docMkLst>
      <pc:sldChg chg="addSp modSp mod modAnim">
        <pc:chgData name="Xiao Ming" userId="e6b9fc3924131181" providerId="LiveId" clId="{2FE25E23-9C70-4BCC-8DD6-2F11F21C55CB}" dt="2025-01-03T00:21:06.396" v="5"/>
        <pc:sldMkLst>
          <pc:docMk/>
          <pc:sldMk cId="0" sldId="260"/>
        </pc:sldMkLst>
        <pc:picChg chg="mod modCrop">
          <ac:chgData name="Xiao Ming" userId="e6b9fc3924131181" providerId="LiveId" clId="{2FE25E23-9C70-4BCC-8DD6-2F11F21C55CB}" dt="2025-01-03T00:20:45.203" v="3" actId="732"/>
          <ac:picMkLst>
            <pc:docMk/>
            <pc:sldMk cId="0" sldId="260"/>
            <ac:picMk id="3" creationId="{BA2D578F-C140-A496-FED9-92A9A0E94712}"/>
          </ac:picMkLst>
        </pc:picChg>
        <pc:picChg chg="add mod">
          <ac:chgData name="Xiao Ming" userId="e6b9fc3924131181" providerId="LiveId" clId="{2FE25E23-9C70-4BCC-8DD6-2F11F21C55CB}" dt="2025-01-03T00:20:51.117" v="4" actId="1076"/>
          <ac:picMkLst>
            <pc:docMk/>
            <pc:sldMk cId="0" sldId="260"/>
            <ac:picMk id="4" creationId="{3A2007F8-B124-106F-C861-2E302520807B}"/>
          </ac:picMkLst>
        </pc:picChg>
      </pc:sldChg>
      <pc:sldChg chg="modSp">
        <pc:chgData name="Xiao Ming" userId="e6b9fc3924131181" providerId="LiveId" clId="{2FE25E23-9C70-4BCC-8DD6-2F11F21C55CB}" dt="2025-01-03T00:22:07.237" v="96" actId="20577"/>
        <pc:sldMkLst>
          <pc:docMk/>
          <pc:sldMk cId="4252995630" sldId="271"/>
        </pc:sldMkLst>
        <pc:spChg chg="mod">
          <ac:chgData name="Xiao Ming" userId="e6b9fc3924131181" providerId="LiveId" clId="{2FE25E23-9C70-4BCC-8DD6-2F11F21C55CB}" dt="2025-01-03T00:22:07.237" v="96" actId="20577"/>
          <ac:spMkLst>
            <pc:docMk/>
            <pc:sldMk cId="4252995630" sldId="271"/>
            <ac:spMk id="4" creationId="{AB54B3EF-0CD2-6EEB-66EE-2862D34569A0}"/>
          </ac:spMkLst>
        </pc:spChg>
      </pc:sldChg>
    </pc:docChg>
  </pc:docChgLst>
  <pc:docChgLst>
    <pc:chgData name="Xiao Ming" userId="e6b9fc3924131181" providerId="LiveId" clId="{94F89B17-370E-422F-B8FE-2F1CFAB7D7B8}"/>
    <pc:docChg chg="undo redo custSel addSld delSld modSld modMainMaster">
      <pc:chgData name="Xiao Ming" userId="e6b9fc3924131181" providerId="LiveId" clId="{94F89B17-370E-422F-B8FE-2F1CFAB7D7B8}" dt="2025-01-03T02:53:11.626" v="2767" actId="1076"/>
      <pc:docMkLst>
        <pc:docMk/>
      </pc:docMkLst>
      <pc:sldChg chg="modSp mod">
        <pc:chgData name="Xiao Ming" userId="e6b9fc3924131181" providerId="LiveId" clId="{94F89B17-370E-422F-B8FE-2F1CFAB7D7B8}" dt="2024-12-20T06:34:54.275" v="115" actId="20577"/>
        <pc:sldMkLst>
          <pc:docMk/>
          <pc:sldMk cId="0" sldId="256"/>
        </pc:sldMkLst>
        <pc:spChg chg="mod">
          <ac:chgData name="Xiao Ming" userId="e6b9fc3924131181" providerId="LiveId" clId="{94F89B17-370E-422F-B8FE-2F1CFAB7D7B8}" dt="2024-12-20T06:34:54.275" v="115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Xiao Ming" userId="e6b9fc3924131181" providerId="LiveId" clId="{94F89B17-370E-422F-B8FE-2F1CFAB7D7B8}" dt="2024-12-20T06:19:59.643" v="6" actId="20577"/>
          <ac:spMkLst>
            <pc:docMk/>
            <pc:sldMk cId="0" sldId="256"/>
            <ac:spMk id="4" creationId="{00000000-0000-0000-0000-000000000000}"/>
          </ac:spMkLst>
        </pc:spChg>
      </pc:sldChg>
      <pc:sldChg chg="addSp delSp modSp mod delAnim modAnim">
        <pc:chgData name="Xiao Ming" userId="e6b9fc3924131181" providerId="LiveId" clId="{94F89B17-370E-422F-B8FE-2F1CFAB7D7B8}" dt="2024-12-20T07:19:11.102" v="2540"/>
        <pc:sldMkLst>
          <pc:docMk/>
          <pc:sldMk cId="0" sldId="260"/>
        </pc:sldMkLst>
        <pc:spChg chg="add mod">
          <ac:chgData name="Xiao Ming" userId="e6b9fc3924131181" providerId="LiveId" clId="{94F89B17-370E-422F-B8FE-2F1CFAB7D7B8}" dt="2024-12-20T06:43:40.095" v="933" actId="20577"/>
          <ac:spMkLst>
            <pc:docMk/>
            <pc:sldMk cId="0" sldId="260"/>
            <ac:spMk id="7" creationId="{36316AD3-092A-16B4-972B-C596C5196231}"/>
          </ac:spMkLst>
        </pc:spChg>
        <pc:spChg chg="add mod">
          <ac:chgData name="Xiao Ming" userId="e6b9fc3924131181" providerId="LiveId" clId="{94F89B17-370E-422F-B8FE-2F1CFAB7D7B8}" dt="2024-12-20T06:54:11.404" v="1240" actId="113"/>
          <ac:spMkLst>
            <pc:docMk/>
            <pc:sldMk cId="0" sldId="260"/>
            <ac:spMk id="10" creationId="{E04AA6F9-2D3F-4C0B-7E57-76E600434389}"/>
          </ac:spMkLst>
        </pc:spChg>
        <pc:spChg chg="add mod">
          <ac:chgData name="Xiao Ming" userId="e6b9fc3924131181" providerId="LiveId" clId="{94F89B17-370E-422F-B8FE-2F1CFAB7D7B8}" dt="2024-12-20T07:18:54.994" v="2537" actId="207"/>
          <ac:spMkLst>
            <pc:docMk/>
            <pc:sldMk cId="0" sldId="260"/>
            <ac:spMk id="11" creationId="{5259B7F2-BD67-C3C5-649A-D5D628715B02}"/>
          </ac:spMkLst>
        </pc:spChg>
        <pc:spChg chg="mod">
          <ac:chgData name="Xiao Ming" userId="e6b9fc3924131181" providerId="LiveId" clId="{94F89B17-370E-422F-B8FE-2F1CFAB7D7B8}" dt="2024-12-20T06:35:38.626" v="156" actId="20577"/>
          <ac:spMkLst>
            <pc:docMk/>
            <pc:sldMk cId="0" sldId="260"/>
            <ac:spMk id="23" creationId="{00000000-0000-0000-0000-000000000000}"/>
          </ac:spMkLst>
        </pc:spChg>
        <pc:picChg chg="add mod">
          <ac:chgData name="Xiao Ming" userId="e6b9fc3924131181" providerId="LiveId" clId="{94F89B17-370E-422F-B8FE-2F1CFAB7D7B8}" dt="2024-12-20T06:42:34.706" v="868" actId="1076"/>
          <ac:picMkLst>
            <pc:docMk/>
            <pc:sldMk cId="0" sldId="260"/>
            <ac:picMk id="3" creationId="{BA2D578F-C140-A496-FED9-92A9A0E94712}"/>
          </ac:picMkLst>
        </pc:picChg>
      </pc:sldChg>
      <pc:sldChg chg="del">
        <pc:chgData name="Xiao Ming" userId="e6b9fc3924131181" providerId="LiveId" clId="{94F89B17-370E-422F-B8FE-2F1CFAB7D7B8}" dt="2024-12-20T06:20:36.118" v="49" actId="47"/>
        <pc:sldMkLst>
          <pc:docMk/>
          <pc:sldMk cId="0" sldId="267"/>
        </pc:sldMkLst>
      </pc:sldChg>
      <pc:sldChg chg="addSp delSp modSp new mod modAnim">
        <pc:chgData name="Xiao Ming" userId="e6b9fc3924131181" providerId="LiveId" clId="{94F89B17-370E-422F-B8FE-2F1CFAB7D7B8}" dt="2024-12-20T07:22:32.289" v="2576"/>
        <pc:sldMkLst>
          <pc:docMk/>
          <pc:sldMk cId="2080129977" sldId="270"/>
        </pc:sldMkLst>
        <pc:spChg chg="mod">
          <ac:chgData name="Xiao Ming" userId="e6b9fc3924131181" providerId="LiveId" clId="{94F89B17-370E-422F-B8FE-2F1CFAB7D7B8}" dt="2024-12-20T07:07:58.671" v="2181" actId="1076"/>
          <ac:spMkLst>
            <pc:docMk/>
            <pc:sldMk cId="2080129977" sldId="270"/>
            <ac:spMk id="2" creationId="{87E96B49-4D36-48FD-EE0F-2CD06E37173E}"/>
          </ac:spMkLst>
        </pc:spChg>
        <pc:spChg chg="add mod">
          <ac:chgData name="Xiao Ming" userId="e6b9fc3924131181" providerId="LiveId" clId="{94F89B17-370E-422F-B8FE-2F1CFAB7D7B8}" dt="2024-12-20T07:21:28.983" v="2570" actId="1076"/>
          <ac:spMkLst>
            <pc:docMk/>
            <pc:sldMk cId="2080129977" sldId="270"/>
            <ac:spMk id="9" creationId="{33348F5E-9CA2-5DE9-35D5-0C0CB9D19C73}"/>
          </ac:spMkLst>
        </pc:spChg>
        <pc:spChg chg="mod">
          <ac:chgData name="Xiao Ming" userId="e6b9fc3924131181" providerId="LiveId" clId="{94F89B17-370E-422F-B8FE-2F1CFAB7D7B8}" dt="2024-12-20T07:15:54.470" v="2522"/>
          <ac:spMkLst>
            <pc:docMk/>
            <pc:sldMk cId="2080129977" sldId="270"/>
            <ac:spMk id="11" creationId="{F8DBF69B-2085-D9C5-3968-468F55FDECDD}"/>
          </ac:spMkLst>
        </pc:spChg>
        <pc:spChg chg="mod">
          <ac:chgData name="Xiao Ming" userId="e6b9fc3924131181" providerId="LiveId" clId="{94F89B17-370E-422F-B8FE-2F1CFAB7D7B8}" dt="2024-12-20T07:15:54.470" v="2522"/>
          <ac:spMkLst>
            <pc:docMk/>
            <pc:sldMk cId="2080129977" sldId="270"/>
            <ac:spMk id="12" creationId="{C95C127B-4635-A8C0-5FA2-A50CC80F9FEB}"/>
          </ac:spMkLst>
        </pc:spChg>
        <pc:spChg chg="add mod">
          <ac:chgData name="Xiao Ming" userId="e6b9fc3924131181" providerId="LiveId" clId="{94F89B17-370E-422F-B8FE-2F1CFAB7D7B8}" dt="2024-12-20T07:21:28.983" v="2570" actId="1076"/>
          <ac:spMkLst>
            <pc:docMk/>
            <pc:sldMk cId="2080129977" sldId="270"/>
            <ac:spMk id="13" creationId="{E97DD02C-0533-D940-BC2B-F4770FE8BE97}"/>
          </ac:spMkLst>
        </pc:spChg>
        <pc:spChg chg="mod">
          <ac:chgData name="Xiao Ming" userId="e6b9fc3924131181" providerId="LiveId" clId="{94F89B17-370E-422F-B8FE-2F1CFAB7D7B8}" dt="2024-12-20T07:15:54.470" v="2522"/>
          <ac:spMkLst>
            <pc:docMk/>
            <pc:sldMk cId="2080129977" sldId="270"/>
            <ac:spMk id="15" creationId="{36402975-7878-22C0-E94B-EA5C98817EF2}"/>
          </ac:spMkLst>
        </pc:spChg>
        <pc:spChg chg="mod">
          <ac:chgData name="Xiao Ming" userId="e6b9fc3924131181" providerId="LiveId" clId="{94F89B17-370E-422F-B8FE-2F1CFAB7D7B8}" dt="2024-12-20T07:15:54.470" v="2522"/>
          <ac:spMkLst>
            <pc:docMk/>
            <pc:sldMk cId="2080129977" sldId="270"/>
            <ac:spMk id="16" creationId="{EA0F4989-7F09-47BE-5757-3EF44DDCA9CA}"/>
          </ac:spMkLst>
        </pc:spChg>
        <pc:spChg chg="add mod">
          <ac:chgData name="Xiao Ming" userId="e6b9fc3924131181" providerId="LiveId" clId="{94F89B17-370E-422F-B8FE-2F1CFAB7D7B8}" dt="2024-12-20T07:21:28.983" v="2570" actId="1076"/>
          <ac:spMkLst>
            <pc:docMk/>
            <pc:sldMk cId="2080129977" sldId="270"/>
            <ac:spMk id="17" creationId="{639C1CD0-30D7-BF7A-EA70-439788A2C3AE}"/>
          </ac:spMkLst>
        </pc:spChg>
        <pc:spChg chg="mod topLvl">
          <ac:chgData name="Xiao Ming" userId="e6b9fc3924131181" providerId="LiveId" clId="{94F89B17-370E-422F-B8FE-2F1CFAB7D7B8}" dt="2024-12-20T07:21:25.413" v="2565" actId="165"/>
          <ac:spMkLst>
            <pc:docMk/>
            <pc:sldMk cId="2080129977" sldId="270"/>
            <ac:spMk id="19" creationId="{3FEE5F92-9CEE-8BA4-1DAA-24232C1BCBD0}"/>
          </ac:spMkLst>
        </pc:spChg>
        <pc:spChg chg="mod topLvl">
          <ac:chgData name="Xiao Ming" userId="e6b9fc3924131181" providerId="LiveId" clId="{94F89B17-370E-422F-B8FE-2F1CFAB7D7B8}" dt="2024-12-20T07:21:25.413" v="2565" actId="165"/>
          <ac:spMkLst>
            <pc:docMk/>
            <pc:sldMk cId="2080129977" sldId="270"/>
            <ac:spMk id="20" creationId="{B7630B01-FEA4-90ED-E738-EB0671FB14B8}"/>
          </ac:spMkLst>
        </pc:spChg>
        <pc:grpChg chg="add mod">
          <ac:chgData name="Xiao Ming" userId="e6b9fc3924131181" providerId="LiveId" clId="{94F89B17-370E-422F-B8FE-2F1CFAB7D7B8}" dt="2024-12-20T07:21:28.983" v="2570" actId="1076"/>
          <ac:grpSpMkLst>
            <pc:docMk/>
            <pc:sldMk cId="2080129977" sldId="270"/>
            <ac:grpSpMk id="10" creationId="{CE4CF427-559E-30F8-C8DC-C02F3FFE3E6F}"/>
          </ac:grpSpMkLst>
        </pc:grpChg>
        <pc:grpChg chg="add mod">
          <ac:chgData name="Xiao Ming" userId="e6b9fc3924131181" providerId="LiveId" clId="{94F89B17-370E-422F-B8FE-2F1CFAB7D7B8}" dt="2024-12-20T07:21:28.983" v="2570" actId="1076"/>
          <ac:grpSpMkLst>
            <pc:docMk/>
            <pc:sldMk cId="2080129977" sldId="270"/>
            <ac:grpSpMk id="14" creationId="{027B7322-8C00-90BB-4AE4-65867BCFC382}"/>
          </ac:grpSpMkLst>
        </pc:grpChg>
        <pc:grpChg chg="add del mod">
          <ac:chgData name="Xiao Ming" userId="e6b9fc3924131181" providerId="LiveId" clId="{94F89B17-370E-422F-B8FE-2F1CFAB7D7B8}" dt="2024-12-20T07:21:28.983" v="2570" actId="1076"/>
          <ac:grpSpMkLst>
            <pc:docMk/>
            <pc:sldMk cId="2080129977" sldId="270"/>
            <ac:grpSpMk id="18" creationId="{C7DE20F2-7A44-8BF6-F538-A5C4F5624927}"/>
          </ac:grpSpMkLst>
        </pc:grpChg>
        <pc:picChg chg="add mod">
          <ac:chgData name="Xiao Ming" userId="e6b9fc3924131181" providerId="LiveId" clId="{94F89B17-370E-422F-B8FE-2F1CFAB7D7B8}" dt="2024-12-20T07:15:54.470" v="2522"/>
          <ac:picMkLst>
            <pc:docMk/>
            <pc:sldMk cId="2080129977" sldId="270"/>
            <ac:picMk id="8" creationId="{3B714A2E-F5C3-969F-3DE9-688DD4375958}"/>
          </ac:picMkLst>
        </pc:picChg>
      </pc:sldChg>
      <pc:sldChg chg="addSp delSp modSp new mod modAnim">
        <pc:chgData name="Xiao Ming" userId="e6b9fc3924131181" providerId="LiveId" clId="{94F89B17-370E-422F-B8FE-2F1CFAB7D7B8}" dt="2025-01-03T02:53:11.626" v="2767" actId="1076"/>
        <pc:sldMkLst>
          <pc:docMk/>
          <pc:sldMk cId="4252995630" sldId="271"/>
        </pc:sldMkLst>
        <pc:spChg chg="mod">
          <ac:chgData name="Xiao Ming" userId="e6b9fc3924131181" providerId="LiveId" clId="{94F89B17-370E-422F-B8FE-2F1CFAB7D7B8}" dt="2024-12-20T06:52:43.928" v="1188" actId="20577"/>
          <ac:spMkLst>
            <pc:docMk/>
            <pc:sldMk cId="4252995630" sldId="271"/>
            <ac:spMk id="2" creationId="{5D3C45C7-F66F-48FC-17BB-499164D88EBD}"/>
          </ac:spMkLst>
        </pc:spChg>
        <pc:spChg chg="add mod">
          <ac:chgData name="Xiao Ming" userId="e6b9fc3924131181" providerId="LiveId" clId="{94F89B17-370E-422F-B8FE-2F1CFAB7D7B8}" dt="2025-01-03T02:53:11.626" v="2767" actId="1076"/>
          <ac:spMkLst>
            <pc:docMk/>
            <pc:sldMk cId="4252995630" sldId="271"/>
            <ac:spMk id="4" creationId="{AB54B3EF-0CD2-6EEB-66EE-2862D34569A0}"/>
          </ac:spMkLst>
        </pc:spChg>
      </pc:sldChg>
      <pc:sldChg chg="modSp add del mod">
        <pc:chgData name="Xiao Ming" userId="e6b9fc3924131181" providerId="LiveId" clId="{94F89B17-370E-422F-B8FE-2F1CFAB7D7B8}" dt="2024-12-20T06:45:54.248" v="959" actId="47"/>
        <pc:sldMkLst>
          <pc:docMk/>
          <pc:sldMk cId="836777843" sldId="274"/>
        </pc:sldMkLst>
      </pc:sldChg>
      <pc:sldChg chg="del">
        <pc:chgData name="Xiao Ming" userId="e6b9fc3924131181" providerId="LiveId" clId="{94F89B17-370E-422F-B8FE-2F1CFAB7D7B8}" dt="2024-12-20T06:21:16.758" v="51" actId="47"/>
        <pc:sldMkLst>
          <pc:docMk/>
          <pc:sldMk cId="0" sldId="275"/>
        </pc:sldMkLst>
      </pc:sldChg>
      <pc:sldChg chg="del">
        <pc:chgData name="Xiao Ming" userId="e6b9fc3924131181" providerId="LiveId" clId="{94F89B17-370E-422F-B8FE-2F1CFAB7D7B8}" dt="2024-12-20T06:20:14.744" v="13" actId="47"/>
        <pc:sldMkLst>
          <pc:docMk/>
          <pc:sldMk cId="0" sldId="281"/>
        </pc:sldMkLst>
      </pc:sldChg>
      <pc:sldChg chg="del">
        <pc:chgData name="Xiao Ming" userId="e6b9fc3924131181" providerId="LiveId" clId="{94F89B17-370E-422F-B8FE-2F1CFAB7D7B8}" dt="2024-12-20T06:20:15.622" v="14" actId="47"/>
        <pc:sldMkLst>
          <pc:docMk/>
          <pc:sldMk cId="0" sldId="282"/>
        </pc:sldMkLst>
      </pc:sldChg>
      <pc:sldChg chg="del">
        <pc:chgData name="Xiao Ming" userId="e6b9fc3924131181" providerId="LiveId" clId="{94F89B17-370E-422F-B8FE-2F1CFAB7D7B8}" dt="2024-12-20T06:20:16.175" v="15" actId="47"/>
        <pc:sldMkLst>
          <pc:docMk/>
          <pc:sldMk cId="0" sldId="284"/>
        </pc:sldMkLst>
      </pc:sldChg>
      <pc:sldChg chg="del">
        <pc:chgData name="Xiao Ming" userId="e6b9fc3924131181" providerId="LiveId" clId="{94F89B17-370E-422F-B8FE-2F1CFAB7D7B8}" dt="2024-12-20T06:20:10.341" v="11" actId="47"/>
        <pc:sldMkLst>
          <pc:docMk/>
          <pc:sldMk cId="0" sldId="285"/>
        </pc:sldMkLst>
      </pc:sldChg>
      <pc:sldChg chg="del">
        <pc:chgData name="Xiao Ming" userId="e6b9fc3924131181" providerId="LiveId" clId="{94F89B17-370E-422F-B8FE-2F1CFAB7D7B8}" dt="2024-12-20T06:20:11.332" v="12" actId="47"/>
        <pc:sldMkLst>
          <pc:docMk/>
          <pc:sldMk cId="0" sldId="287"/>
        </pc:sldMkLst>
      </pc:sldChg>
      <pc:sldChg chg="del">
        <pc:chgData name="Xiao Ming" userId="e6b9fc3924131181" providerId="LiveId" clId="{94F89B17-370E-422F-B8FE-2F1CFAB7D7B8}" dt="2024-12-20T06:20:09.387" v="10" actId="47"/>
        <pc:sldMkLst>
          <pc:docMk/>
          <pc:sldMk cId="0" sldId="288"/>
        </pc:sldMkLst>
      </pc:sldChg>
      <pc:sldChg chg="del">
        <pc:chgData name="Xiao Ming" userId="e6b9fc3924131181" providerId="LiveId" clId="{94F89B17-370E-422F-B8FE-2F1CFAB7D7B8}" dt="2024-12-20T06:20:07.706" v="9" actId="47"/>
        <pc:sldMkLst>
          <pc:docMk/>
          <pc:sldMk cId="0" sldId="290"/>
        </pc:sldMkLst>
      </pc:sldChg>
      <pc:sldChg chg="del">
        <pc:chgData name="Xiao Ming" userId="e6b9fc3924131181" providerId="LiveId" clId="{94F89B17-370E-422F-B8FE-2F1CFAB7D7B8}" dt="2024-12-20T06:20:05.745" v="7" actId="47"/>
        <pc:sldMkLst>
          <pc:docMk/>
          <pc:sldMk cId="0" sldId="291"/>
        </pc:sldMkLst>
      </pc:sldChg>
      <pc:sldChg chg="del">
        <pc:chgData name="Xiao Ming" userId="e6b9fc3924131181" providerId="LiveId" clId="{94F89B17-370E-422F-B8FE-2F1CFAB7D7B8}" dt="2024-12-20T06:20:06.762" v="8" actId="47"/>
        <pc:sldMkLst>
          <pc:docMk/>
          <pc:sldMk cId="0" sldId="293"/>
        </pc:sldMkLst>
      </pc:sldChg>
      <pc:sldChg chg="addSp delSp modSp add del mod modTransition setBg">
        <pc:chgData name="Xiao Ming" userId="e6b9fc3924131181" providerId="LiveId" clId="{94F89B17-370E-422F-B8FE-2F1CFAB7D7B8}" dt="2024-12-20T07:16:01.476" v="2523" actId="47"/>
        <pc:sldMkLst>
          <pc:docMk/>
          <pc:sldMk cId="3318439037" sldId="293"/>
        </pc:sldMkLst>
      </pc:sldChg>
      <pc:sldMasterChg chg="delSldLayout modSldLayout">
        <pc:chgData name="Xiao Ming" userId="e6b9fc3924131181" providerId="LiveId" clId="{94F89B17-370E-422F-B8FE-2F1CFAB7D7B8}" dt="2024-12-20T07:16:01.476" v="2523" actId="47"/>
        <pc:sldMasterMkLst>
          <pc:docMk/>
          <pc:sldMasterMk cId="0" sldId="2147483648"/>
        </pc:sldMasterMkLst>
        <pc:sldLayoutChg chg="del">
          <pc:chgData name="Xiao Ming" userId="e6b9fc3924131181" providerId="LiveId" clId="{94F89B17-370E-422F-B8FE-2F1CFAB7D7B8}" dt="2024-12-20T06:45:54.248" v="959" actId="47"/>
          <pc:sldLayoutMkLst>
            <pc:docMk/>
            <pc:sldMasterMk cId="0" sldId="2147483648"/>
            <pc:sldLayoutMk cId="68638449" sldId="2147483684"/>
          </pc:sldLayoutMkLst>
        </pc:sldLayoutChg>
        <pc:sldLayoutChg chg="delSp del mod">
          <pc:chgData name="Xiao Ming" userId="e6b9fc3924131181" providerId="LiveId" clId="{94F89B17-370E-422F-B8FE-2F1CFAB7D7B8}" dt="2024-12-20T07:16:01.476" v="2523" actId="47"/>
          <pc:sldLayoutMkLst>
            <pc:docMk/>
            <pc:sldMasterMk cId="0" sldId="2147483648"/>
            <pc:sldLayoutMk cId="1342848303" sldId="2147483684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FD112-0CED-45F9-83CF-E12CD0876C93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6AFF9C-CAE3-49DD-A734-0E28120776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7F1DD2-9A69-4A30-A20B-8ED9F9F614F2}" type="datetimeFigureOut">
              <a:rPr lang="zh-CN" altLang="en-US" smtClean="0"/>
              <a:t>2025/3/19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E2EF1F-5AB9-4920-AF5B-E1DBE170874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E2EF1F-5AB9-4920-AF5B-E1DBE170874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Relationship Id="rId4" Type="http://schemas.microsoft.com/office/2007/relationships/hdphoto" Target="../media/hdphoto2.wdp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建筑物&#10;&#10;自动生成的说明"/>
          <p:cNvPicPr>
            <a:picLocks noChangeAspect="1"/>
          </p:cNvPicPr>
          <p:nvPr userDrawn="1"/>
        </p:nvPicPr>
        <p:blipFill>
          <a:blip r:embed="rId2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1069561" y="2016174"/>
            <a:ext cx="10052879" cy="1060855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54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4644345" y="5196924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4034910" y="440740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4" cstate="print"/>
          <a:srcRect l="74359" r="1346"/>
          <a:stretch>
            <a:fillRect/>
          </a:stretch>
        </p:blipFill>
        <p:spPr>
          <a:xfrm>
            <a:off x="8870172" y="356842"/>
            <a:ext cx="3002280" cy="411617"/>
          </a:xfrm>
          <a:prstGeom prst="rect">
            <a:avLst/>
          </a:prstGeom>
        </p:spPr>
      </p:pic>
      <p:grpSp>
        <p:nvGrpSpPr>
          <p:cNvPr id="10" name="组合 9"/>
          <p:cNvGrpSpPr/>
          <p:nvPr userDrawn="1"/>
        </p:nvGrpSpPr>
        <p:grpSpPr>
          <a:xfrm>
            <a:off x="2328587" y="6244170"/>
            <a:ext cx="7554800" cy="406590"/>
            <a:chOff x="2328587" y="6073254"/>
            <a:chExt cx="7554800" cy="406590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>
              <a:alphaModFix amt="50000"/>
            </a:blip>
            <a:srcRect t="9831" b="36385"/>
            <a:stretch>
              <a:fillRect/>
            </a:stretch>
          </p:blipFill>
          <p:spPr>
            <a:xfrm>
              <a:off x="3352562" y="6073254"/>
              <a:ext cx="5486876" cy="406590"/>
            </a:xfrm>
            <a:prstGeom prst="rect">
              <a:avLst/>
            </a:prstGeom>
          </p:spPr>
        </p:pic>
        <p:sp>
          <p:nvSpPr>
            <p:cNvPr id="12" name="椭圆 11"/>
            <p:cNvSpPr/>
            <p:nvPr userDrawn="1"/>
          </p:nvSpPr>
          <p:spPr>
            <a:xfrm>
              <a:off x="6051000" y="6259222"/>
              <a:ext cx="90000" cy="90000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/>
            <p:nvPr userDrawn="1"/>
          </p:nvCxnSpPr>
          <p:spPr>
            <a:xfrm>
              <a:off x="23285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 userDrawn="1"/>
          </p:nvCxnSpPr>
          <p:spPr>
            <a:xfrm>
              <a:off x="8983387" y="6316922"/>
              <a:ext cx="900000" cy="0"/>
            </a:xfrm>
            <a:prstGeom prst="line">
              <a:avLst/>
            </a:prstGeom>
            <a:ln w="12700"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 userDrawn="1"/>
        </p:nvCxnSpPr>
        <p:spPr>
          <a:xfrm>
            <a:off x="2046000" y="1712549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/>
        </p:nvCxnSpPr>
        <p:spPr>
          <a:xfrm>
            <a:off x="2046000" y="3428810"/>
            <a:ext cx="8100000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图片占位符 6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399097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8" name="内容占位符 25"/>
          <p:cNvSpPr>
            <a:spLocks noGrp="1"/>
          </p:cNvSpPr>
          <p:nvPr>
            <p:ph sz="quarter" idx="11"/>
          </p:nvPr>
        </p:nvSpPr>
        <p:spPr>
          <a:xfrm>
            <a:off x="888484" y="6091547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888484" y="5337593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 hasCustomPrompt="1"/>
          </p:nvPr>
        </p:nvSpPr>
        <p:spPr>
          <a:xfrm>
            <a:off x="888484" y="4121272"/>
            <a:ext cx="77983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8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6192838"/>
            <a:ext cx="3002280" cy="411617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-80735" y="4049349"/>
            <a:ext cx="12272735" cy="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0"/>
            <a:ext cx="12191483" cy="6858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27468" y="85609"/>
            <a:ext cx="6895732" cy="538838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034104"/>
            <a:ext cx="11429264" cy="47618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" name="图片 9" descr="图片包含 户外, 标牌, 黑色&#10;&#10;自动生成的说明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56" y="73482"/>
            <a:ext cx="538838" cy="53883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  <a14:imgEffect>
                      <a14:sharpenSoften amount="100000"/>
                    </a14:imgEffect>
                  </a14:imgLayer>
                </a14:imgProps>
              </a:ext>
            </a:extLst>
          </a:blip>
          <a:srcRect l="73973" r="3197"/>
          <a:stretch>
            <a:fillRect/>
          </a:stretch>
        </p:blipFill>
        <p:spPr>
          <a:xfrm>
            <a:off x="9046840" y="274621"/>
            <a:ext cx="2821309" cy="411617"/>
          </a:xfrm>
          <a:prstGeom prst="rect">
            <a:avLst/>
          </a:prstGeom>
        </p:spPr>
      </p:pic>
      <p:sp>
        <p:nvSpPr>
          <p:cNvPr id="13" name="文本框 12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15" name="直接连接符 14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矩形 2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/>
          <a:srcRect l="74359" r="1346"/>
          <a:stretch>
            <a:fillRect/>
          </a:stretch>
        </p:blipFill>
        <p:spPr>
          <a:xfrm>
            <a:off x="8870172" y="360363"/>
            <a:ext cx="3002280" cy="411617"/>
          </a:xfrm>
          <a:prstGeom prst="rect">
            <a:avLst/>
          </a:prstGeom>
        </p:spPr>
      </p:pic>
      <p:sp>
        <p:nvSpPr>
          <p:cNvPr id="9" name="矩形 8"/>
          <p:cNvSpPr/>
          <p:nvPr userDrawn="1"/>
        </p:nvSpPr>
        <p:spPr>
          <a:xfrm>
            <a:off x="360362" y="6446383"/>
            <a:ext cx="11460164" cy="411617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0118489" y="6484482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zh-CN" sz="1600" i="1" dirty="0">
                <a:solidFill>
                  <a:schemeClr val="bg1"/>
                </a:solidFill>
              </a:rPr>
              <a:t>www.sjtu.edu.cn </a:t>
            </a:r>
            <a:endParaRPr lang="zh-CN" altLang="en-US" sz="1400" i="1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 userDrawn="1"/>
        </p:nvSpPr>
        <p:spPr>
          <a:xfrm>
            <a:off x="360364" y="6497182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1600" dirty="0">
                <a:solidFill>
                  <a:schemeClr val="bg1"/>
                </a:solidFill>
              </a:rPr>
              <a:t>饮水思源   爱国荣校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/>
          <p:cNvSpPr>
            <a:spLocks noGrp="1"/>
          </p:cNvSpPr>
          <p:nvPr>
            <p:ph type="title" hasCustomPrompt="1"/>
          </p:nvPr>
        </p:nvSpPr>
        <p:spPr>
          <a:xfrm>
            <a:off x="1439862" y="1355320"/>
            <a:ext cx="87963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5781221"/>
            <a:ext cx="12191484" cy="411617"/>
          </a:xfrm>
          <a:prstGeom prst="rect">
            <a:avLst/>
          </a:prstGeom>
        </p:spPr>
      </p:pic>
      <p:sp>
        <p:nvSpPr>
          <p:cNvPr id="16" name="矩形 15"/>
          <p:cNvSpPr/>
          <p:nvPr userDrawn="1"/>
        </p:nvSpPr>
        <p:spPr>
          <a:xfrm>
            <a:off x="0" y="1523797"/>
            <a:ext cx="360363" cy="723900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片包含 建筑物, 圆屋顶, 地板&#10;&#10;描述已自动生成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1" cy="6858000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 rot="16200000">
            <a:off x="6051000" y="-2616750"/>
            <a:ext cx="90000" cy="12192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图片占位符 33"/>
          <p:cNvSpPr>
            <a:spLocks noGrp="1"/>
          </p:cNvSpPr>
          <p:nvPr>
            <p:ph type="pic" sz="quarter" idx="10"/>
          </p:nvPr>
        </p:nvSpPr>
        <p:spPr>
          <a:xfrm>
            <a:off x="0" y="-19050"/>
            <a:ext cx="12192000" cy="3442348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标题 13"/>
          <p:cNvSpPr>
            <a:spLocks noGrp="1"/>
          </p:cNvSpPr>
          <p:nvPr>
            <p:ph type="title"/>
          </p:nvPr>
        </p:nvSpPr>
        <p:spPr>
          <a:xfrm>
            <a:off x="4654075" y="3047028"/>
            <a:ext cx="6489700" cy="775349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3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  <p:sp>
        <p:nvSpPr>
          <p:cNvPr id="8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4654075" y="4054685"/>
            <a:ext cx="6489700" cy="1534265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30000"/>
              </a:lnSpc>
              <a:buNone/>
              <a:defRPr sz="2200">
                <a:solidFill>
                  <a:schemeClr val="accent2"/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6" name="图片 15" descr="文本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5242" y="806450"/>
            <a:ext cx="3841516" cy="2692400"/>
          </a:xfrm>
          <a:prstGeom prst="rect">
            <a:avLst/>
          </a:prstGeom>
        </p:spPr>
      </p:pic>
      <p:sp>
        <p:nvSpPr>
          <p:cNvPr id="17" name="标题 1"/>
          <p:cNvSpPr>
            <a:spLocks noGrp="1"/>
          </p:cNvSpPr>
          <p:nvPr>
            <p:ph type="title" hasCustomPrompt="1"/>
          </p:nvPr>
        </p:nvSpPr>
        <p:spPr>
          <a:xfrm>
            <a:off x="2351313" y="3700057"/>
            <a:ext cx="7561943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 userDrawn="1"/>
        </p:nvCxnSpPr>
        <p:spPr>
          <a:xfrm>
            <a:off x="30480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cxnSp>
        <p:nvCxnSpPr>
          <p:cNvPr id="11" name="直接连接符 10"/>
          <p:cNvCxnSpPr/>
          <p:nvPr userDrawn="1"/>
        </p:nvCxnSpPr>
        <p:spPr>
          <a:xfrm>
            <a:off x="9689690" y="3429000"/>
            <a:ext cx="2197510" cy="0"/>
          </a:xfrm>
          <a:prstGeom prst="line">
            <a:avLst/>
          </a:prstGeom>
          <a:noFill/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</p:cxnSp>
      <p:sp>
        <p:nvSpPr>
          <p:cNvPr id="13" name="文本占位符 31"/>
          <p:cNvSpPr txBox="1"/>
          <p:nvPr userDrawn="1"/>
        </p:nvSpPr>
        <p:spPr>
          <a:xfrm>
            <a:off x="2555162" y="3129756"/>
            <a:ext cx="7081677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6000" b="1" kern="1200" spc="6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6000" b="1" i="0" u="none" strike="noStrike" kern="1200" cap="none" spc="6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10118489" y="6338955"/>
            <a:ext cx="1692143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zh-CN" sz="1600" i="1" dirty="0">
                <a:solidFill>
                  <a:schemeClr val="bg1">
                    <a:lumMod val="65000"/>
                  </a:schemeClr>
                </a:solidFill>
              </a:rPr>
              <a:t>www.sjtu.edu.cn </a:t>
            </a:r>
            <a:endParaRPr lang="zh-CN" alt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0" name="文本框 19"/>
          <p:cNvSpPr txBox="1"/>
          <p:nvPr userDrawn="1"/>
        </p:nvSpPr>
        <p:spPr>
          <a:xfrm>
            <a:off x="360364" y="6338955"/>
            <a:ext cx="22231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</a:rPr>
              <a:t>饮水思源   爱国荣校</a:t>
            </a:r>
          </a:p>
        </p:txBody>
      </p:sp>
      <p:cxnSp>
        <p:nvCxnSpPr>
          <p:cNvPr id="21" name="直接连接符 20"/>
          <p:cNvCxnSpPr/>
          <p:nvPr userDrawn="1"/>
        </p:nvCxnSpPr>
        <p:spPr>
          <a:xfrm>
            <a:off x="350837" y="6297613"/>
            <a:ext cx="11460162" cy="0"/>
          </a:xfrm>
          <a:prstGeom prst="line">
            <a:avLst/>
          </a:prstGeom>
          <a:ln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5" y="1918497"/>
            <a:ext cx="4717143" cy="1550721"/>
          </a:xfrm>
          <a:prstGeom prst="rect">
            <a:avLst/>
          </a:prstGeom>
        </p:spPr>
      </p:pic>
      <p:sp>
        <p:nvSpPr>
          <p:cNvPr id="12" name="标题 1"/>
          <p:cNvSpPr>
            <a:spLocks noGrp="1"/>
          </p:cNvSpPr>
          <p:nvPr>
            <p:ph type="title" hasCustomPrompt="1"/>
          </p:nvPr>
        </p:nvSpPr>
        <p:spPr>
          <a:xfrm>
            <a:off x="6096001" y="2179233"/>
            <a:ext cx="5613400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流程图: 离页连接符 8"/>
          <p:cNvSpPr/>
          <p:nvPr userDrawn="1"/>
        </p:nvSpPr>
        <p:spPr>
          <a:xfrm>
            <a:off x="3419386" y="0"/>
            <a:ext cx="5353229" cy="5219695"/>
          </a:xfrm>
          <a:prstGeom prst="flowChartOffpageConnector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0" name="文本占位符 31"/>
          <p:cNvSpPr txBox="1"/>
          <p:nvPr userDrawn="1"/>
        </p:nvSpPr>
        <p:spPr>
          <a:xfrm>
            <a:off x="2952571" y="26098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 defTabSz="967740" rtl="0" eaLnBrk="1" latinLnBrk="0" hangingPunct="1">
              <a:lnSpc>
                <a:spcPct val="100000"/>
              </a:lnSpc>
              <a:spcBef>
                <a:spcPts val="1060"/>
              </a:spcBef>
              <a:buFontTx/>
              <a:buNone/>
              <a:defRPr sz="5400" b="1" kern="1200" spc="6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2580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540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0967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211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9354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7741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b="0" kern="12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66128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4515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2902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2895" indent="-241935" algn="l" defTabSz="967740" rtl="0" eaLnBrk="1" latinLnBrk="0" hangingPunct="1">
              <a:lnSpc>
                <a:spcPct val="90000"/>
              </a:lnSpc>
              <a:spcBef>
                <a:spcPts val="530"/>
              </a:spcBef>
              <a:buFont typeface="Arial" panose="020B0604020202020204" pitchFamily="34" charset="0"/>
              <a:buChar char="•"/>
              <a:defRPr sz="19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67740" rtl="0" eaLnBrk="1" fontAlgn="auto" latinLnBrk="0" hangingPunct="1">
              <a:lnSpc>
                <a:spcPct val="100000"/>
              </a:lnSpc>
              <a:spcBef>
                <a:spcPts val="106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5400" b="1" i="0" u="none" strike="noStrike" kern="1200" cap="none" spc="600" normalizeH="0" baseline="0" noProof="0" dirty="0">
              <a:ln>
                <a:noFill/>
              </a:ln>
              <a:solidFill>
                <a:srgbClr val="C8161E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>
            <a:alphaModFix amt="20000"/>
            <a:duotone>
              <a:srgbClr val="ED7D31">
                <a:shade val="45000"/>
                <a:satMod val="135000"/>
              </a:srgbClr>
              <a:prstClr val="white"/>
            </a:duotone>
          </a:blip>
          <a:srcRect t="9831" b="36385"/>
          <a:stretch>
            <a:fillRect/>
          </a:stretch>
        </p:blipFill>
        <p:spPr>
          <a:xfrm>
            <a:off x="3352562" y="6146610"/>
            <a:ext cx="5486876" cy="4065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410" y="188997"/>
            <a:ext cx="3019180" cy="2116050"/>
          </a:xfrm>
          <a:prstGeom prst="rect">
            <a:avLst/>
          </a:prstGeom>
        </p:spPr>
      </p:pic>
      <p:sp>
        <p:nvSpPr>
          <p:cNvPr id="13" name="任意多边形: 形状 12"/>
          <p:cNvSpPr/>
          <p:nvPr userDrawn="1"/>
        </p:nvSpPr>
        <p:spPr>
          <a:xfrm>
            <a:off x="3419386" y="4393629"/>
            <a:ext cx="5353229" cy="1461642"/>
          </a:xfrm>
          <a:custGeom>
            <a:avLst/>
            <a:gdLst>
              <a:gd name="connsiteX0" fmla="*/ 0 w 5353229"/>
              <a:gd name="connsiteY0" fmla="*/ 0 h 1461642"/>
              <a:gd name="connsiteX1" fmla="*/ 2676615 w 5353229"/>
              <a:gd name="connsiteY1" fmla="*/ 1043939 h 1461642"/>
              <a:gd name="connsiteX2" fmla="*/ 5353229 w 5353229"/>
              <a:gd name="connsiteY2" fmla="*/ 0 h 1461642"/>
              <a:gd name="connsiteX3" fmla="*/ 5353229 w 5353229"/>
              <a:gd name="connsiteY3" fmla="*/ 417703 h 1461642"/>
              <a:gd name="connsiteX4" fmla="*/ 2676615 w 5353229"/>
              <a:gd name="connsiteY4" fmla="*/ 1461642 h 1461642"/>
              <a:gd name="connsiteX5" fmla="*/ 0 w 5353229"/>
              <a:gd name="connsiteY5" fmla="*/ 417703 h 1461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53229" h="1461642">
                <a:moveTo>
                  <a:pt x="0" y="0"/>
                </a:moveTo>
                <a:lnTo>
                  <a:pt x="2676615" y="1043939"/>
                </a:lnTo>
                <a:lnTo>
                  <a:pt x="5353229" y="0"/>
                </a:lnTo>
                <a:lnTo>
                  <a:pt x="5353229" y="417703"/>
                </a:lnTo>
                <a:lnTo>
                  <a:pt x="2676615" y="1461642"/>
                </a:lnTo>
                <a:lnTo>
                  <a:pt x="0" y="417703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 panose="020B0503020204020204" charset="-122"/>
              <a:cs typeface="+mn-cs"/>
            </a:endParaRPr>
          </a:p>
        </p:txBody>
      </p:sp>
      <p:pic>
        <p:nvPicPr>
          <p:cNvPr id="14" name="图片 13" descr="图片包含 建筑物&#10;&#10;自动生成的说明"/>
          <p:cNvPicPr>
            <a:picLocks noChangeAspect="1"/>
          </p:cNvPicPr>
          <p:nvPr userDrawn="1"/>
        </p:nvPicPr>
        <p:blipFill>
          <a:blip r:embed="rId4">
            <a:alphaModFix amt="20000"/>
            <a:duotone>
              <a:prstClr val="black"/>
              <a:srgbClr val="C8161E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0417" y="2900149"/>
            <a:ext cx="12292835" cy="3957851"/>
          </a:xfrm>
          <a:prstGeom prst="rect">
            <a:avLst/>
          </a:prstGeom>
        </p:spPr>
      </p:pic>
      <p:sp>
        <p:nvSpPr>
          <p:cNvPr id="15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3104971" y="2762247"/>
            <a:ext cx="6286859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4800" b="1" spc="600">
                <a:solidFill>
                  <a:schemeClr val="tx2"/>
                </a:solidFill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3-dark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19050" y="0"/>
            <a:ext cx="6115050" cy="6858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/>
          </a:p>
        </p:txBody>
      </p:sp>
      <p:sp>
        <p:nvSpPr>
          <p:cNvPr id="3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388100" y="0"/>
            <a:ext cx="58039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4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5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bg1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6261100" y="0"/>
            <a:ext cx="0" cy="68580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等腰三角形 3"/>
          <p:cNvSpPr/>
          <p:nvPr userDrawn="1"/>
        </p:nvSpPr>
        <p:spPr>
          <a:xfrm>
            <a:off x="10515600" y="-25400"/>
            <a:ext cx="1676400" cy="6883400"/>
          </a:xfrm>
          <a:prstGeom prst="triangle">
            <a:avLst>
              <a:gd name="adj" fmla="val 99435"/>
            </a:avLst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just"/>
            <a:endParaRPr lang="zh-CN" altLang="en-US" dirty="0"/>
          </a:p>
        </p:txBody>
      </p:sp>
      <p:sp>
        <p:nvSpPr>
          <p:cNvPr id="5" name="内容占位符 25"/>
          <p:cNvSpPr>
            <a:spLocks noGrp="1"/>
          </p:cNvSpPr>
          <p:nvPr>
            <p:ph sz="quarter" idx="11"/>
          </p:nvPr>
        </p:nvSpPr>
        <p:spPr>
          <a:xfrm>
            <a:off x="360363" y="3867150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6" name="文本占位符 31"/>
          <p:cNvSpPr>
            <a:spLocks noGrp="1"/>
          </p:cNvSpPr>
          <p:nvPr>
            <p:ph type="body" sz="quarter" idx="12"/>
          </p:nvPr>
        </p:nvSpPr>
        <p:spPr>
          <a:xfrm>
            <a:off x="360363" y="3113196"/>
            <a:ext cx="4122181" cy="598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7" name="标题 1"/>
          <p:cNvSpPr>
            <a:spLocks noGrp="1"/>
          </p:cNvSpPr>
          <p:nvPr>
            <p:ph type="title" hasCustomPrompt="1"/>
          </p:nvPr>
        </p:nvSpPr>
        <p:spPr>
          <a:xfrm>
            <a:off x="360363" y="1896875"/>
            <a:ext cx="5740916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tx2"/>
                </a:solidFill>
                <a:effectLst/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5589"/>
            <a:ext cx="2169174" cy="71309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 userDrawn="1"/>
        </p:nvPicPr>
        <p:blipFill rotWithShape="1">
          <a:blip r:embed="rId3" cstate="print"/>
          <a:srcRect l="74359" r="1346"/>
          <a:stretch>
            <a:fillRect/>
          </a:stretch>
        </p:blipFill>
        <p:spPr>
          <a:xfrm>
            <a:off x="310878" y="6192838"/>
            <a:ext cx="3002280" cy="411617"/>
          </a:xfrm>
          <a:prstGeom prst="rect">
            <a:avLst/>
          </a:prstGeom>
        </p:spPr>
      </p:pic>
      <p:sp>
        <p:nvSpPr>
          <p:cNvPr id="10" name="图片占位符 6"/>
          <p:cNvSpPr>
            <a:spLocks noGrp="1"/>
          </p:cNvSpPr>
          <p:nvPr>
            <p:ph type="pic" sz="quarter" idx="10"/>
          </p:nvPr>
        </p:nvSpPr>
        <p:spPr>
          <a:xfrm>
            <a:off x="5859400" y="0"/>
            <a:ext cx="6146801" cy="6858000"/>
          </a:xfrm>
          <a:prstGeom prst="parallelogram">
            <a:avLst>
              <a:gd name="adj" fmla="val 28125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5710548" y="-25400"/>
            <a:ext cx="1737055" cy="6883400"/>
          </a:xfrm>
          <a:prstGeom prst="line">
            <a:avLst/>
          </a:prstGeom>
          <a:ln w="31750">
            <a:gradFill>
              <a:gsLst>
                <a:gs pos="60000">
                  <a:schemeClr val="tx2"/>
                </a:gs>
                <a:gs pos="100000">
                  <a:schemeClr val="accent4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包含 建筑物&#10;&#10;自动生成的说明"/>
          <p:cNvPicPr>
            <a:picLocks noChangeAspect="1"/>
          </p:cNvPicPr>
          <p:nvPr userDrawn="1"/>
        </p:nvPicPr>
        <p:blipFill>
          <a:blip r:embed="rId2" cstate="print">
            <a:alphaModFix amt="10000"/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710" y="2394097"/>
            <a:ext cx="8047290" cy="2590938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5460763" y="2407580"/>
            <a:ext cx="6426437" cy="1060855"/>
          </a:xfrm>
          <a:prstGeom prst="rect">
            <a:avLst/>
          </a:prstGeom>
          <a:noFill/>
          <a:effectLst/>
        </p:spPr>
        <p:txBody>
          <a:bodyPr anchor="ctr">
            <a:noAutofit/>
          </a:bodyPr>
          <a:lstStyle>
            <a:lvl1pPr algn="ctr"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单击此处编辑标题样式</a:t>
            </a:r>
          </a:p>
        </p:txBody>
      </p:sp>
      <p:sp>
        <p:nvSpPr>
          <p:cNvPr id="7" name="内容占位符 25"/>
          <p:cNvSpPr>
            <a:spLocks noGrp="1"/>
          </p:cNvSpPr>
          <p:nvPr>
            <p:ph sz="quarter" idx="10"/>
          </p:nvPr>
        </p:nvSpPr>
        <p:spPr>
          <a:xfrm>
            <a:off x="8946863" y="4107201"/>
            <a:ext cx="2903311" cy="4540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800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31"/>
          <p:cNvSpPr>
            <a:spLocks noGrp="1"/>
          </p:cNvSpPr>
          <p:nvPr>
            <p:ph type="body" sz="quarter" idx="11"/>
          </p:nvPr>
        </p:nvSpPr>
        <p:spPr>
          <a:xfrm>
            <a:off x="5460764" y="3997557"/>
            <a:ext cx="3349862" cy="5984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图片占位符 14"/>
          <p:cNvSpPr>
            <a:spLocks noGrp="1"/>
          </p:cNvSpPr>
          <p:nvPr>
            <p:ph type="pic" sz="quarter" idx="12"/>
          </p:nvPr>
        </p:nvSpPr>
        <p:spPr>
          <a:xfrm>
            <a:off x="0" y="1415726"/>
            <a:ext cx="6323888" cy="4026547"/>
          </a:xfrm>
          <a:custGeom>
            <a:avLst/>
            <a:gdLst>
              <a:gd name="connsiteX0" fmla="*/ 0 w 4827208"/>
              <a:gd name="connsiteY0" fmla="*/ 0 h 3236615"/>
              <a:gd name="connsiteX1" fmla="*/ 4827208 w 4827208"/>
              <a:gd name="connsiteY1" fmla="*/ 0 h 3236615"/>
              <a:gd name="connsiteX2" fmla="*/ 3218537 w 4827208"/>
              <a:gd name="connsiteY2" fmla="*/ 3236615 h 3236615"/>
              <a:gd name="connsiteX3" fmla="*/ 0 w 4827208"/>
              <a:gd name="connsiteY3" fmla="*/ 3236615 h 32366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27208" h="3236615">
                <a:moveTo>
                  <a:pt x="0" y="0"/>
                </a:moveTo>
                <a:lnTo>
                  <a:pt x="4827208" y="0"/>
                </a:lnTo>
                <a:lnTo>
                  <a:pt x="3218537" y="3236615"/>
                </a:lnTo>
                <a:lnTo>
                  <a:pt x="0" y="3236615"/>
                </a:ln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524558" y="4706725"/>
            <a:ext cx="3935296" cy="209291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13" y="271357"/>
            <a:ext cx="2169174" cy="71309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5" cstate="print"/>
          <a:srcRect r="1346"/>
          <a:stretch>
            <a:fillRect/>
          </a:stretch>
        </p:blipFill>
        <p:spPr>
          <a:xfrm>
            <a:off x="516" y="6041797"/>
            <a:ext cx="12166903" cy="41161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391884" y="2278063"/>
            <a:ext cx="4122059" cy="1462680"/>
            <a:chOff x="304800" y="2709636"/>
            <a:chExt cx="4122059" cy="1462680"/>
          </a:xfrm>
        </p:grpSpPr>
        <p:grpSp>
          <p:nvGrpSpPr>
            <p:cNvPr id="12" name="组合 11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17" name="矩形 16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8" name="图片 17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15" name="文本框 14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16" name="矩形 15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9" name="图片占位符 6"/>
          <p:cNvSpPr>
            <a:spLocks noGrp="1"/>
          </p:cNvSpPr>
          <p:nvPr>
            <p:ph type="pic" sz="quarter" idx="10"/>
          </p:nvPr>
        </p:nvSpPr>
        <p:spPr>
          <a:xfrm>
            <a:off x="6095999" y="0"/>
            <a:ext cx="6096001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4034971" y="689970"/>
            <a:ext cx="4122059" cy="1462680"/>
            <a:chOff x="304800" y="2709636"/>
            <a:chExt cx="4122059" cy="1462680"/>
          </a:xfrm>
        </p:grpSpPr>
        <p:grpSp>
          <p:nvGrpSpPr>
            <p:cNvPr id="4" name="组合 3"/>
            <p:cNvGrpSpPr/>
            <p:nvPr/>
          </p:nvGrpSpPr>
          <p:grpSpPr>
            <a:xfrm>
              <a:off x="304800" y="2709636"/>
              <a:ext cx="4122059" cy="1462680"/>
              <a:chOff x="667656" y="1497651"/>
              <a:chExt cx="4122059" cy="1462680"/>
            </a:xfrm>
          </p:grpSpPr>
          <p:grpSp>
            <p:nvGrpSpPr>
              <p:cNvPr id="6" name="组合 5"/>
              <p:cNvGrpSpPr/>
              <p:nvPr/>
            </p:nvGrpSpPr>
            <p:grpSpPr>
              <a:xfrm>
                <a:off x="667656" y="1497651"/>
                <a:ext cx="4122059" cy="1438728"/>
                <a:chOff x="537028" y="1493158"/>
                <a:chExt cx="4122059" cy="1438728"/>
              </a:xfrm>
            </p:grpSpPr>
            <p:sp>
              <p:nvSpPr>
                <p:cNvPr id="9" name="矩形 8"/>
                <p:cNvSpPr/>
                <p:nvPr/>
              </p:nvSpPr>
              <p:spPr>
                <a:xfrm>
                  <a:off x="537029" y="1493158"/>
                  <a:ext cx="4122058" cy="1438728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noFill/>
                  <a:prstDash val="solid"/>
                  <a:miter lim="800000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微软雅黑" panose="020B0503020204020204" charset="-122"/>
                    <a:cs typeface="+mn-cs"/>
                  </a:endParaRPr>
                </a:p>
              </p:txBody>
            </p:sp>
            <p:pic>
              <p:nvPicPr>
                <p:cNvPr id="10" name="图片 9" descr="图片包含 建筑物&#10;&#10;自动生成的说明"/>
                <p:cNvPicPr>
                  <a:picLocks noChangeAspect="1"/>
                </p:cNvPicPr>
                <p:nvPr/>
              </p:nvPicPr>
              <p:blipFill>
                <a:blip r:embed="rId2" cstate="print">
                  <a:alphaModFix amt="25000"/>
                  <a:duotone>
                    <a:srgbClr val="DBDBDB">
                      <a:shade val="45000"/>
                      <a:satMod val="135000"/>
                    </a:srgb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7028" y="1604731"/>
                  <a:ext cx="4122058" cy="1327155"/>
                </a:xfrm>
                <a:prstGeom prst="rect">
                  <a:avLst/>
                </a:prstGeom>
                <a:effectLst/>
              </p:spPr>
            </p:pic>
          </p:grpSp>
          <p:sp>
            <p:nvSpPr>
              <p:cNvPr id="7" name="文本框 6"/>
              <p:cNvSpPr txBox="1"/>
              <p:nvPr/>
            </p:nvSpPr>
            <p:spPr>
              <a:xfrm>
                <a:off x="2387598" y="1755350"/>
                <a:ext cx="223519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54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+mj-ea"/>
                    <a:ea typeface="+mj-ea"/>
                  </a:rPr>
                  <a:t>目  录</a:t>
                </a:r>
              </a:p>
            </p:txBody>
          </p:sp>
          <p:sp>
            <p:nvSpPr>
              <p:cNvPr id="8" name="矩形 7"/>
              <p:cNvSpPr/>
              <p:nvPr/>
            </p:nvSpPr>
            <p:spPr>
              <a:xfrm rot="16200000">
                <a:off x="2683685" y="854302"/>
                <a:ext cx="90000" cy="4122058"/>
              </a:xfrm>
              <a:prstGeom prst="rect">
                <a:avLst/>
              </a:prstGeom>
              <a:gradFill>
                <a:gsLst>
                  <a:gs pos="100000">
                    <a:schemeClr val="accent4"/>
                  </a:gs>
                  <a:gs pos="62000">
                    <a:schemeClr val="tx2"/>
                  </a:gs>
                </a:gsLst>
                <a:lin ang="27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微软雅黑" panose="020B0503020204020204" charset="-122"/>
                  <a:cs typeface="+mn-cs"/>
                </a:endParaRPr>
              </a:p>
            </p:txBody>
          </p:sp>
        </p:grpSp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3887" y="2871509"/>
              <a:ext cx="1590855" cy="1114981"/>
            </a:xfrm>
            <a:prstGeom prst="rect">
              <a:avLst/>
            </a:prstGeom>
          </p:spPr>
        </p:pic>
      </p:grpSp>
      <p:sp>
        <p:nvSpPr>
          <p:cNvPr id="11" name="图片占位符 6"/>
          <p:cNvSpPr>
            <a:spLocks noGrp="1"/>
          </p:cNvSpPr>
          <p:nvPr>
            <p:ph type="pic" sz="quarter" idx="10"/>
          </p:nvPr>
        </p:nvSpPr>
        <p:spPr>
          <a:xfrm>
            <a:off x="1" y="3240088"/>
            <a:ext cx="12192000" cy="361791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版式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368" y="263408"/>
            <a:ext cx="8940432" cy="6577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lnSpc>
                <a:spcPct val="100000"/>
              </a:lnSpc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0" hasCustomPrompt="1"/>
          </p:nvPr>
        </p:nvSpPr>
        <p:spPr>
          <a:xfrm>
            <a:off x="381368" y="1142440"/>
            <a:ext cx="11429264" cy="499145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20000"/>
              </a:lnSpc>
              <a:defRPr sz="2500">
                <a:solidFill>
                  <a:schemeClr val="accent2"/>
                </a:solidFill>
              </a:defRPr>
            </a:lvl1pPr>
            <a:lvl2pPr>
              <a:lnSpc>
                <a:spcPct val="120000"/>
              </a:lnSpc>
              <a:defRPr sz="2115">
                <a:solidFill>
                  <a:schemeClr val="accent2"/>
                </a:solidFill>
              </a:defRPr>
            </a:lvl2pPr>
            <a:lvl3pPr>
              <a:lnSpc>
                <a:spcPct val="120000"/>
              </a:lnSpc>
              <a:defRPr sz="1905">
                <a:solidFill>
                  <a:schemeClr val="accent2"/>
                </a:solidFill>
              </a:defRPr>
            </a:lvl3pPr>
            <a:lvl4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4pPr>
            <a:lvl5pPr>
              <a:lnSpc>
                <a:spcPct val="120000"/>
              </a:lnSpc>
              <a:defRPr sz="1695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2" cstate="print"/>
          <a:srcRect r="1346"/>
          <a:stretch>
            <a:fillRect/>
          </a:stretch>
        </p:blipFill>
        <p:spPr>
          <a:xfrm>
            <a:off x="516" y="6149854"/>
            <a:ext cx="12191484" cy="411617"/>
          </a:xfrm>
          <a:prstGeom prst="rect">
            <a:avLst/>
          </a:prstGeom>
        </p:spPr>
      </p:pic>
      <p:pic>
        <p:nvPicPr>
          <p:cNvPr id="13" name="图片 12" descr="文本&#10;&#10;中度可信度描述已自动生成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3162" y="263409"/>
            <a:ext cx="2305463" cy="757902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>
            <a:off x="-1" y="311884"/>
            <a:ext cx="360363" cy="560759"/>
          </a:xfrm>
          <a:prstGeom prst="rect">
            <a:avLst/>
          </a:prstGeom>
          <a:gradFill>
            <a:gsLst>
              <a:gs pos="100000">
                <a:schemeClr val="accent4"/>
              </a:gs>
              <a:gs pos="62000">
                <a:schemeClr val="tx2"/>
              </a:gs>
            </a:gsLst>
            <a:lin ang="27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just"/>
            <a:endParaRPr lang="zh-CN" alt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9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6774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1935" indent="-241935" algn="l" defTabSz="967740" rtl="0" eaLnBrk="1" latinLnBrk="0" hangingPunct="1">
        <a:lnSpc>
          <a:spcPct val="90000"/>
        </a:lnSpc>
        <a:spcBef>
          <a:spcPts val="1060"/>
        </a:spcBef>
        <a:buFontTx/>
        <a:buBlip>
          <a:blip r:embed="rId19"/>
        </a:buBlip>
        <a:defRPr sz="296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2580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540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0967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211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9354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7741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b="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66128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314515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62902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4112895" indent="-241935" algn="l" defTabSz="967740" rtl="0" eaLnBrk="1" latinLnBrk="0" hangingPunct="1">
        <a:lnSpc>
          <a:spcPct val="90000"/>
        </a:lnSpc>
        <a:spcBef>
          <a:spcPts val="530"/>
        </a:spcBef>
        <a:buFont typeface="Arial" panose="020B0604020202020204" pitchFamily="34" charset="0"/>
        <a:buChar char="•"/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1pPr>
      <a:lvl2pPr marL="48387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2pPr>
      <a:lvl3pPr marL="96774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3pPr>
      <a:lvl4pPr marL="145161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4pPr>
      <a:lvl5pPr marL="193548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5pPr>
      <a:lvl6pPr marL="241935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6pPr>
      <a:lvl7pPr marL="290322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7pPr>
      <a:lvl8pPr marL="338709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8pPr>
      <a:lvl9pPr marL="3870960" algn="l" defTabSz="967740" rtl="0" eaLnBrk="1" latinLnBrk="0" hangingPunct="1">
        <a:defRPr sz="19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电荷敏感光学检测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27464288-E581-C4FE-48F6-9939076E54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E72F206-7EBF-DD25-BA8E-D145714058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是什么？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A2D578F-C140-A496-FED9-92A9A0E94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173"/>
          <a:stretch/>
        </p:blipFill>
        <p:spPr>
          <a:xfrm>
            <a:off x="7131807" y="1514136"/>
            <a:ext cx="1609858" cy="382972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6316AD3-092A-16B4-972B-C596C5196231}"/>
              </a:ext>
            </a:extLst>
          </p:cNvPr>
          <p:cNvSpPr txBox="1"/>
          <p:nvPr/>
        </p:nvSpPr>
        <p:spPr>
          <a:xfrm>
            <a:off x="329360" y="1975013"/>
            <a:ext cx="6960781" cy="37823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在光纤表面修饰生物分子结合物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多数生物分子或带电，或在结合后产生电荷转移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在结合生物分子后，原本不带电的光纤末端带电荷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两边施加交变电场，光纤会在电场中进行简谐运动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根据运动的振幅可以得出带电量，进一步测量结合的生物分子数目</a:t>
            </a:r>
            <a:endParaRPr lang="en-US" altLang="zh-CN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4AA6F9-2D3F-4C0B-7E57-76E600434389}"/>
              </a:ext>
            </a:extLst>
          </p:cNvPr>
          <p:cNvSpPr txBox="1"/>
          <p:nvPr/>
        </p:nvSpPr>
        <p:spPr>
          <a:xfrm>
            <a:off x="329360" y="1181943"/>
            <a:ext cx="758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C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harge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ensitive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O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ptical </a:t>
            </a:r>
            <a:r>
              <a:rPr lang="en-US" altLang="zh-CN" sz="2000" b="1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altLang="zh-CN" sz="2000" dirty="0">
                <a:solidFill>
                  <a:schemeClr val="bg2">
                    <a:lumMod val="50000"/>
                  </a:schemeClr>
                </a:solidFill>
              </a:rPr>
              <a:t>etection 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；一种</a:t>
            </a:r>
            <a:r>
              <a:rPr lang="zh-CN" altLang="en-US" sz="2000" b="1" dirty="0">
                <a:solidFill>
                  <a:schemeClr val="bg2">
                    <a:lumMod val="50000"/>
                  </a:schemeClr>
                </a:solidFill>
              </a:rPr>
              <a:t>亲和型</a:t>
            </a:r>
            <a:r>
              <a:rPr lang="zh-CN" altLang="en-US" sz="2000" dirty="0">
                <a:solidFill>
                  <a:schemeClr val="bg2">
                    <a:lumMod val="50000"/>
                  </a:schemeClr>
                </a:solidFill>
              </a:rPr>
              <a:t>生物传感器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59B7F2-BD67-C3C5-649A-D5D628715B02}"/>
              </a:ext>
            </a:extLst>
          </p:cNvPr>
          <p:cNvSpPr txBox="1"/>
          <p:nvPr/>
        </p:nvSpPr>
        <p:spPr>
          <a:xfrm>
            <a:off x="381368" y="5948261"/>
            <a:ext cx="115894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i="0" dirty="0">
                <a:solidFill>
                  <a:schemeClr val="bg2">
                    <a:lumMod val="75000"/>
                  </a:schemeClr>
                </a:solidFill>
                <a:effectLst/>
                <a:latin typeface="Inter"/>
              </a:rPr>
              <a:t>Ma, G., Guan, Y., Wang, S., Xu, H., &amp; Tao, N. (2016). Study of small-molecule–membrane protein binding kinetics with </a:t>
            </a:r>
            <a:r>
              <a:rPr lang="en-US" altLang="zh-CN" b="0" i="0" dirty="0" err="1">
                <a:solidFill>
                  <a:schemeClr val="bg2">
                    <a:lumMod val="75000"/>
                  </a:schemeClr>
                </a:solidFill>
                <a:effectLst/>
                <a:latin typeface="Inter"/>
              </a:rPr>
              <a:t>nanodisc</a:t>
            </a:r>
            <a:r>
              <a:rPr lang="en-US" altLang="zh-CN" b="0" i="0" dirty="0">
                <a:solidFill>
                  <a:schemeClr val="bg2">
                    <a:lumMod val="75000"/>
                  </a:schemeClr>
                </a:solidFill>
                <a:effectLst/>
                <a:latin typeface="Inter"/>
              </a:rPr>
              <a:t> and charge-sensitive optical detection. </a:t>
            </a:r>
            <a:r>
              <a:rPr lang="en-US" altLang="zh-CN" b="0" i="1" dirty="0">
                <a:solidFill>
                  <a:schemeClr val="bg2">
                    <a:lumMod val="75000"/>
                  </a:schemeClr>
                </a:solidFill>
                <a:effectLst/>
                <a:latin typeface="Inter"/>
              </a:rPr>
              <a:t>Analytical Chemistry</a:t>
            </a:r>
            <a:r>
              <a:rPr lang="en-US" altLang="zh-CN" b="0" i="0" dirty="0">
                <a:solidFill>
                  <a:schemeClr val="bg2">
                    <a:lumMod val="75000"/>
                  </a:schemeClr>
                </a:solidFill>
                <a:effectLst/>
                <a:latin typeface="Inter"/>
              </a:rPr>
              <a:t>, 88(5), 2375–2379. </a:t>
            </a:r>
            <a:endParaRPr lang="zh-CN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A2007F8-B124-106F-C861-2E3025208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5593" y="2630978"/>
            <a:ext cx="3277057" cy="20100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3C45C7-F66F-48FC-17BB-499164D8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怎么做？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54B3EF-0CD2-6EEB-66EE-2862D34569A0}"/>
                  </a:ext>
                </a:extLst>
              </p:cNvPr>
              <p:cNvSpPr txBox="1"/>
              <p:nvPr/>
            </p:nvSpPr>
            <p:spPr>
              <a:xfrm>
                <a:off x="538716" y="1346792"/>
                <a:ext cx="10937358" cy="4342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敏感元件：光纤表面修饰的抗体，捕获样品中的分析物</a:t>
                </a:r>
                <a:endParaRPr lang="en-US" altLang="zh-CN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换能器：交变电场，将电荷转换为运动的幅度</a:t>
                </a:r>
                <a:endParaRPr lang="en-US" altLang="zh-CN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测量量：光纤通光，下方的</a:t>
                </a:r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</a:rPr>
                  <a:t>CCD/CMOS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相机记录光纤末端光投影位置</a:t>
                </a:r>
                <a:endParaRPr lang="en-US" altLang="zh-CN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如何测量：根据纯弯曲梁和阻尼简谐运动模型进行公式推导</a:t>
                </a:r>
                <a:endParaRPr lang="en-US" altLang="zh-CN" sz="2000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𝑟𝑙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)^2+(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altLang="zh-CN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)^2 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altLang="zh-CN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能够测量</a:t>
                </a:r>
                <a:r>
                  <a:rPr lang="en-US" altLang="zh-CN" sz="2000" dirty="0">
                    <a:solidFill>
                      <a:schemeClr val="bg2">
                        <a:lumMod val="50000"/>
                      </a:schemeClr>
                    </a:solidFill>
                  </a:rPr>
                  <a:t>1nm</a:t>
                </a:r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的光纤振幅变化，换算成数目就是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000" dirty="0">
                    <a:solidFill>
                      <a:schemeClr val="bg2">
                        <a:lumMod val="50000"/>
                      </a:schemeClr>
                    </a:solidFill>
                  </a:rPr>
                  <a:t>个配体</a:t>
                </a: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B54B3EF-0CD2-6EEB-66EE-2862D3456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716" y="1346792"/>
                <a:ext cx="10937358" cy="4342535"/>
              </a:xfrm>
              <a:prstGeom prst="rect">
                <a:avLst/>
              </a:prstGeom>
              <a:blipFill>
                <a:blip r:embed="rId2"/>
                <a:stretch>
                  <a:fillRect l="-557" b="-23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99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E96B49-4D36-48FD-EE0F-2CD06E371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为什么重要？优势在哪里？</a:t>
            </a:r>
          </a:p>
        </p:txBody>
      </p:sp>
      <p:pic>
        <p:nvPicPr>
          <p:cNvPr id="8" name="图片 7" descr="图片包含 游戏机, 男人, 空气&#10;&#10;描述已自动生成">
            <a:extLst>
              <a:ext uri="{FF2B5EF4-FFF2-40B4-BE49-F238E27FC236}">
                <a16:creationId xmlns:a16="http://schemas.microsoft.com/office/drawing/2014/main" id="{3B714A2E-F5C3-969F-3DE9-688DD437595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2018" r="14709"/>
          <a:stretch/>
        </p:blipFill>
        <p:spPr>
          <a:xfrm>
            <a:off x="6847521" y="0"/>
            <a:ext cx="5344479" cy="6858000"/>
          </a:xfrm>
          <a:prstGeom prst="rect">
            <a:avLst/>
          </a:prstGeom>
        </p:spPr>
      </p:pic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348F5E-9CA2-5DE9-35D5-0C0CB9D19C73}"/>
              </a:ext>
            </a:extLst>
          </p:cNvPr>
          <p:cNvSpPr/>
          <p:nvPr/>
        </p:nvSpPr>
        <p:spPr>
          <a:xfrm>
            <a:off x="398723" y="1809427"/>
            <a:ext cx="6725917" cy="630477"/>
          </a:xfrm>
          <a:prstGeom prst="roundRect">
            <a:avLst>
              <a:gd name="adj" fmla="val 5223"/>
            </a:avLst>
          </a:prstGeom>
          <a:solidFill>
            <a:schemeClr val="tx2"/>
          </a:solidFill>
          <a:ln>
            <a:noFill/>
          </a:ln>
          <a:effectLst>
            <a:outerShdw blurRad="228600" dist="762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E4CF427-559E-30F8-C8DC-C02F3FFE3E6F}"/>
              </a:ext>
            </a:extLst>
          </p:cNvPr>
          <p:cNvGrpSpPr/>
          <p:nvPr/>
        </p:nvGrpSpPr>
        <p:grpSpPr>
          <a:xfrm>
            <a:off x="541955" y="1857811"/>
            <a:ext cx="5121815" cy="470963"/>
            <a:chOff x="613029" y="2596370"/>
            <a:chExt cx="5121815" cy="470963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8DBF69B-2085-D9C5-3968-468F55FDECDD}"/>
                </a:ext>
              </a:extLst>
            </p:cNvPr>
            <p:cNvSpPr txBox="1"/>
            <p:nvPr/>
          </p:nvSpPr>
          <p:spPr>
            <a:xfrm>
              <a:off x="883471" y="2596370"/>
              <a:ext cx="4851373" cy="4709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>
                  <a:solidFill>
                    <a:schemeClr val="bg2">
                      <a:lumMod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Segoe UI" panose="020B0502040204020203" pitchFamily="34" charset="0"/>
                  <a:cs typeface="Calibri" panose="020F0502020204030204" pitchFamily="34" charset="0"/>
                </a:rPr>
                <a:t>考虑一个小分子药物的研发场景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OPPOSans M" panose="00020600040101010101" pitchFamily="18" charset="-122"/>
              </a:endParaRPr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C95C127B-4635-A8C0-5FA2-A50CC80F9FEB}"/>
                </a:ext>
              </a:extLst>
            </p:cNvPr>
            <p:cNvSpPr/>
            <p:nvPr/>
          </p:nvSpPr>
          <p:spPr>
            <a:xfrm>
              <a:off x="613029" y="2757735"/>
              <a:ext cx="211296" cy="210977"/>
            </a:xfrm>
            <a:custGeom>
              <a:avLst/>
              <a:gdLst>
                <a:gd name="connsiteX0" fmla="*/ 499463 w 607639"/>
                <a:gd name="connsiteY0" fmla="*/ 537003 h 606722"/>
                <a:gd name="connsiteX1" fmla="*/ 498757 w 607639"/>
                <a:gd name="connsiteY1" fmla="*/ 537709 h 606722"/>
                <a:gd name="connsiteX2" fmla="*/ 499022 w 607639"/>
                <a:gd name="connsiteY2" fmla="*/ 537356 h 606722"/>
                <a:gd name="connsiteX3" fmla="*/ 500803 w 607639"/>
                <a:gd name="connsiteY3" fmla="*/ 535663 h 606722"/>
                <a:gd name="connsiteX4" fmla="*/ 499815 w 607639"/>
                <a:gd name="connsiteY4" fmla="*/ 536651 h 606722"/>
                <a:gd name="connsiteX5" fmla="*/ 500020 w 607639"/>
                <a:gd name="connsiteY5" fmla="*/ 536417 h 606722"/>
                <a:gd name="connsiteX6" fmla="*/ 500299 w 607639"/>
                <a:gd name="connsiteY6" fmla="*/ 536158 h 606722"/>
                <a:gd name="connsiteX7" fmla="*/ 500570 w 607639"/>
                <a:gd name="connsiteY7" fmla="*/ 535863 h 606722"/>
                <a:gd name="connsiteX8" fmla="*/ 501791 w 607639"/>
                <a:gd name="connsiteY8" fmla="*/ 534675 h 606722"/>
                <a:gd name="connsiteX9" fmla="*/ 500803 w 607639"/>
                <a:gd name="connsiteY9" fmla="*/ 535663 h 606722"/>
                <a:gd name="connsiteX10" fmla="*/ 501252 w 607639"/>
                <a:gd name="connsiteY10" fmla="*/ 535124 h 606722"/>
                <a:gd name="connsiteX11" fmla="*/ 501791 w 607639"/>
                <a:gd name="connsiteY11" fmla="*/ 534675 h 606722"/>
                <a:gd name="connsiteX12" fmla="*/ 505742 w 607639"/>
                <a:gd name="connsiteY12" fmla="*/ 530723 h 606722"/>
                <a:gd name="connsiteX13" fmla="*/ 504825 w 607639"/>
                <a:gd name="connsiteY13" fmla="*/ 531570 h 606722"/>
                <a:gd name="connsiteX14" fmla="*/ 505284 w 607639"/>
                <a:gd name="connsiteY14" fmla="*/ 531099 h 606722"/>
                <a:gd name="connsiteX15" fmla="*/ 347031 w 607639"/>
                <a:gd name="connsiteY15" fmla="*/ 313892 h 606722"/>
                <a:gd name="connsiteX16" fmla="*/ 314366 w 607639"/>
                <a:gd name="connsiteY16" fmla="*/ 346508 h 606722"/>
                <a:gd name="connsiteX17" fmla="*/ 347031 w 607639"/>
                <a:gd name="connsiteY17" fmla="*/ 379123 h 606722"/>
                <a:gd name="connsiteX18" fmla="*/ 379696 w 607639"/>
                <a:gd name="connsiteY18" fmla="*/ 346508 h 606722"/>
                <a:gd name="connsiteX19" fmla="*/ 347031 w 607639"/>
                <a:gd name="connsiteY19" fmla="*/ 313892 h 606722"/>
                <a:gd name="connsiteX20" fmla="*/ 260607 w 607639"/>
                <a:gd name="connsiteY20" fmla="*/ 213024 h 606722"/>
                <a:gd name="connsiteX21" fmla="*/ 207649 w 607639"/>
                <a:gd name="connsiteY21" fmla="*/ 265813 h 606722"/>
                <a:gd name="connsiteX22" fmla="*/ 260607 w 607639"/>
                <a:gd name="connsiteY22" fmla="*/ 318691 h 606722"/>
                <a:gd name="connsiteX23" fmla="*/ 313476 w 607639"/>
                <a:gd name="connsiteY23" fmla="*/ 265813 h 606722"/>
                <a:gd name="connsiteX24" fmla="*/ 260607 w 607639"/>
                <a:gd name="connsiteY24" fmla="*/ 213024 h 606722"/>
                <a:gd name="connsiteX25" fmla="*/ 270042 w 607639"/>
                <a:gd name="connsiteY25" fmla="*/ 0 h 606722"/>
                <a:gd name="connsiteX26" fmla="*/ 337597 w 607639"/>
                <a:gd name="connsiteY26" fmla="*/ 0 h 606722"/>
                <a:gd name="connsiteX27" fmla="*/ 337597 w 607639"/>
                <a:gd name="connsiteY27" fmla="*/ 47901 h 606722"/>
                <a:gd name="connsiteX28" fmla="*/ 327806 w 607639"/>
                <a:gd name="connsiteY28" fmla="*/ 47901 h 606722"/>
                <a:gd name="connsiteX29" fmla="*/ 327806 w 607639"/>
                <a:gd name="connsiteY29" fmla="*/ 105756 h 606722"/>
                <a:gd name="connsiteX30" fmla="*/ 426691 w 607639"/>
                <a:gd name="connsiteY30" fmla="*/ 146726 h 606722"/>
                <a:gd name="connsiteX31" fmla="*/ 467723 w 607639"/>
                <a:gd name="connsiteY31" fmla="*/ 105756 h 606722"/>
                <a:gd name="connsiteX32" fmla="*/ 460780 w 607639"/>
                <a:gd name="connsiteY32" fmla="*/ 98913 h 606722"/>
                <a:gd name="connsiteX33" fmla="*/ 494691 w 607639"/>
                <a:gd name="connsiteY33" fmla="*/ 64965 h 606722"/>
                <a:gd name="connsiteX34" fmla="*/ 530383 w 607639"/>
                <a:gd name="connsiteY34" fmla="*/ 100602 h 606722"/>
                <a:gd name="connsiteX35" fmla="*/ 531095 w 607639"/>
                <a:gd name="connsiteY35" fmla="*/ 101313 h 606722"/>
                <a:gd name="connsiteX36" fmla="*/ 537414 w 607639"/>
                <a:gd name="connsiteY36" fmla="*/ 107534 h 606722"/>
                <a:gd name="connsiteX37" fmla="*/ 537770 w 607639"/>
                <a:gd name="connsiteY37" fmla="*/ 107978 h 606722"/>
                <a:gd name="connsiteX38" fmla="*/ 537948 w 607639"/>
                <a:gd name="connsiteY38" fmla="*/ 108156 h 606722"/>
                <a:gd name="connsiteX39" fmla="*/ 538482 w 607639"/>
                <a:gd name="connsiteY39" fmla="*/ 108689 h 606722"/>
                <a:gd name="connsiteX40" fmla="*/ 538215 w 607639"/>
                <a:gd name="connsiteY40" fmla="*/ 108423 h 606722"/>
                <a:gd name="connsiteX41" fmla="*/ 538749 w 607639"/>
                <a:gd name="connsiteY41" fmla="*/ 108867 h 606722"/>
                <a:gd name="connsiteX42" fmla="*/ 539105 w 607639"/>
                <a:gd name="connsiteY42" fmla="*/ 109311 h 606722"/>
                <a:gd name="connsiteX43" fmla="*/ 542487 w 607639"/>
                <a:gd name="connsiteY43" fmla="*/ 112688 h 606722"/>
                <a:gd name="connsiteX44" fmla="*/ 508576 w 607639"/>
                <a:gd name="connsiteY44" fmla="*/ 146637 h 606722"/>
                <a:gd name="connsiteX45" fmla="*/ 501634 w 607639"/>
                <a:gd name="connsiteY45" fmla="*/ 139705 h 606722"/>
                <a:gd name="connsiteX46" fmla="*/ 460691 w 607639"/>
                <a:gd name="connsiteY46" fmla="*/ 180675 h 606722"/>
                <a:gd name="connsiteX47" fmla="*/ 501723 w 607639"/>
                <a:gd name="connsiteY47" fmla="*/ 279410 h 606722"/>
                <a:gd name="connsiteX48" fmla="*/ 559576 w 607639"/>
                <a:gd name="connsiteY48" fmla="*/ 279410 h 606722"/>
                <a:gd name="connsiteX49" fmla="*/ 559576 w 607639"/>
                <a:gd name="connsiteY49" fmla="*/ 269634 h 606722"/>
                <a:gd name="connsiteX50" fmla="*/ 607639 w 607639"/>
                <a:gd name="connsiteY50" fmla="*/ 269634 h 606722"/>
                <a:gd name="connsiteX51" fmla="*/ 607639 w 607639"/>
                <a:gd name="connsiteY51" fmla="*/ 337088 h 606722"/>
                <a:gd name="connsiteX52" fmla="*/ 559576 w 607639"/>
                <a:gd name="connsiteY52" fmla="*/ 337088 h 606722"/>
                <a:gd name="connsiteX53" fmla="*/ 559576 w 607639"/>
                <a:gd name="connsiteY53" fmla="*/ 327312 h 606722"/>
                <a:gd name="connsiteX54" fmla="*/ 501723 w 607639"/>
                <a:gd name="connsiteY54" fmla="*/ 327312 h 606722"/>
                <a:gd name="connsiteX55" fmla="*/ 460691 w 607639"/>
                <a:gd name="connsiteY55" fmla="*/ 426047 h 606722"/>
                <a:gd name="connsiteX56" fmla="*/ 501634 w 607639"/>
                <a:gd name="connsiteY56" fmla="*/ 467017 h 606722"/>
                <a:gd name="connsiteX57" fmla="*/ 508576 w 607639"/>
                <a:gd name="connsiteY57" fmla="*/ 460085 h 606722"/>
                <a:gd name="connsiteX58" fmla="*/ 542487 w 607639"/>
                <a:gd name="connsiteY58" fmla="*/ 493945 h 606722"/>
                <a:gd name="connsiteX59" fmla="*/ 506885 w 607639"/>
                <a:gd name="connsiteY59" fmla="*/ 529582 h 606722"/>
                <a:gd name="connsiteX60" fmla="*/ 506867 w 607639"/>
                <a:gd name="connsiteY60" fmla="*/ 529599 h 606722"/>
                <a:gd name="connsiteX61" fmla="*/ 505283 w 607639"/>
                <a:gd name="connsiteY61" fmla="*/ 531093 h 606722"/>
                <a:gd name="connsiteX62" fmla="*/ 501278 w 607639"/>
                <a:gd name="connsiteY62" fmla="*/ 535092 h 606722"/>
                <a:gd name="connsiteX63" fmla="*/ 500570 w 607639"/>
                <a:gd name="connsiteY63" fmla="*/ 535863 h 606722"/>
                <a:gd name="connsiteX64" fmla="*/ 500309 w 607639"/>
                <a:gd name="connsiteY64" fmla="*/ 536086 h 606722"/>
                <a:gd name="connsiteX65" fmla="*/ 500020 w 607639"/>
                <a:gd name="connsiteY65" fmla="*/ 536417 h 606722"/>
                <a:gd name="connsiteX66" fmla="*/ 499052 w 607639"/>
                <a:gd name="connsiteY66" fmla="*/ 537314 h 606722"/>
                <a:gd name="connsiteX67" fmla="*/ 498162 w 607639"/>
                <a:gd name="connsiteY67" fmla="*/ 538291 h 606722"/>
                <a:gd name="connsiteX68" fmla="*/ 494691 w 607639"/>
                <a:gd name="connsiteY68" fmla="*/ 541668 h 606722"/>
                <a:gd name="connsiteX69" fmla="*/ 460780 w 607639"/>
                <a:gd name="connsiteY69" fmla="*/ 507809 h 606722"/>
                <a:gd name="connsiteX70" fmla="*/ 467723 w 607639"/>
                <a:gd name="connsiteY70" fmla="*/ 500877 h 606722"/>
                <a:gd name="connsiteX71" fmla="*/ 426691 w 607639"/>
                <a:gd name="connsiteY71" fmla="*/ 459996 h 606722"/>
                <a:gd name="connsiteX72" fmla="*/ 327806 w 607639"/>
                <a:gd name="connsiteY72" fmla="*/ 500966 h 606722"/>
                <a:gd name="connsiteX73" fmla="*/ 327806 w 607639"/>
                <a:gd name="connsiteY73" fmla="*/ 558732 h 606722"/>
                <a:gd name="connsiteX74" fmla="*/ 337597 w 607639"/>
                <a:gd name="connsiteY74" fmla="*/ 558732 h 606722"/>
                <a:gd name="connsiteX75" fmla="*/ 337597 w 607639"/>
                <a:gd name="connsiteY75" fmla="*/ 606722 h 606722"/>
                <a:gd name="connsiteX76" fmla="*/ 270042 w 607639"/>
                <a:gd name="connsiteY76" fmla="*/ 606722 h 606722"/>
                <a:gd name="connsiteX77" fmla="*/ 270042 w 607639"/>
                <a:gd name="connsiteY77" fmla="*/ 558732 h 606722"/>
                <a:gd name="connsiteX78" fmla="*/ 279832 w 607639"/>
                <a:gd name="connsiteY78" fmla="*/ 558732 h 606722"/>
                <a:gd name="connsiteX79" fmla="*/ 279832 w 607639"/>
                <a:gd name="connsiteY79" fmla="*/ 500966 h 606722"/>
                <a:gd name="connsiteX80" fmla="*/ 180948 w 607639"/>
                <a:gd name="connsiteY80" fmla="*/ 459996 h 606722"/>
                <a:gd name="connsiteX81" fmla="*/ 139916 w 607639"/>
                <a:gd name="connsiteY81" fmla="*/ 500877 h 606722"/>
                <a:gd name="connsiteX82" fmla="*/ 146859 w 607639"/>
                <a:gd name="connsiteY82" fmla="*/ 507809 h 606722"/>
                <a:gd name="connsiteX83" fmla="*/ 112859 w 607639"/>
                <a:gd name="connsiteY83" fmla="*/ 541668 h 606722"/>
                <a:gd name="connsiteX84" fmla="*/ 77256 w 607639"/>
                <a:gd name="connsiteY84" fmla="*/ 506120 h 606722"/>
                <a:gd name="connsiteX85" fmla="*/ 68534 w 607639"/>
                <a:gd name="connsiteY85" fmla="*/ 497411 h 606722"/>
                <a:gd name="connsiteX86" fmla="*/ 65063 w 607639"/>
                <a:gd name="connsiteY86" fmla="*/ 493945 h 606722"/>
                <a:gd name="connsiteX87" fmla="*/ 99063 w 607639"/>
                <a:gd name="connsiteY87" fmla="*/ 460085 h 606722"/>
                <a:gd name="connsiteX88" fmla="*/ 105916 w 607639"/>
                <a:gd name="connsiteY88" fmla="*/ 467017 h 606722"/>
                <a:gd name="connsiteX89" fmla="*/ 146948 w 607639"/>
                <a:gd name="connsiteY89" fmla="*/ 426047 h 606722"/>
                <a:gd name="connsiteX90" fmla="*/ 105916 w 607639"/>
                <a:gd name="connsiteY90" fmla="*/ 327312 h 606722"/>
                <a:gd name="connsiteX91" fmla="*/ 47974 w 607639"/>
                <a:gd name="connsiteY91" fmla="*/ 327312 h 606722"/>
                <a:gd name="connsiteX92" fmla="*/ 47974 w 607639"/>
                <a:gd name="connsiteY92" fmla="*/ 337088 h 606722"/>
                <a:gd name="connsiteX93" fmla="*/ 0 w 607639"/>
                <a:gd name="connsiteY93" fmla="*/ 337088 h 606722"/>
                <a:gd name="connsiteX94" fmla="*/ 0 w 607639"/>
                <a:gd name="connsiteY94" fmla="*/ 269634 h 606722"/>
                <a:gd name="connsiteX95" fmla="*/ 47974 w 607639"/>
                <a:gd name="connsiteY95" fmla="*/ 269634 h 606722"/>
                <a:gd name="connsiteX96" fmla="*/ 47974 w 607639"/>
                <a:gd name="connsiteY96" fmla="*/ 279410 h 606722"/>
                <a:gd name="connsiteX97" fmla="*/ 105916 w 607639"/>
                <a:gd name="connsiteY97" fmla="*/ 279410 h 606722"/>
                <a:gd name="connsiteX98" fmla="*/ 146948 w 607639"/>
                <a:gd name="connsiteY98" fmla="*/ 180675 h 606722"/>
                <a:gd name="connsiteX99" fmla="*/ 105916 w 607639"/>
                <a:gd name="connsiteY99" fmla="*/ 139705 h 606722"/>
                <a:gd name="connsiteX100" fmla="*/ 99063 w 607639"/>
                <a:gd name="connsiteY100" fmla="*/ 146637 h 606722"/>
                <a:gd name="connsiteX101" fmla="*/ 65063 w 607639"/>
                <a:gd name="connsiteY101" fmla="*/ 112688 h 606722"/>
                <a:gd name="connsiteX102" fmla="*/ 106450 w 607639"/>
                <a:gd name="connsiteY102" fmla="*/ 71452 h 606722"/>
                <a:gd name="connsiteX103" fmla="*/ 112859 w 607639"/>
                <a:gd name="connsiteY103" fmla="*/ 64965 h 606722"/>
                <a:gd name="connsiteX104" fmla="*/ 146859 w 607639"/>
                <a:gd name="connsiteY104" fmla="*/ 98913 h 606722"/>
                <a:gd name="connsiteX105" fmla="*/ 139916 w 607639"/>
                <a:gd name="connsiteY105" fmla="*/ 105756 h 606722"/>
                <a:gd name="connsiteX106" fmla="*/ 180948 w 607639"/>
                <a:gd name="connsiteY106" fmla="*/ 146726 h 606722"/>
                <a:gd name="connsiteX107" fmla="*/ 279832 w 607639"/>
                <a:gd name="connsiteY107" fmla="*/ 105756 h 606722"/>
                <a:gd name="connsiteX108" fmla="*/ 279832 w 607639"/>
                <a:gd name="connsiteY108" fmla="*/ 47901 h 606722"/>
                <a:gd name="connsiteX109" fmla="*/ 270042 w 607639"/>
                <a:gd name="connsiteY109" fmla="*/ 47901 h 606722"/>
                <a:gd name="connsiteX110" fmla="*/ 270042 w 607639"/>
                <a:gd name="connsiteY11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607639" h="606722">
                  <a:moveTo>
                    <a:pt x="499463" y="537003"/>
                  </a:moveTo>
                  <a:cubicBezTo>
                    <a:pt x="499198" y="537268"/>
                    <a:pt x="499022" y="537444"/>
                    <a:pt x="498757" y="537709"/>
                  </a:cubicBezTo>
                  <a:lnTo>
                    <a:pt x="499022" y="537356"/>
                  </a:lnTo>
                  <a:close/>
                  <a:moveTo>
                    <a:pt x="500803" y="535663"/>
                  </a:moveTo>
                  <a:lnTo>
                    <a:pt x="499815" y="536651"/>
                  </a:lnTo>
                  <a:lnTo>
                    <a:pt x="500020" y="536417"/>
                  </a:lnTo>
                  <a:lnTo>
                    <a:pt x="500299" y="536158"/>
                  </a:lnTo>
                  <a:lnTo>
                    <a:pt x="500570" y="535863"/>
                  </a:lnTo>
                  <a:close/>
                  <a:moveTo>
                    <a:pt x="501791" y="534675"/>
                  </a:moveTo>
                  <a:cubicBezTo>
                    <a:pt x="501522" y="534944"/>
                    <a:pt x="501162" y="535304"/>
                    <a:pt x="500803" y="535663"/>
                  </a:cubicBezTo>
                  <a:lnTo>
                    <a:pt x="501252" y="535124"/>
                  </a:lnTo>
                  <a:cubicBezTo>
                    <a:pt x="501432" y="535034"/>
                    <a:pt x="501611" y="534855"/>
                    <a:pt x="501791" y="534675"/>
                  </a:cubicBezTo>
                  <a:close/>
                  <a:moveTo>
                    <a:pt x="505742" y="530723"/>
                  </a:moveTo>
                  <a:cubicBezTo>
                    <a:pt x="505467" y="531005"/>
                    <a:pt x="505192" y="531288"/>
                    <a:pt x="504825" y="531570"/>
                  </a:cubicBezTo>
                  <a:lnTo>
                    <a:pt x="505284" y="531099"/>
                  </a:lnTo>
                  <a:close/>
                  <a:moveTo>
                    <a:pt x="347031" y="313892"/>
                  </a:moveTo>
                  <a:cubicBezTo>
                    <a:pt x="328963" y="313892"/>
                    <a:pt x="314366" y="328467"/>
                    <a:pt x="314366" y="346508"/>
                  </a:cubicBezTo>
                  <a:cubicBezTo>
                    <a:pt x="314366" y="364549"/>
                    <a:pt x="328963" y="379123"/>
                    <a:pt x="347031" y="379123"/>
                  </a:cubicBezTo>
                  <a:cubicBezTo>
                    <a:pt x="365099" y="379123"/>
                    <a:pt x="379696" y="364549"/>
                    <a:pt x="379696" y="346508"/>
                  </a:cubicBezTo>
                  <a:cubicBezTo>
                    <a:pt x="379696" y="328467"/>
                    <a:pt x="365099" y="313892"/>
                    <a:pt x="347031" y="313892"/>
                  </a:cubicBezTo>
                  <a:close/>
                  <a:moveTo>
                    <a:pt x="260607" y="213024"/>
                  </a:moveTo>
                  <a:cubicBezTo>
                    <a:pt x="231325" y="213024"/>
                    <a:pt x="207649" y="236663"/>
                    <a:pt x="207649" y="265813"/>
                  </a:cubicBezTo>
                  <a:cubicBezTo>
                    <a:pt x="207649" y="295052"/>
                    <a:pt x="231325" y="318691"/>
                    <a:pt x="260607" y="318691"/>
                  </a:cubicBezTo>
                  <a:cubicBezTo>
                    <a:pt x="289801" y="318691"/>
                    <a:pt x="313476" y="295052"/>
                    <a:pt x="313476" y="265813"/>
                  </a:cubicBezTo>
                  <a:cubicBezTo>
                    <a:pt x="313476" y="236663"/>
                    <a:pt x="289801" y="213024"/>
                    <a:pt x="260607" y="213024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69372" y="0"/>
                    <a:pt x="369372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2" y="110200"/>
                    <a:pt x="398743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38351" y="76429"/>
                    <a:pt x="472262" y="42569"/>
                    <a:pt x="494691" y="64965"/>
                  </a:cubicBezTo>
                  <a:lnTo>
                    <a:pt x="530383" y="100602"/>
                  </a:lnTo>
                  <a:lnTo>
                    <a:pt x="531095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64917" y="135084"/>
                    <a:pt x="531006" y="168944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6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37908"/>
                    <a:pt x="607639" y="237908"/>
                    <a:pt x="607639" y="269634"/>
                  </a:cubicBezTo>
                  <a:lnTo>
                    <a:pt x="607639" y="337088"/>
                  </a:lnTo>
                  <a:cubicBezTo>
                    <a:pt x="607639" y="368814"/>
                    <a:pt x="559576" y="368814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6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31006" y="437689"/>
                    <a:pt x="565006" y="471549"/>
                    <a:pt x="542487" y="493945"/>
                  </a:cubicBezTo>
                  <a:lnTo>
                    <a:pt x="506885" y="529582"/>
                  </a:lnTo>
                  <a:lnTo>
                    <a:pt x="506867" y="529599"/>
                  </a:lnTo>
                  <a:lnTo>
                    <a:pt x="505283" y="531093"/>
                  </a:lnTo>
                  <a:lnTo>
                    <a:pt x="501278" y="535092"/>
                  </a:lnTo>
                  <a:lnTo>
                    <a:pt x="500570" y="535863"/>
                  </a:lnTo>
                  <a:lnTo>
                    <a:pt x="500309" y="536086"/>
                  </a:lnTo>
                  <a:lnTo>
                    <a:pt x="500020" y="536417"/>
                  </a:lnTo>
                  <a:lnTo>
                    <a:pt x="499052" y="537314"/>
                  </a:lnTo>
                  <a:lnTo>
                    <a:pt x="498162" y="538291"/>
                  </a:lnTo>
                  <a:lnTo>
                    <a:pt x="494691" y="541668"/>
                  </a:lnTo>
                  <a:cubicBezTo>
                    <a:pt x="472351" y="564064"/>
                    <a:pt x="438351" y="530204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3" y="481858"/>
                    <a:pt x="364832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69372" y="558732"/>
                    <a:pt x="369372" y="606722"/>
                    <a:pt x="337597" y="606722"/>
                  </a:cubicBezTo>
                  <a:lnTo>
                    <a:pt x="270042" y="606722"/>
                  </a:lnTo>
                  <a:cubicBezTo>
                    <a:pt x="238267" y="606722"/>
                    <a:pt x="238267" y="558732"/>
                    <a:pt x="270042" y="558732"/>
                  </a:cubicBezTo>
                  <a:lnTo>
                    <a:pt x="279832" y="558732"/>
                  </a:lnTo>
                  <a:lnTo>
                    <a:pt x="279832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69288" y="530204"/>
                    <a:pt x="135288" y="564064"/>
                    <a:pt x="112859" y="541668"/>
                  </a:cubicBezTo>
                  <a:lnTo>
                    <a:pt x="77256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42633" y="471549"/>
                    <a:pt x="76633" y="437689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6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68814"/>
                    <a:pt x="0" y="368814"/>
                    <a:pt x="0" y="337088"/>
                  </a:cubicBezTo>
                  <a:lnTo>
                    <a:pt x="0" y="269634"/>
                  </a:lnTo>
                  <a:cubicBezTo>
                    <a:pt x="0" y="237908"/>
                    <a:pt x="47974" y="237908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6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76633" y="168944"/>
                    <a:pt x="42633" y="135084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35377" y="42569"/>
                    <a:pt x="169288" y="76518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2" y="105756"/>
                  </a:cubicBezTo>
                  <a:lnTo>
                    <a:pt x="279832" y="47901"/>
                  </a:lnTo>
                  <a:lnTo>
                    <a:pt x="270042" y="47901"/>
                  </a:lnTo>
                  <a:cubicBezTo>
                    <a:pt x="238267" y="47901"/>
                    <a:pt x="238267" y="0"/>
                    <a:pt x="270042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sx="102000" sy="102000" algn="ctr" rotWithShape="0">
                <a:schemeClr val="accent5">
                  <a:lumMod val="7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E97DD02C-0533-D940-BC2B-F4770FE8BE97}"/>
              </a:ext>
            </a:extLst>
          </p:cNvPr>
          <p:cNvSpPr/>
          <p:nvPr/>
        </p:nvSpPr>
        <p:spPr>
          <a:xfrm>
            <a:off x="381368" y="4316362"/>
            <a:ext cx="6725917" cy="1268098"/>
          </a:xfrm>
          <a:prstGeom prst="roundRect">
            <a:avLst>
              <a:gd name="adj" fmla="val 5223"/>
            </a:avLst>
          </a:prstGeom>
          <a:solidFill>
            <a:schemeClr val="tx2"/>
          </a:solidFill>
          <a:ln>
            <a:noFill/>
          </a:ln>
          <a:effectLst>
            <a:outerShdw blurRad="228600" dist="762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27B7322-8C00-90BB-4AE4-65867BCFC382}"/>
              </a:ext>
            </a:extLst>
          </p:cNvPr>
          <p:cNvGrpSpPr/>
          <p:nvPr/>
        </p:nvGrpSpPr>
        <p:grpSpPr>
          <a:xfrm>
            <a:off x="539544" y="4443718"/>
            <a:ext cx="6164109" cy="871713"/>
            <a:chOff x="610618" y="3115691"/>
            <a:chExt cx="6164109" cy="871713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6402975-7878-22C0-E94B-EA5C98817EF2}"/>
                </a:ext>
              </a:extLst>
            </p:cNvPr>
            <p:cNvSpPr txBox="1"/>
            <p:nvPr/>
          </p:nvSpPr>
          <p:spPr>
            <a:xfrm>
              <a:off x="883471" y="3115691"/>
              <a:ext cx="5891256" cy="8717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>
                  <a:solidFill>
                    <a:schemeClr val="bg2">
                      <a:lumMod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OPPOSans M" panose="00020600040101010101" pitchFamily="18" charset="-122"/>
                </a:rPr>
                <a:t>CSOD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OPPOSans M" panose="00020600040101010101" pitchFamily="18" charset="-122"/>
                </a:rPr>
                <a:t>的优势？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OPPOSans M" panose="00020600040101010101" pitchFamily="18" charset="-122"/>
              </a:endParaRPr>
            </a:p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Segoe UI" panose="020B0502040204020203" pitchFamily="34" charset="0"/>
                </a:rPr>
                <a:t>电荷敏感；结构简单，可以做成大通量并行检测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OPPOSans M" panose="00020600040101010101" pitchFamily="18" charset="-122"/>
              </a:endParaRPr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EA0F4989-7F09-47BE-5757-3EF44DDCA9CA}"/>
                </a:ext>
              </a:extLst>
            </p:cNvPr>
            <p:cNvSpPr/>
            <p:nvPr/>
          </p:nvSpPr>
          <p:spPr>
            <a:xfrm>
              <a:off x="610618" y="3288945"/>
              <a:ext cx="213707" cy="213385"/>
            </a:xfrm>
            <a:custGeom>
              <a:avLst/>
              <a:gdLst>
                <a:gd name="connsiteX0" fmla="*/ 499463 w 607639"/>
                <a:gd name="connsiteY0" fmla="*/ 537003 h 606722"/>
                <a:gd name="connsiteX1" fmla="*/ 498757 w 607639"/>
                <a:gd name="connsiteY1" fmla="*/ 537709 h 606722"/>
                <a:gd name="connsiteX2" fmla="*/ 499022 w 607639"/>
                <a:gd name="connsiteY2" fmla="*/ 537356 h 606722"/>
                <a:gd name="connsiteX3" fmla="*/ 500803 w 607639"/>
                <a:gd name="connsiteY3" fmla="*/ 535663 h 606722"/>
                <a:gd name="connsiteX4" fmla="*/ 499815 w 607639"/>
                <a:gd name="connsiteY4" fmla="*/ 536651 h 606722"/>
                <a:gd name="connsiteX5" fmla="*/ 500020 w 607639"/>
                <a:gd name="connsiteY5" fmla="*/ 536417 h 606722"/>
                <a:gd name="connsiteX6" fmla="*/ 500299 w 607639"/>
                <a:gd name="connsiteY6" fmla="*/ 536158 h 606722"/>
                <a:gd name="connsiteX7" fmla="*/ 500570 w 607639"/>
                <a:gd name="connsiteY7" fmla="*/ 535863 h 606722"/>
                <a:gd name="connsiteX8" fmla="*/ 501791 w 607639"/>
                <a:gd name="connsiteY8" fmla="*/ 534675 h 606722"/>
                <a:gd name="connsiteX9" fmla="*/ 500803 w 607639"/>
                <a:gd name="connsiteY9" fmla="*/ 535663 h 606722"/>
                <a:gd name="connsiteX10" fmla="*/ 501252 w 607639"/>
                <a:gd name="connsiteY10" fmla="*/ 535124 h 606722"/>
                <a:gd name="connsiteX11" fmla="*/ 501791 w 607639"/>
                <a:gd name="connsiteY11" fmla="*/ 534675 h 606722"/>
                <a:gd name="connsiteX12" fmla="*/ 505742 w 607639"/>
                <a:gd name="connsiteY12" fmla="*/ 530723 h 606722"/>
                <a:gd name="connsiteX13" fmla="*/ 504825 w 607639"/>
                <a:gd name="connsiteY13" fmla="*/ 531570 h 606722"/>
                <a:gd name="connsiteX14" fmla="*/ 505284 w 607639"/>
                <a:gd name="connsiteY14" fmla="*/ 531099 h 606722"/>
                <a:gd name="connsiteX15" fmla="*/ 347031 w 607639"/>
                <a:gd name="connsiteY15" fmla="*/ 313892 h 606722"/>
                <a:gd name="connsiteX16" fmla="*/ 314366 w 607639"/>
                <a:gd name="connsiteY16" fmla="*/ 346508 h 606722"/>
                <a:gd name="connsiteX17" fmla="*/ 347031 w 607639"/>
                <a:gd name="connsiteY17" fmla="*/ 379123 h 606722"/>
                <a:gd name="connsiteX18" fmla="*/ 379696 w 607639"/>
                <a:gd name="connsiteY18" fmla="*/ 346508 h 606722"/>
                <a:gd name="connsiteX19" fmla="*/ 347031 w 607639"/>
                <a:gd name="connsiteY19" fmla="*/ 313892 h 606722"/>
                <a:gd name="connsiteX20" fmla="*/ 260607 w 607639"/>
                <a:gd name="connsiteY20" fmla="*/ 213024 h 606722"/>
                <a:gd name="connsiteX21" fmla="*/ 207649 w 607639"/>
                <a:gd name="connsiteY21" fmla="*/ 265813 h 606722"/>
                <a:gd name="connsiteX22" fmla="*/ 260607 w 607639"/>
                <a:gd name="connsiteY22" fmla="*/ 318691 h 606722"/>
                <a:gd name="connsiteX23" fmla="*/ 313476 w 607639"/>
                <a:gd name="connsiteY23" fmla="*/ 265813 h 606722"/>
                <a:gd name="connsiteX24" fmla="*/ 260607 w 607639"/>
                <a:gd name="connsiteY24" fmla="*/ 213024 h 606722"/>
                <a:gd name="connsiteX25" fmla="*/ 270042 w 607639"/>
                <a:gd name="connsiteY25" fmla="*/ 0 h 606722"/>
                <a:gd name="connsiteX26" fmla="*/ 337597 w 607639"/>
                <a:gd name="connsiteY26" fmla="*/ 0 h 606722"/>
                <a:gd name="connsiteX27" fmla="*/ 337597 w 607639"/>
                <a:gd name="connsiteY27" fmla="*/ 47901 h 606722"/>
                <a:gd name="connsiteX28" fmla="*/ 327806 w 607639"/>
                <a:gd name="connsiteY28" fmla="*/ 47901 h 606722"/>
                <a:gd name="connsiteX29" fmla="*/ 327806 w 607639"/>
                <a:gd name="connsiteY29" fmla="*/ 105756 h 606722"/>
                <a:gd name="connsiteX30" fmla="*/ 426691 w 607639"/>
                <a:gd name="connsiteY30" fmla="*/ 146726 h 606722"/>
                <a:gd name="connsiteX31" fmla="*/ 467723 w 607639"/>
                <a:gd name="connsiteY31" fmla="*/ 105756 h 606722"/>
                <a:gd name="connsiteX32" fmla="*/ 460780 w 607639"/>
                <a:gd name="connsiteY32" fmla="*/ 98913 h 606722"/>
                <a:gd name="connsiteX33" fmla="*/ 494691 w 607639"/>
                <a:gd name="connsiteY33" fmla="*/ 64965 h 606722"/>
                <a:gd name="connsiteX34" fmla="*/ 530383 w 607639"/>
                <a:gd name="connsiteY34" fmla="*/ 100602 h 606722"/>
                <a:gd name="connsiteX35" fmla="*/ 531095 w 607639"/>
                <a:gd name="connsiteY35" fmla="*/ 101313 h 606722"/>
                <a:gd name="connsiteX36" fmla="*/ 537414 w 607639"/>
                <a:gd name="connsiteY36" fmla="*/ 107534 h 606722"/>
                <a:gd name="connsiteX37" fmla="*/ 537770 w 607639"/>
                <a:gd name="connsiteY37" fmla="*/ 107978 h 606722"/>
                <a:gd name="connsiteX38" fmla="*/ 537948 w 607639"/>
                <a:gd name="connsiteY38" fmla="*/ 108156 h 606722"/>
                <a:gd name="connsiteX39" fmla="*/ 538482 w 607639"/>
                <a:gd name="connsiteY39" fmla="*/ 108689 h 606722"/>
                <a:gd name="connsiteX40" fmla="*/ 538215 w 607639"/>
                <a:gd name="connsiteY40" fmla="*/ 108423 h 606722"/>
                <a:gd name="connsiteX41" fmla="*/ 538749 w 607639"/>
                <a:gd name="connsiteY41" fmla="*/ 108867 h 606722"/>
                <a:gd name="connsiteX42" fmla="*/ 539105 w 607639"/>
                <a:gd name="connsiteY42" fmla="*/ 109311 h 606722"/>
                <a:gd name="connsiteX43" fmla="*/ 542487 w 607639"/>
                <a:gd name="connsiteY43" fmla="*/ 112688 h 606722"/>
                <a:gd name="connsiteX44" fmla="*/ 508576 w 607639"/>
                <a:gd name="connsiteY44" fmla="*/ 146637 h 606722"/>
                <a:gd name="connsiteX45" fmla="*/ 501634 w 607639"/>
                <a:gd name="connsiteY45" fmla="*/ 139705 h 606722"/>
                <a:gd name="connsiteX46" fmla="*/ 460691 w 607639"/>
                <a:gd name="connsiteY46" fmla="*/ 180675 h 606722"/>
                <a:gd name="connsiteX47" fmla="*/ 501723 w 607639"/>
                <a:gd name="connsiteY47" fmla="*/ 279410 h 606722"/>
                <a:gd name="connsiteX48" fmla="*/ 559576 w 607639"/>
                <a:gd name="connsiteY48" fmla="*/ 279410 h 606722"/>
                <a:gd name="connsiteX49" fmla="*/ 559576 w 607639"/>
                <a:gd name="connsiteY49" fmla="*/ 269634 h 606722"/>
                <a:gd name="connsiteX50" fmla="*/ 607639 w 607639"/>
                <a:gd name="connsiteY50" fmla="*/ 269634 h 606722"/>
                <a:gd name="connsiteX51" fmla="*/ 607639 w 607639"/>
                <a:gd name="connsiteY51" fmla="*/ 337088 h 606722"/>
                <a:gd name="connsiteX52" fmla="*/ 559576 w 607639"/>
                <a:gd name="connsiteY52" fmla="*/ 337088 h 606722"/>
                <a:gd name="connsiteX53" fmla="*/ 559576 w 607639"/>
                <a:gd name="connsiteY53" fmla="*/ 327312 h 606722"/>
                <a:gd name="connsiteX54" fmla="*/ 501723 w 607639"/>
                <a:gd name="connsiteY54" fmla="*/ 327312 h 606722"/>
                <a:gd name="connsiteX55" fmla="*/ 460691 w 607639"/>
                <a:gd name="connsiteY55" fmla="*/ 426047 h 606722"/>
                <a:gd name="connsiteX56" fmla="*/ 501634 w 607639"/>
                <a:gd name="connsiteY56" fmla="*/ 467017 h 606722"/>
                <a:gd name="connsiteX57" fmla="*/ 508576 w 607639"/>
                <a:gd name="connsiteY57" fmla="*/ 460085 h 606722"/>
                <a:gd name="connsiteX58" fmla="*/ 542487 w 607639"/>
                <a:gd name="connsiteY58" fmla="*/ 493945 h 606722"/>
                <a:gd name="connsiteX59" fmla="*/ 506885 w 607639"/>
                <a:gd name="connsiteY59" fmla="*/ 529582 h 606722"/>
                <a:gd name="connsiteX60" fmla="*/ 506867 w 607639"/>
                <a:gd name="connsiteY60" fmla="*/ 529599 h 606722"/>
                <a:gd name="connsiteX61" fmla="*/ 505283 w 607639"/>
                <a:gd name="connsiteY61" fmla="*/ 531093 h 606722"/>
                <a:gd name="connsiteX62" fmla="*/ 501278 w 607639"/>
                <a:gd name="connsiteY62" fmla="*/ 535092 h 606722"/>
                <a:gd name="connsiteX63" fmla="*/ 500570 w 607639"/>
                <a:gd name="connsiteY63" fmla="*/ 535863 h 606722"/>
                <a:gd name="connsiteX64" fmla="*/ 500309 w 607639"/>
                <a:gd name="connsiteY64" fmla="*/ 536086 h 606722"/>
                <a:gd name="connsiteX65" fmla="*/ 500020 w 607639"/>
                <a:gd name="connsiteY65" fmla="*/ 536417 h 606722"/>
                <a:gd name="connsiteX66" fmla="*/ 499052 w 607639"/>
                <a:gd name="connsiteY66" fmla="*/ 537314 h 606722"/>
                <a:gd name="connsiteX67" fmla="*/ 498162 w 607639"/>
                <a:gd name="connsiteY67" fmla="*/ 538291 h 606722"/>
                <a:gd name="connsiteX68" fmla="*/ 494691 w 607639"/>
                <a:gd name="connsiteY68" fmla="*/ 541668 h 606722"/>
                <a:gd name="connsiteX69" fmla="*/ 460780 w 607639"/>
                <a:gd name="connsiteY69" fmla="*/ 507809 h 606722"/>
                <a:gd name="connsiteX70" fmla="*/ 467723 w 607639"/>
                <a:gd name="connsiteY70" fmla="*/ 500877 h 606722"/>
                <a:gd name="connsiteX71" fmla="*/ 426691 w 607639"/>
                <a:gd name="connsiteY71" fmla="*/ 459996 h 606722"/>
                <a:gd name="connsiteX72" fmla="*/ 327806 w 607639"/>
                <a:gd name="connsiteY72" fmla="*/ 500966 h 606722"/>
                <a:gd name="connsiteX73" fmla="*/ 327806 w 607639"/>
                <a:gd name="connsiteY73" fmla="*/ 558732 h 606722"/>
                <a:gd name="connsiteX74" fmla="*/ 337597 w 607639"/>
                <a:gd name="connsiteY74" fmla="*/ 558732 h 606722"/>
                <a:gd name="connsiteX75" fmla="*/ 337597 w 607639"/>
                <a:gd name="connsiteY75" fmla="*/ 606722 h 606722"/>
                <a:gd name="connsiteX76" fmla="*/ 270042 w 607639"/>
                <a:gd name="connsiteY76" fmla="*/ 606722 h 606722"/>
                <a:gd name="connsiteX77" fmla="*/ 270042 w 607639"/>
                <a:gd name="connsiteY77" fmla="*/ 558732 h 606722"/>
                <a:gd name="connsiteX78" fmla="*/ 279832 w 607639"/>
                <a:gd name="connsiteY78" fmla="*/ 558732 h 606722"/>
                <a:gd name="connsiteX79" fmla="*/ 279832 w 607639"/>
                <a:gd name="connsiteY79" fmla="*/ 500966 h 606722"/>
                <a:gd name="connsiteX80" fmla="*/ 180948 w 607639"/>
                <a:gd name="connsiteY80" fmla="*/ 459996 h 606722"/>
                <a:gd name="connsiteX81" fmla="*/ 139916 w 607639"/>
                <a:gd name="connsiteY81" fmla="*/ 500877 h 606722"/>
                <a:gd name="connsiteX82" fmla="*/ 146859 w 607639"/>
                <a:gd name="connsiteY82" fmla="*/ 507809 h 606722"/>
                <a:gd name="connsiteX83" fmla="*/ 112859 w 607639"/>
                <a:gd name="connsiteY83" fmla="*/ 541668 h 606722"/>
                <a:gd name="connsiteX84" fmla="*/ 77256 w 607639"/>
                <a:gd name="connsiteY84" fmla="*/ 506120 h 606722"/>
                <a:gd name="connsiteX85" fmla="*/ 68534 w 607639"/>
                <a:gd name="connsiteY85" fmla="*/ 497411 h 606722"/>
                <a:gd name="connsiteX86" fmla="*/ 65063 w 607639"/>
                <a:gd name="connsiteY86" fmla="*/ 493945 h 606722"/>
                <a:gd name="connsiteX87" fmla="*/ 99063 w 607639"/>
                <a:gd name="connsiteY87" fmla="*/ 460085 h 606722"/>
                <a:gd name="connsiteX88" fmla="*/ 105916 w 607639"/>
                <a:gd name="connsiteY88" fmla="*/ 467017 h 606722"/>
                <a:gd name="connsiteX89" fmla="*/ 146948 w 607639"/>
                <a:gd name="connsiteY89" fmla="*/ 426047 h 606722"/>
                <a:gd name="connsiteX90" fmla="*/ 105916 w 607639"/>
                <a:gd name="connsiteY90" fmla="*/ 327312 h 606722"/>
                <a:gd name="connsiteX91" fmla="*/ 47974 w 607639"/>
                <a:gd name="connsiteY91" fmla="*/ 327312 h 606722"/>
                <a:gd name="connsiteX92" fmla="*/ 47974 w 607639"/>
                <a:gd name="connsiteY92" fmla="*/ 337088 h 606722"/>
                <a:gd name="connsiteX93" fmla="*/ 0 w 607639"/>
                <a:gd name="connsiteY93" fmla="*/ 337088 h 606722"/>
                <a:gd name="connsiteX94" fmla="*/ 0 w 607639"/>
                <a:gd name="connsiteY94" fmla="*/ 269634 h 606722"/>
                <a:gd name="connsiteX95" fmla="*/ 47974 w 607639"/>
                <a:gd name="connsiteY95" fmla="*/ 269634 h 606722"/>
                <a:gd name="connsiteX96" fmla="*/ 47974 w 607639"/>
                <a:gd name="connsiteY96" fmla="*/ 279410 h 606722"/>
                <a:gd name="connsiteX97" fmla="*/ 105916 w 607639"/>
                <a:gd name="connsiteY97" fmla="*/ 279410 h 606722"/>
                <a:gd name="connsiteX98" fmla="*/ 146948 w 607639"/>
                <a:gd name="connsiteY98" fmla="*/ 180675 h 606722"/>
                <a:gd name="connsiteX99" fmla="*/ 105916 w 607639"/>
                <a:gd name="connsiteY99" fmla="*/ 139705 h 606722"/>
                <a:gd name="connsiteX100" fmla="*/ 99063 w 607639"/>
                <a:gd name="connsiteY100" fmla="*/ 146637 h 606722"/>
                <a:gd name="connsiteX101" fmla="*/ 65063 w 607639"/>
                <a:gd name="connsiteY101" fmla="*/ 112688 h 606722"/>
                <a:gd name="connsiteX102" fmla="*/ 106450 w 607639"/>
                <a:gd name="connsiteY102" fmla="*/ 71452 h 606722"/>
                <a:gd name="connsiteX103" fmla="*/ 112859 w 607639"/>
                <a:gd name="connsiteY103" fmla="*/ 64965 h 606722"/>
                <a:gd name="connsiteX104" fmla="*/ 146859 w 607639"/>
                <a:gd name="connsiteY104" fmla="*/ 98913 h 606722"/>
                <a:gd name="connsiteX105" fmla="*/ 139916 w 607639"/>
                <a:gd name="connsiteY105" fmla="*/ 105756 h 606722"/>
                <a:gd name="connsiteX106" fmla="*/ 180948 w 607639"/>
                <a:gd name="connsiteY106" fmla="*/ 146726 h 606722"/>
                <a:gd name="connsiteX107" fmla="*/ 279832 w 607639"/>
                <a:gd name="connsiteY107" fmla="*/ 105756 h 606722"/>
                <a:gd name="connsiteX108" fmla="*/ 279832 w 607639"/>
                <a:gd name="connsiteY108" fmla="*/ 47901 h 606722"/>
                <a:gd name="connsiteX109" fmla="*/ 270042 w 607639"/>
                <a:gd name="connsiteY109" fmla="*/ 47901 h 606722"/>
                <a:gd name="connsiteX110" fmla="*/ 270042 w 607639"/>
                <a:gd name="connsiteY11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607639" h="606722">
                  <a:moveTo>
                    <a:pt x="499463" y="537003"/>
                  </a:moveTo>
                  <a:cubicBezTo>
                    <a:pt x="499198" y="537268"/>
                    <a:pt x="499022" y="537444"/>
                    <a:pt x="498757" y="537709"/>
                  </a:cubicBezTo>
                  <a:lnTo>
                    <a:pt x="499022" y="537356"/>
                  </a:lnTo>
                  <a:close/>
                  <a:moveTo>
                    <a:pt x="500803" y="535663"/>
                  </a:moveTo>
                  <a:lnTo>
                    <a:pt x="499815" y="536651"/>
                  </a:lnTo>
                  <a:lnTo>
                    <a:pt x="500020" y="536417"/>
                  </a:lnTo>
                  <a:lnTo>
                    <a:pt x="500299" y="536158"/>
                  </a:lnTo>
                  <a:lnTo>
                    <a:pt x="500570" y="535863"/>
                  </a:lnTo>
                  <a:close/>
                  <a:moveTo>
                    <a:pt x="501791" y="534675"/>
                  </a:moveTo>
                  <a:cubicBezTo>
                    <a:pt x="501522" y="534944"/>
                    <a:pt x="501162" y="535304"/>
                    <a:pt x="500803" y="535663"/>
                  </a:cubicBezTo>
                  <a:lnTo>
                    <a:pt x="501252" y="535124"/>
                  </a:lnTo>
                  <a:cubicBezTo>
                    <a:pt x="501432" y="535034"/>
                    <a:pt x="501611" y="534855"/>
                    <a:pt x="501791" y="534675"/>
                  </a:cubicBezTo>
                  <a:close/>
                  <a:moveTo>
                    <a:pt x="505742" y="530723"/>
                  </a:moveTo>
                  <a:cubicBezTo>
                    <a:pt x="505467" y="531005"/>
                    <a:pt x="505192" y="531288"/>
                    <a:pt x="504825" y="531570"/>
                  </a:cubicBezTo>
                  <a:lnTo>
                    <a:pt x="505284" y="531099"/>
                  </a:lnTo>
                  <a:close/>
                  <a:moveTo>
                    <a:pt x="347031" y="313892"/>
                  </a:moveTo>
                  <a:cubicBezTo>
                    <a:pt x="328963" y="313892"/>
                    <a:pt x="314366" y="328467"/>
                    <a:pt x="314366" y="346508"/>
                  </a:cubicBezTo>
                  <a:cubicBezTo>
                    <a:pt x="314366" y="364549"/>
                    <a:pt x="328963" y="379123"/>
                    <a:pt x="347031" y="379123"/>
                  </a:cubicBezTo>
                  <a:cubicBezTo>
                    <a:pt x="365099" y="379123"/>
                    <a:pt x="379696" y="364549"/>
                    <a:pt x="379696" y="346508"/>
                  </a:cubicBezTo>
                  <a:cubicBezTo>
                    <a:pt x="379696" y="328467"/>
                    <a:pt x="365099" y="313892"/>
                    <a:pt x="347031" y="313892"/>
                  </a:cubicBezTo>
                  <a:close/>
                  <a:moveTo>
                    <a:pt x="260607" y="213024"/>
                  </a:moveTo>
                  <a:cubicBezTo>
                    <a:pt x="231325" y="213024"/>
                    <a:pt x="207649" y="236663"/>
                    <a:pt x="207649" y="265813"/>
                  </a:cubicBezTo>
                  <a:cubicBezTo>
                    <a:pt x="207649" y="295052"/>
                    <a:pt x="231325" y="318691"/>
                    <a:pt x="260607" y="318691"/>
                  </a:cubicBezTo>
                  <a:cubicBezTo>
                    <a:pt x="289801" y="318691"/>
                    <a:pt x="313476" y="295052"/>
                    <a:pt x="313476" y="265813"/>
                  </a:cubicBezTo>
                  <a:cubicBezTo>
                    <a:pt x="313476" y="236663"/>
                    <a:pt x="289801" y="213024"/>
                    <a:pt x="260607" y="213024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69372" y="0"/>
                    <a:pt x="369372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2" y="110200"/>
                    <a:pt x="398743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38351" y="76429"/>
                    <a:pt x="472262" y="42569"/>
                    <a:pt x="494691" y="64965"/>
                  </a:cubicBezTo>
                  <a:lnTo>
                    <a:pt x="530383" y="100602"/>
                  </a:lnTo>
                  <a:lnTo>
                    <a:pt x="531095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64917" y="135084"/>
                    <a:pt x="531006" y="168944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6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37908"/>
                    <a:pt x="607639" y="237908"/>
                    <a:pt x="607639" y="269634"/>
                  </a:cubicBezTo>
                  <a:lnTo>
                    <a:pt x="607639" y="337088"/>
                  </a:lnTo>
                  <a:cubicBezTo>
                    <a:pt x="607639" y="368814"/>
                    <a:pt x="559576" y="368814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6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31006" y="437689"/>
                    <a:pt x="565006" y="471549"/>
                    <a:pt x="542487" y="493945"/>
                  </a:cubicBezTo>
                  <a:lnTo>
                    <a:pt x="506885" y="529582"/>
                  </a:lnTo>
                  <a:lnTo>
                    <a:pt x="506867" y="529599"/>
                  </a:lnTo>
                  <a:lnTo>
                    <a:pt x="505283" y="531093"/>
                  </a:lnTo>
                  <a:lnTo>
                    <a:pt x="501278" y="535092"/>
                  </a:lnTo>
                  <a:lnTo>
                    <a:pt x="500570" y="535863"/>
                  </a:lnTo>
                  <a:lnTo>
                    <a:pt x="500309" y="536086"/>
                  </a:lnTo>
                  <a:lnTo>
                    <a:pt x="500020" y="536417"/>
                  </a:lnTo>
                  <a:lnTo>
                    <a:pt x="499052" y="537314"/>
                  </a:lnTo>
                  <a:lnTo>
                    <a:pt x="498162" y="538291"/>
                  </a:lnTo>
                  <a:lnTo>
                    <a:pt x="494691" y="541668"/>
                  </a:lnTo>
                  <a:cubicBezTo>
                    <a:pt x="472351" y="564064"/>
                    <a:pt x="438351" y="530204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3" y="481858"/>
                    <a:pt x="364832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69372" y="558732"/>
                    <a:pt x="369372" y="606722"/>
                    <a:pt x="337597" y="606722"/>
                  </a:cubicBezTo>
                  <a:lnTo>
                    <a:pt x="270042" y="606722"/>
                  </a:lnTo>
                  <a:cubicBezTo>
                    <a:pt x="238267" y="606722"/>
                    <a:pt x="238267" y="558732"/>
                    <a:pt x="270042" y="558732"/>
                  </a:cubicBezTo>
                  <a:lnTo>
                    <a:pt x="279832" y="558732"/>
                  </a:lnTo>
                  <a:lnTo>
                    <a:pt x="279832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69288" y="530204"/>
                    <a:pt x="135288" y="564064"/>
                    <a:pt x="112859" y="541668"/>
                  </a:cubicBezTo>
                  <a:lnTo>
                    <a:pt x="77256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42633" y="471549"/>
                    <a:pt x="76633" y="437689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6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68814"/>
                    <a:pt x="0" y="368814"/>
                    <a:pt x="0" y="337088"/>
                  </a:cubicBezTo>
                  <a:lnTo>
                    <a:pt x="0" y="269634"/>
                  </a:lnTo>
                  <a:cubicBezTo>
                    <a:pt x="0" y="237908"/>
                    <a:pt x="47974" y="237908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6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76633" y="168944"/>
                    <a:pt x="42633" y="135084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35377" y="42569"/>
                    <a:pt x="169288" y="76518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2" y="105756"/>
                  </a:cubicBezTo>
                  <a:lnTo>
                    <a:pt x="279832" y="47901"/>
                  </a:lnTo>
                  <a:lnTo>
                    <a:pt x="270042" y="47901"/>
                  </a:lnTo>
                  <a:cubicBezTo>
                    <a:pt x="238267" y="47901"/>
                    <a:pt x="238267" y="0"/>
                    <a:pt x="270042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sx="102000" sy="102000" algn="ctr" rotWithShape="0">
                <a:schemeClr val="accent5">
                  <a:lumMod val="7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639C1CD0-30D7-BF7A-EA70-439788A2C3AE}"/>
              </a:ext>
            </a:extLst>
          </p:cNvPr>
          <p:cNvSpPr/>
          <p:nvPr/>
        </p:nvSpPr>
        <p:spPr>
          <a:xfrm>
            <a:off x="398723" y="2726245"/>
            <a:ext cx="6725917" cy="1268098"/>
          </a:xfrm>
          <a:prstGeom prst="roundRect">
            <a:avLst>
              <a:gd name="adj" fmla="val 5223"/>
            </a:avLst>
          </a:prstGeom>
          <a:solidFill>
            <a:schemeClr val="tx2"/>
          </a:solidFill>
          <a:ln>
            <a:noFill/>
          </a:ln>
          <a:effectLst>
            <a:outerShdw blurRad="228600" dist="76200" dir="5400000" algn="t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C7DE20F2-7A44-8BF6-F538-A5C4F5624927}"/>
              </a:ext>
            </a:extLst>
          </p:cNvPr>
          <p:cNvGrpSpPr/>
          <p:nvPr/>
        </p:nvGrpSpPr>
        <p:grpSpPr>
          <a:xfrm>
            <a:off x="541956" y="2911549"/>
            <a:ext cx="6161697" cy="873894"/>
            <a:chOff x="613030" y="4393579"/>
            <a:chExt cx="6161697" cy="873894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3FEE5F92-9CEE-8BA4-1DAA-24232C1BCBD0}"/>
                </a:ext>
              </a:extLst>
            </p:cNvPr>
            <p:cNvSpPr txBox="1"/>
            <p:nvPr/>
          </p:nvSpPr>
          <p:spPr>
            <a:xfrm>
              <a:off x="883471" y="4393579"/>
              <a:ext cx="5891256" cy="873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ct val="150000"/>
                </a:lnSpc>
                <a:defRPr>
                  <a:solidFill>
                    <a:schemeClr val="bg2">
                      <a:lumMod val="25000"/>
                    </a:schemeClr>
                  </a:solidFill>
                  <a:latin typeface="OPPOSans M" panose="00020600040101010101" pitchFamily="18" charset="-122"/>
                  <a:ea typeface="OPPOSans M" panose="00020600040101010101" pitchFamily="18" charset="-122"/>
                  <a:cs typeface="OPPOSans M" panose="00020600040101010101" pitchFamily="18" charset="-122"/>
                </a:defRPr>
              </a:lvl1pPr>
            </a:lstStyle>
            <a:p>
              <a:pPr marL="0" marR="0" lvl="0" indent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OPPOSans M" panose="00020600040101010101" pitchFamily="18" charset="-122"/>
                </a:rPr>
                <a:t>SPR</a:t>
              </a: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 panose="020B0502040204020203" pitchFamily="34" charset="0"/>
                  <a:cs typeface="OPPOSans M" panose="00020600040101010101" pitchFamily="18" charset="-122"/>
                </a:rPr>
                <a:t>？为什么不行？</a:t>
              </a:r>
              <a:endPara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cs typeface="OPPOSans M" panose="00020600040101010101" pitchFamily="18" charset="-122"/>
              </a:endParaRPr>
            </a:p>
            <a:p>
              <a:pPr marR="0" lvl="0" algn="just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zh-CN" altLang="en-US" dirty="0">
                  <a:solidFill>
                    <a:schemeClr val="bg1"/>
                  </a:solidFill>
                  <a:latin typeface="Segoe UI" panose="020B0502040204020203" pitchFamily="34" charset="0"/>
                </a:rPr>
                <a:t>质量敏感的传感器，对小分子效果不好</a:t>
              </a:r>
              <a:endParaRPr lang="en-US" altLang="zh-CN" dirty="0">
                <a:solidFill>
                  <a:schemeClr val="bg1"/>
                </a:solidFill>
                <a:latin typeface="Segoe UI" panose="020B0502040204020203" pitchFamily="34" charset="0"/>
              </a:endParaRPr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7630B01-FEA4-90ED-E738-EB0671FB14B8}"/>
                </a:ext>
              </a:extLst>
            </p:cNvPr>
            <p:cNvSpPr/>
            <p:nvPr/>
          </p:nvSpPr>
          <p:spPr>
            <a:xfrm>
              <a:off x="613030" y="4534307"/>
              <a:ext cx="211990" cy="211670"/>
            </a:xfrm>
            <a:custGeom>
              <a:avLst/>
              <a:gdLst>
                <a:gd name="connsiteX0" fmla="*/ 499463 w 607639"/>
                <a:gd name="connsiteY0" fmla="*/ 537003 h 606722"/>
                <a:gd name="connsiteX1" fmla="*/ 498757 w 607639"/>
                <a:gd name="connsiteY1" fmla="*/ 537709 h 606722"/>
                <a:gd name="connsiteX2" fmla="*/ 499022 w 607639"/>
                <a:gd name="connsiteY2" fmla="*/ 537356 h 606722"/>
                <a:gd name="connsiteX3" fmla="*/ 500803 w 607639"/>
                <a:gd name="connsiteY3" fmla="*/ 535663 h 606722"/>
                <a:gd name="connsiteX4" fmla="*/ 499815 w 607639"/>
                <a:gd name="connsiteY4" fmla="*/ 536651 h 606722"/>
                <a:gd name="connsiteX5" fmla="*/ 500020 w 607639"/>
                <a:gd name="connsiteY5" fmla="*/ 536417 h 606722"/>
                <a:gd name="connsiteX6" fmla="*/ 500299 w 607639"/>
                <a:gd name="connsiteY6" fmla="*/ 536158 h 606722"/>
                <a:gd name="connsiteX7" fmla="*/ 500570 w 607639"/>
                <a:gd name="connsiteY7" fmla="*/ 535863 h 606722"/>
                <a:gd name="connsiteX8" fmla="*/ 501791 w 607639"/>
                <a:gd name="connsiteY8" fmla="*/ 534675 h 606722"/>
                <a:gd name="connsiteX9" fmla="*/ 500803 w 607639"/>
                <a:gd name="connsiteY9" fmla="*/ 535663 h 606722"/>
                <a:gd name="connsiteX10" fmla="*/ 501252 w 607639"/>
                <a:gd name="connsiteY10" fmla="*/ 535124 h 606722"/>
                <a:gd name="connsiteX11" fmla="*/ 501791 w 607639"/>
                <a:gd name="connsiteY11" fmla="*/ 534675 h 606722"/>
                <a:gd name="connsiteX12" fmla="*/ 505742 w 607639"/>
                <a:gd name="connsiteY12" fmla="*/ 530723 h 606722"/>
                <a:gd name="connsiteX13" fmla="*/ 504825 w 607639"/>
                <a:gd name="connsiteY13" fmla="*/ 531570 h 606722"/>
                <a:gd name="connsiteX14" fmla="*/ 505284 w 607639"/>
                <a:gd name="connsiteY14" fmla="*/ 531099 h 606722"/>
                <a:gd name="connsiteX15" fmla="*/ 347031 w 607639"/>
                <a:gd name="connsiteY15" fmla="*/ 313892 h 606722"/>
                <a:gd name="connsiteX16" fmla="*/ 314366 w 607639"/>
                <a:gd name="connsiteY16" fmla="*/ 346508 h 606722"/>
                <a:gd name="connsiteX17" fmla="*/ 347031 w 607639"/>
                <a:gd name="connsiteY17" fmla="*/ 379123 h 606722"/>
                <a:gd name="connsiteX18" fmla="*/ 379696 w 607639"/>
                <a:gd name="connsiteY18" fmla="*/ 346508 h 606722"/>
                <a:gd name="connsiteX19" fmla="*/ 347031 w 607639"/>
                <a:gd name="connsiteY19" fmla="*/ 313892 h 606722"/>
                <a:gd name="connsiteX20" fmla="*/ 260607 w 607639"/>
                <a:gd name="connsiteY20" fmla="*/ 213024 h 606722"/>
                <a:gd name="connsiteX21" fmla="*/ 207649 w 607639"/>
                <a:gd name="connsiteY21" fmla="*/ 265813 h 606722"/>
                <a:gd name="connsiteX22" fmla="*/ 260607 w 607639"/>
                <a:gd name="connsiteY22" fmla="*/ 318691 h 606722"/>
                <a:gd name="connsiteX23" fmla="*/ 313476 w 607639"/>
                <a:gd name="connsiteY23" fmla="*/ 265813 h 606722"/>
                <a:gd name="connsiteX24" fmla="*/ 260607 w 607639"/>
                <a:gd name="connsiteY24" fmla="*/ 213024 h 606722"/>
                <a:gd name="connsiteX25" fmla="*/ 270042 w 607639"/>
                <a:gd name="connsiteY25" fmla="*/ 0 h 606722"/>
                <a:gd name="connsiteX26" fmla="*/ 337597 w 607639"/>
                <a:gd name="connsiteY26" fmla="*/ 0 h 606722"/>
                <a:gd name="connsiteX27" fmla="*/ 337597 w 607639"/>
                <a:gd name="connsiteY27" fmla="*/ 47901 h 606722"/>
                <a:gd name="connsiteX28" fmla="*/ 327806 w 607639"/>
                <a:gd name="connsiteY28" fmla="*/ 47901 h 606722"/>
                <a:gd name="connsiteX29" fmla="*/ 327806 w 607639"/>
                <a:gd name="connsiteY29" fmla="*/ 105756 h 606722"/>
                <a:gd name="connsiteX30" fmla="*/ 426691 w 607639"/>
                <a:gd name="connsiteY30" fmla="*/ 146726 h 606722"/>
                <a:gd name="connsiteX31" fmla="*/ 467723 w 607639"/>
                <a:gd name="connsiteY31" fmla="*/ 105756 h 606722"/>
                <a:gd name="connsiteX32" fmla="*/ 460780 w 607639"/>
                <a:gd name="connsiteY32" fmla="*/ 98913 h 606722"/>
                <a:gd name="connsiteX33" fmla="*/ 494691 w 607639"/>
                <a:gd name="connsiteY33" fmla="*/ 64965 h 606722"/>
                <a:gd name="connsiteX34" fmla="*/ 530383 w 607639"/>
                <a:gd name="connsiteY34" fmla="*/ 100602 h 606722"/>
                <a:gd name="connsiteX35" fmla="*/ 531095 w 607639"/>
                <a:gd name="connsiteY35" fmla="*/ 101313 h 606722"/>
                <a:gd name="connsiteX36" fmla="*/ 537414 w 607639"/>
                <a:gd name="connsiteY36" fmla="*/ 107534 h 606722"/>
                <a:gd name="connsiteX37" fmla="*/ 537770 w 607639"/>
                <a:gd name="connsiteY37" fmla="*/ 107978 h 606722"/>
                <a:gd name="connsiteX38" fmla="*/ 537948 w 607639"/>
                <a:gd name="connsiteY38" fmla="*/ 108156 h 606722"/>
                <a:gd name="connsiteX39" fmla="*/ 538482 w 607639"/>
                <a:gd name="connsiteY39" fmla="*/ 108689 h 606722"/>
                <a:gd name="connsiteX40" fmla="*/ 538215 w 607639"/>
                <a:gd name="connsiteY40" fmla="*/ 108423 h 606722"/>
                <a:gd name="connsiteX41" fmla="*/ 538749 w 607639"/>
                <a:gd name="connsiteY41" fmla="*/ 108867 h 606722"/>
                <a:gd name="connsiteX42" fmla="*/ 539105 w 607639"/>
                <a:gd name="connsiteY42" fmla="*/ 109311 h 606722"/>
                <a:gd name="connsiteX43" fmla="*/ 542487 w 607639"/>
                <a:gd name="connsiteY43" fmla="*/ 112688 h 606722"/>
                <a:gd name="connsiteX44" fmla="*/ 508576 w 607639"/>
                <a:gd name="connsiteY44" fmla="*/ 146637 h 606722"/>
                <a:gd name="connsiteX45" fmla="*/ 501634 w 607639"/>
                <a:gd name="connsiteY45" fmla="*/ 139705 h 606722"/>
                <a:gd name="connsiteX46" fmla="*/ 460691 w 607639"/>
                <a:gd name="connsiteY46" fmla="*/ 180675 h 606722"/>
                <a:gd name="connsiteX47" fmla="*/ 501723 w 607639"/>
                <a:gd name="connsiteY47" fmla="*/ 279410 h 606722"/>
                <a:gd name="connsiteX48" fmla="*/ 559576 w 607639"/>
                <a:gd name="connsiteY48" fmla="*/ 279410 h 606722"/>
                <a:gd name="connsiteX49" fmla="*/ 559576 w 607639"/>
                <a:gd name="connsiteY49" fmla="*/ 269634 h 606722"/>
                <a:gd name="connsiteX50" fmla="*/ 607639 w 607639"/>
                <a:gd name="connsiteY50" fmla="*/ 269634 h 606722"/>
                <a:gd name="connsiteX51" fmla="*/ 607639 w 607639"/>
                <a:gd name="connsiteY51" fmla="*/ 337088 h 606722"/>
                <a:gd name="connsiteX52" fmla="*/ 559576 w 607639"/>
                <a:gd name="connsiteY52" fmla="*/ 337088 h 606722"/>
                <a:gd name="connsiteX53" fmla="*/ 559576 w 607639"/>
                <a:gd name="connsiteY53" fmla="*/ 327312 h 606722"/>
                <a:gd name="connsiteX54" fmla="*/ 501723 w 607639"/>
                <a:gd name="connsiteY54" fmla="*/ 327312 h 606722"/>
                <a:gd name="connsiteX55" fmla="*/ 460691 w 607639"/>
                <a:gd name="connsiteY55" fmla="*/ 426047 h 606722"/>
                <a:gd name="connsiteX56" fmla="*/ 501634 w 607639"/>
                <a:gd name="connsiteY56" fmla="*/ 467017 h 606722"/>
                <a:gd name="connsiteX57" fmla="*/ 508576 w 607639"/>
                <a:gd name="connsiteY57" fmla="*/ 460085 h 606722"/>
                <a:gd name="connsiteX58" fmla="*/ 542487 w 607639"/>
                <a:gd name="connsiteY58" fmla="*/ 493945 h 606722"/>
                <a:gd name="connsiteX59" fmla="*/ 506885 w 607639"/>
                <a:gd name="connsiteY59" fmla="*/ 529582 h 606722"/>
                <a:gd name="connsiteX60" fmla="*/ 506867 w 607639"/>
                <a:gd name="connsiteY60" fmla="*/ 529599 h 606722"/>
                <a:gd name="connsiteX61" fmla="*/ 505283 w 607639"/>
                <a:gd name="connsiteY61" fmla="*/ 531093 h 606722"/>
                <a:gd name="connsiteX62" fmla="*/ 501278 w 607639"/>
                <a:gd name="connsiteY62" fmla="*/ 535092 h 606722"/>
                <a:gd name="connsiteX63" fmla="*/ 500570 w 607639"/>
                <a:gd name="connsiteY63" fmla="*/ 535863 h 606722"/>
                <a:gd name="connsiteX64" fmla="*/ 500309 w 607639"/>
                <a:gd name="connsiteY64" fmla="*/ 536086 h 606722"/>
                <a:gd name="connsiteX65" fmla="*/ 500020 w 607639"/>
                <a:gd name="connsiteY65" fmla="*/ 536417 h 606722"/>
                <a:gd name="connsiteX66" fmla="*/ 499052 w 607639"/>
                <a:gd name="connsiteY66" fmla="*/ 537314 h 606722"/>
                <a:gd name="connsiteX67" fmla="*/ 498162 w 607639"/>
                <a:gd name="connsiteY67" fmla="*/ 538291 h 606722"/>
                <a:gd name="connsiteX68" fmla="*/ 494691 w 607639"/>
                <a:gd name="connsiteY68" fmla="*/ 541668 h 606722"/>
                <a:gd name="connsiteX69" fmla="*/ 460780 w 607639"/>
                <a:gd name="connsiteY69" fmla="*/ 507809 h 606722"/>
                <a:gd name="connsiteX70" fmla="*/ 467723 w 607639"/>
                <a:gd name="connsiteY70" fmla="*/ 500877 h 606722"/>
                <a:gd name="connsiteX71" fmla="*/ 426691 w 607639"/>
                <a:gd name="connsiteY71" fmla="*/ 459996 h 606722"/>
                <a:gd name="connsiteX72" fmla="*/ 327806 w 607639"/>
                <a:gd name="connsiteY72" fmla="*/ 500966 h 606722"/>
                <a:gd name="connsiteX73" fmla="*/ 327806 w 607639"/>
                <a:gd name="connsiteY73" fmla="*/ 558732 h 606722"/>
                <a:gd name="connsiteX74" fmla="*/ 337597 w 607639"/>
                <a:gd name="connsiteY74" fmla="*/ 558732 h 606722"/>
                <a:gd name="connsiteX75" fmla="*/ 337597 w 607639"/>
                <a:gd name="connsiteY75" fmla="*/ 606722 h 606722"/>
                <a:gd name="connsiteX76" fmla="*/ 270042 w 607639"/>
                <a:gd name="connsiteY76" fmla="*/ 606722 h 606722"/>
                <a:gd name="connsiteX77" fmla="*/ 270042 w 607639"/>
                <a:gd name="connsiteY77" fmla="*/ 558732 h 606722"/>
                <a:gd name="connsiteX78" fmla="*/ 279832 w 607639"/>
                <a:gd name="connsiteY78" fmla="*/ 558732 h 606722"/>
                <a:gd name="connsiteX79" fmla="*/ 279832 w 607639"/>
                <a:gd name="connsiteY79" fmla="*/ 500966 h 606722"/>
                <a:gd name="connsiteX80" fmla="*/ 180948 w 607639"/>
                <a:gd name="connsiteY80" fmla="*/ 459996 h 606722"/>
                <a:gd name="connsiteX81" fmla="*/ 139916 w 607639"/>
                <a:gd name="connsiteY81" fmla="*/ 500877 h 606722"/>
                <a:gd name="connsiteX82" fmla="*/ 146859 w 607639"/>
                <a:gd name="connsiteY82" fmla="*/ 507809 h 606722"/>
                <a:gd name="connsiteX83" fmla="*/ 112859 w 607639"/>
                <a:gd name="connsiteY83" fmla="*/ 541668 h 606722"/>
                <a:gd name="connsiteX84" fmla="*/ 77256 w 607639"/>
                <a:gd name="connsiteY84" fmla="*/ 506120 h 606722"/>
                <a:gd name="connsiteX85" fmla="*/ 68534 w 607639"/>
                <a:gd name="connsiteY85" fmla="*/ 497411 h 606722"/>
                <a:gd name="connsiteX86" fmla="*/ 65063 w 607639"/>
                <a:gd name="connsiteY86" fmla="*/ 493945 h 606722"/>
                <a:gd name="connsiteX87" fmla="*/ 99063 w 607639"/>
                <a:gd name="connsiteY87" fmla="*/ 460085 h 606722"/>
                <a:gd name="connsiteX88" fmla="*/ 105916 w 607639"/>
                <a:gd name="connsiteY88" fmla="*/ 467017 h 606722"/>
                <a:gd name="connsiteX89" fmla="*/ 146948 w 607639"/>
                <a:gd name="connsiteY89" fmla="*/ 426047 h 606722"/>
                <a:gd name="connsiteX90" fmla="*/ 105916 w 607639"/>
                <a:gd name="connsiteY90" fmla="*/ 327312 h 606722"/>
                <a:gd name="connsiteX91" fmla="*/ 47974 w 607639"/>
                <a:gd name="connsiteY91" fmla="*/ 327312 h 606722"/>
                <a:gd name="connsiteX92" fmla="*/ 47974 w 607639"/>
                <a:gd name="connsiteY92" fmla="*/ 337088 h 606722"/>
                <a:gd name="connsiteX93" fmla="*/ 0 w 607639"/>
                <a:gd name="connsiteY93" fmla="*/ 337088 h 606722"/>
                <a:gd name="connsiteX94" fmla="*/ 0 w 607639"/>
                <a:gd name="connsiteY94" fmla="*/ 269634 h 606722"/>
                <a:gd name="connsiteX95" fmla="*/ 47974 w 607639"/>
                <a:gd name="connsiteY95" fmla="*/ 269634 h 606722"/>
                <a:gd name="connsiteX96" fmla="*/ 47974 w 607639"/>
                <a:gd name="connsiteY96" fmla="*/ 279410 h 606722"/>
                <a:gd name="connsiteX97" fmla="*/ 105916 w 607639"/>
                <a:gd name="connsiteY97" fmla="*/ 279410 h 606722"/>
                <a:gd name="connsiteX98" fmla="*/ 146948 w 607639"/>
                <a:gd name="connsiteY98" fmla="*/ 180675 h 606722"/>
                <a:gd name="connsiteX99" fmla="*/ 105916 w 607639"/>
                <a:gd name="connsiteY99" fmla="*/ 139705 h 606722"/>
                <a:gd name="connsiteX100" fmla="*/ 99063 w 607639"/>
                <a:gd name="connsiteY100" fmla="*/ 146637 h 606722"/>
                <a:gd name="connsiteX101" fmla="*/ 65063 w 607639"/>
                <a:gd name="connsiteY101" fmla="*/ 112688 h 606722"/>
                <a:gd name="connsiteX102" fmla="*/ 106450 w 607639"/>
                <a:gd name="connsiteY102" fmla="*/ 71452 h 606722"/>
                <a:gd name="connsiteX103" fmla="*/ 112859 w 607639"/>
                <a:gd name="connsiteY103" fmla="*/ 64965 h 606722"/>
                <a:gd name="connsiteX104" fmla="*/ 146859 w 607639"/>
                <a:gd name="connsiteY104" fmla="*/ 98913 h 606722"/>
                <a:gd name="connsiteX105" fmla="*/ 139916 w 607639"/>
                <a:gd name="connsiteY105" fmla="*/ 105756 h 606722"/>
                <a:gd name="connsiteX106" fmla="*/ 180948 w 607639"/>
                <a:gd name="connsiteY106" fmla="*/ 146726 h 606722"/>
                <a:gd name="connsiteX107" fmla="*/ 279832 w 607639"/>
                <a:gd name="connsiteY107" fmla="*/ 105756 h 606722"/>
                <a:gd name="connsiteX108" fmla="*/ 279832 w 607639"/>
                <a:gd name="connsiteY108" fmla="*/ 47901 h 606722"/>
                <a:gd name="connsiteX109" fmla="*/ 270042 w 607639"/>
                <a:gd name="connsiteY109" fmla="*/ 47901 h 606722"/>
                <a:gd name="connsiteX110" fmla="*/ 270042 w 607639"/>
                <a:gd name="connsiteY110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</a:cxnLst>
              <a:rect l="l" t="t" r="r" b="b"/>
              <a:pathLst>
                <a:path w="607639" h="606722">
                  <a:moveTo>
                    <a:pt x="499463" y="537003"/>
                  </a:moveTo>
                  <a:cubicBezTo>
                    <a:pt x="499198" y="537268"/>
                    <a:pt x="499022" y="537444"/>
                    <a:pt x="498757" y="537709"/>
                  </a:cubicBezTo>
                  <a:lnTo>
                    <a:pt x="499022" y="537356"/>
                  </a:lnTo>
                  <a:close/>
                  <a:moveTo>
                    <a:pt x="500803" y="535663"/>
                  </a:moveTo>
                  <a:lnTo>
                    <a:pt x="499815" y="536651"/>
                  </a:lnTo>
                  <a:lnTo>
                    <a:pt x="500020" y="536417"/>
                  </a:lnTo>
                  <a:lnTo>
                    <a:pt x="500299" y="536158"/>
                  </a:lnTo>
                  <a:lnTo>
                    <a:pt x="500570" y="535863"/>
                  </a:lnTo>
                  <a:close/>
                  <a:moveTo>
                    <a:pt x="501791" y="534675"/>
                  </a:moveTo>
                  <a:cubicBezTo>
                    <a:pt x="501522" y="534944"/>
                    <a:pt x="501162" y="535304"/>
                    <a:pt x="500803" y="535663"/>
                  </a:cubicBezTo>
                  <a:lnTo>
                    <a:pt x="501252" y="535124"/>
                  </a:lnTo>
                  <a:cubicBezTo>
                    <a:pt x="501432" y="535034"/>
                    <a:pt x="501611" y="534855"/>
                    <a:pt x="501791" y="534675"/>
                  </a:cubicBezTo>
                  <a:close/>
                  <a:moveTo>
                    <a:pt x="505742" y="530723"/>
                  </a:moveTo>
                  <a:cubicBezTo>
                    <a:pt x="505467" y="531005"/>
                    <a:pt x="505192" y="531288"/>
                    <a:pt x="504825" y="531570"/>
                  </a:cubicBezTo>
                  <a:lnTo>
                    <a:pt x="505284" y="531099"/>
                  </a:lnTo>
                  <a:close/>
                  <a:moveTo>
                    <a:pt x="347031" y="313892"/>
                  </a:moveTo>
                  <a:cubicBezTo>
                    <a:pt x="328963" y="313892"/>
                    <a:pt x="314366" y="328467"/>
                    <a:pt x="314366" y="346508"/>
                  </a:cubicBezTo>
                  <a:cubicBezTo>
                    <a:pt x="314366" y="364549"/>
                    <a:pt x="328963" y="379123"/>
                    <a:pt x="347031" y="379123"/>
                  </a:cubicBezTo>
                  <a:cubicBezTo>
                    <a:pt x="365099" y="379123"/>
                    <a:pt x="379696" y="364549"/>
                    <a:pt x="379696" y="346508"/>
                  </a:cubicBezTo>
                  <a:cubicBezTo>
                    <a:pt x="379696" y="328467"/>
                    <a:pt x="365099" y="313892"/>
                    <a:pt x="347031" y="313892"/>
                  </a:cubicBezTo>
                  <a:close/>
                  <a:moveTo>
                    <a:pt x="260607" y="213024"/>
                  </a:moveTo>
                  <a:cubicBezTo>
                    <a:pt x="231325" y="213024"/>
                    <a:pt x="207649" y="236663"/>
                    <a:pt x="207649" y="265813"/>
                  </a:cubicBezTo>
                  <a:cubicBezTo>
                    <a:pt x="207649" y="295052"/>
                    <a:pt x="231325" y="318691"/>
                    <a:pt x="260607" y="318691"/>
                  </a:cubicBezTo>
                  <a:cubicBezTo>
                    <a:pt x="289801" y="318691"/>
                    <a:pt x="313476" y="295052"/>
                    <a:pt x="313476" y="265813"/>
                  </a:cubicBezTo>
                  <a:cubicBezTo>
                    <a:pt x="313476" y="236663"/>
                    <a:pt x="289801" y="213024"/>
                    <a:pt x="260607" y="213024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69372" y="0"/>
                    <a:pt x="369372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2" y="110200"/>
                    <a:pt x="398743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38351" y="76429"/>
                    <a:pt x="472262" y="42569"/>
                    <a:pt x="494691" y="64965"/>
                  </a:cubicBezTo>
                  <a:lnTo>
                    <a:pt x="530383" y="100602"/>
                  </a:lnTo>
                  <a:lnTo>
                    <a:pt x="531095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64917" y="135084"/>
                    <a:pt x="531006" y="168944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6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37908"/>
                    <a:pt x="607639" y="237908"/>
                    <a:pt x="607639" y="269634"/>
                  </a:cubicBezTo>
                  <a:lnTo>
                    <a:pt x="607639" y="337088"/>
                  </a:lnTo>
                  <a:cubicBezTo>
                    <a:pt x="607639" y="368814"/>
                    <a:pt x="559576" y="368814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6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31006" y="437689"/>
                    <a:pt x="565006" y="471549"/>
                    <a:pt x="542487" y="493945"/>
                  </a:cubicBezTo>
                  <a:lnTo>
                    <a:pt x="506885" y="529582"/>
                  </a:lnTo>
                  <a:lnTo>
                    <a:pt x="506867" y="529599"/>
                  </a:lnTo>
                  <a:lnTo>
                    <a:pt x="505283" y="531093"/>
                  </a:lnTo>
                  <a:lnTo>
                    <a:pt x="501278" y="535092"/>
                  </a:lnTo>
                  <a:lnTo>
                    <a:pt x="500570" y="535863"/>
                  </a:lnTo>
                  <a:lnTo>
                    <a:pt x="500309" y="536086"/>
                  </a:lnTo>
                  <a:lnTo>
                    <a:pt x="500020" y="536417"/>
                  </a:lnTo>
                  <a:lnTo>
                    <a:pt x="499052" y="537314"/>
                  </a:lnTo>
                  <a:lnTo>
                    <a:pt x="498162" y="538291"/>
                  </a:lnTo>
                  <a:lnTo>
                    <a:pt x="494691" y="541668"/>
                  </a:lnTo>
                  <a:cubicBezTo>
                    <a:pt x="472351" y="564064"/>
                    <a:pt x="438351" y="530204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3" y="481858"/>
                    <a:pt x="364832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69372" y="558732"/>
                    <a:pt x="369372" y="606722"/>
                    <a:pt x="337597" y="606722"/>
                  </a:cubicBezTo>
                  <a:lnTo>
                    <a:pt x="270042" y="606722"/>
                  </a:lnTo>
                  <a:cubicBezTo>
                    <a:pt x="238267" y="606722"/>
                    <a:pt x="238267" y="558732"/>
                    <a:pt x="270042" y="558732"/>
                  </a:cubicBezTo>
                  <a:lnTo>
                    <a:pt x="279832" y="558732"/>
                  </a:lnTo>
                  <a:lnTo>
                    <a:pt x="279832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69288" y="530204"/>
                    <a:pt x="135288" y="564064"/>
                    <a:pt x="112859" y="541668"/>
                  </a:cubicBezTo>
                  <a:lnTo>
                    <a:pt x="77256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42633" y="471549"/>
                    <a:pt x="76633" y="437689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6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68814"/>
                    <a:pt x="0" y="368814"/>
                    <a:pt x="0" y="337088"/>
                  </a:cubicBezTo>
                  <a:lnTo>
                    <a:pt x="0" y="269634"/>
                  </a:lnTo>
                  <a:cubicBezTo>
                    <a:pt x="0" y="237908"/>
                    <a:pt x="47974" y="237908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6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76633" y="168944"/>
                    <a:pt x="42633" y="135084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35377" y="42569"/>
                    <a:pt x="169288" y="76518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2" y="105756"/>
                  </a:cubicBezTo>
                  <a:lnTo>
                    <a:pt x="279832" y="47901"/>
                  </a:lnTo>
                  <a:lnTo>
                    <a:pt x="270042" y="47901"/>
                  </a:lnTo>
                  <a:cubicBezTo>
                    <a:pt x="238267" y="47901"/>
                    <a:pt x="238267" y="0"/>
                    <a:pt x="270042" y="0"/>
                  </a:cubicBezTo>
                  <a:close/>
                </a:path>
              </a:pathLst>
            </a:custGeom>
            <a:gradFill>
              <a:gsLst>
                <a:gs pos="100000">
                  <a:schemeClr val="accent5">
                    <a:lumMod val="75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63500" dist="38100" sx="102000" sy="102000" algn="ctr" rotWithShape="0">
                <a:schemeClr val="accent5">
                  <a:lumMod val="75000"/>
                  <a:alpha val="11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012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849256" y="2163429"/>
            <a:ext cx="5428344" cy="1060855"/>
          </a:xfrm>
          <a:prstGeom prst="rect">
            <a:avLst/>
          </a:prstGeom>
        </p:spPr>
        <p:txBody>
          <a:bodyPr/>
          <a:lstStyle/>
          <a:p>
            <a:r>
              <a:rPr lang="en-US" altLang="zh-CN" b="1" dirty="0"/>
              <a:t>Thank you </a:t>
            </a:r>
            <a:endParaRPr lang="zh-CN" alt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THEME" val="78c8f87c-62e1-4241-a275-173841f12d59"/>
</p:tagLst>
</file>

<file path=ppt/theme/theme1.xml><?xml version="1.0" encoding="utf-8"?>
<a:theme xmlns:a="http://schemas.openxmlformats.org/drawingml/2006/main" name="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font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SJTU-2021">
      <a:dk1>
        <a:srgbClr val="000000"/>
      </a:dk1>
      <a:lt1>
        <a:srgbClr val="FFFFFF"/>
      </a:lt1>
      <a:dk2>
        <a:srgbClr val="C8161E"/>
      </a:dk2>
      <a:lt2>
        <a:srgbClr val="DBDBDB"/>
      </a:lt2>
      <a:accent1>
        <a:srgbClr val="0051EB"/>
      </a:accent1>
      <a:accent2>
        <a:srgbClr val="44546A"/>
      </a:accent2>
      <a:accent3>
        <a:srgbClr val="1F4D78"/>
      </a:accent3>
      <a:accent4>
        <a:srgbClr val="ED7D31"/>
      </a:accent4>
      <a:accent5>
        <a:srgbClr val="FFC000"/>
      </a:accent5>
      <a:accent6>
        <a:srgbClr val="A5A5A5"/>
      </a:accent6>
      <a:hlink>
        <a:srgbClr val="196E7D"/>
      </a:hlink>
      <a:folHlink>
        <a:srgbClr val="BEBEBE"/>
      </a:folHlink>
    </a:clrScheme>
    <a:fontScheme name="font">
      <a:majorFont>
        <a:latin typeface="Segoe UI"/>
        <a:ea typeface="HarmonyOS Sans SC Black"/>
        <a:cs typeface=""/>
      </a:majorFont>
      <a:minorFont>
        <a:latin typeface="Segoe UI"/>
        <a:ea typeface="HarmonyOS Sans SC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ysClr val="window" lastClr="FFFFFF"/>
        </a:solidFill>
        <a:ln w="12700" cap="flat" cmpd="sng" algn="ctr">
          <a:noFill/>
          <a:prstDash val="solid"/>
          <a:miter lim="800000"/>
        </a:ln>
      </a:spPr>
      <a:bodyPr rtlCol="0" anchor="ctr"/>
      <a:lstStyle>
        <a:defPPr algn="just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252</Words>
  <Application>Microsoft Office PowerPoint</Application>
  <PresentationFormat>宽屏</PresentationFormat>
  <Paragraphs>33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Inter</vt:lpstr>
      <vt:lpstr>等线</vt:lpstr>
      <vt:lpstr>Arial</vt:lpstr>
      <vt:lpstr>Cambria Math</vt:lpstr>
      <vt:lpstr>Segoe UI</vt:lpstr>
      <vt:lpstr>自定义设计方案</vt:lpstr>
      <vt:lpstr>1_自定义设计方案</vt:lpstr>
      <vt:lpstr>电荷敏感光学检测</vt:lpstr>
      <vt:lpstr>是什么？</vt:lpstr>
      <vt:lpstr>怎么做？</vt:lpstr>
      <vt:lpstr>为什么重要？优势在哪里？</vt:lpstr>
      <vt:lpstr>Thank you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李一</dc:creator>
  <cp:lastModifiedBy>XiaoMing</cp:lastModifiedBy>
  <cp:revision>283</cp:revision>
  <cp:lastPrinted>2017-10-17T16:00:00Z</cp:lastPrinted>
  <dcterms:created xsi:type="dcterms:W3CDTF">2017-10-17T16:00:00Z</dcterms:created>
  <dcterms:modified xsi:type="dcterms:W3CDTF">2025-03-19T05:51:35Z</dcterms:modified>
  <cp:category>work report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a173570b-f82c-4049-95f2-66cf58a73903</vt:lpwstr>
  </property>
  <property fmtid="{D5CDD505-2E9C-101B-9397-08002B2CF9AE}" pid="3" name="ICV">
    <vt:lpwstr>38DE9FF076614EEC947A1EED089AAF89_12</vt:lpwstr>
  </property>
  <property fmtid="{D5CDD505-2E9C-101B-9397-08002B2CF9AE}" pid="4" name="KSOProductBuildVer">
    <vt:lpwstr>2052-12.1.0.19302</vt:lpwstr>
  </property>
</Properties>
</file>