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5" r:id="rId3"/>
    <p:sldId id="267" r:id="rId4"/>
    <p:sldId id="260" r:id="rId5"/>
    <p:sldId id="281" r:id="rId6"/>
    <p:sldId id="282" r:id="rId7"/>
    <p:sldId id="284" r:id="rId8"/>
    <p:sldId id="285" r:id="rId9"/>
    <p:sldId id="287" r:id="rId10"/>
    <p:sldId id="288" r:id="rId11"/>
    <p:sldId id="290" r:id="rId12"/>
    <p:sldId id="291" r:id="rId13"/>
    <p:sldId id="269" r:id="rId14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2434" userDrawn="1">
          <p15:clr>
            <a:srgbClr val="A4A3A4"/>
          </p15:clr>
        </p15:guide>
        <p15:guide id="4" orient="horz" pos="21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EB"/>
    <a:srgbClr val="EDEDED"/>
    <a:srgbClr val="AA1219"/>
    <a:srgbClr val="CC0000"/>
    <a:srgbClr val="FF0000"/>
    <a:srgbClr val="F8EC00"/>
    <a:srgbClr val="FAEDDE"/>
    <a:srgbClr val="FEC776"/>
    <a:srgbClr val="EDF0F0"/>
    <a:srgbClr val="A9D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4BA9FD-CEAC-4677-A211-15190EE31513}" v="58" dt="2024-12-08T16:20:04.0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3" autoAdjust="0"/>
    <p:restoredTop sz="94643" autoAdjust="0"/>
  </p:normalViewPr>
  <p:slideViewPr>
    <p:cSldViewPr snapToGrid="0">
      <p:cViewPr varScale="1">
        <p:scale>
          <a:sx n="84" d="100"/>
          <a:sy n="84" d="100"/>
        </p:scale>
        <p:origin x="374" y="72"/>
      </p:cViewPr>
      <p:guideLst>
        <p:guide pos="3840"/>
        <p:guide pos="2434"/>
        <p:guide orient="horz" pos="21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536"/>
    </p:cViewPr>
  </p:sorterViewPr>
  <p:notesViewPr>
    <p:cSldViewPr snapToGrid="0" showGuides="1">
      <p:cViewPr varScale="1">
        <p:scale>
          <a:sx n="83" d="100"/>
          <a:sy n="83" d="100"/>
        </p:scale>
        <p:origin x="29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 Ming" userId="e6b9fc3924131181" providerId="LiveId" clId="{DB4BA9FD-CEAC-4677-A211-15190EE31513}"/>
    <pc:docChg chg="undo custSel addSld delSld modSld sldOrd modMainMaster">
      <pc:chgData name="Xiao Ming" userId="e6b9fc3924131181" providerId="LiveId" clId="{DB4BA9FD-CEAC-4677-A211-15190EE31513}" dt="2024-12-08T16:20:04.057" v="1308"/>
      <pc:docMkLst>
        <pc:docMk/>
      </pc:docMkLst>
      <pc:sldChg chg="del">
        <pc:chgData name="Xiao Ming" userId="e6b9fc3924131181" providerId="LiveId" clId="{DB4BA9FD-CEAC-4677-A211-15190EE31513}" dt="2024-12-08T15:45:13.082" v="747" actId="47"/>
        <pc:sldMkLst>
          <pc:docMk/>
          <pc:sldMk cId="1037226562" sldId="280"/>
        </pc:sldMkLst>
      </pc:sldChg>
      <pc:sldChg chg="modSp mod">
        <pc:chgData name="Xiao Ming" userId="e6b9fc3924131181" providerId="LiveId" clId="{DB4BA9FD-CEAC-4677-A211-15190EE31513}" dt="2024-12-08T15:34:35.282" v="2" actId="113"/>
        <pc:sldMkLst>
          <pc:docMk/>
          <pc:sldMk cId="2660737831" sldId="281"/>
        </pc:sldMkLst>
        <pc:spChg chg="mod">
          <ac:chgData name="Xiao Ming" userId="e6b9fc3924131181" providerId="LiveId" clId="{DB4BA9FD-CEAC-4677-A211-15190EE31513}" dt="2024-12-08T15:34:30.200" v="1" actId="113"/>
          <ac:spMkLst>
            <pc:docMk/>
            <pc:sldMk cId="2660737831" sldId="281"/>
            <ac:spMk id="12" creationId="{4C474A45-01A9-908C-2BA2-A0417236B360}"/>
          </ac:spMkLst>
        </pc:spChg>
        <pc:spChg chg="mod">
          <ac:chgData name="Xiao Ming" userId="e6b9fc3924131181" providerId="LiveId" clId="{DB4BA9FD-CEAC-4677-A211-15190EE31513}" dt="2024-12-08T15:34:35.282" v="2" actId="113"/>
          <ac:spMkLst>
            <pc:docMk/>
            <pc:sldMk cId="2660737831" sldId="281"/>
            <ac:spMk id="15" creationId="{E3E5AC77-C2C6-9910-99ED-7C2F3040A5A3}"/>
          </ac:spMkLst>
        </pc:spChg>
        <pc:spChg chg="mod">
          <ac:chgData name="Xiao Ming" userId="e6b9fc3924131181" providerId="LiveId" clId="{DB4BA9FD-CEAC-4677-A211-15190EE31513}" dt="2024-12-08T15:34:24.522" v="0" actId="113"/>
          <ac:spMkLst>
            <pc:docMk/>
            <pc:sldMk cId="2660737831" sldId="281"/>
            <ac:spMk id="21" creationId="{EEC89A59-1BA7-0179-F56A-E151145E6682}"/>
          </ac:spMkLst>
        </pc:spChg>
      </pc:sldChg>
      <pc:sldChg chg="modSp mod modAnim">
        <pc:chgData name="Xiao Ming" userId="e6b9fc3924131181" providerId="LiveId" clId="{DB4BA9FD-CEAC-4677-A211-15190EE31513}" dt="2024-12-08T15:46:18.011" v="753"/>
        <pc:sldMkLst>
          <pc:docMk/>
          <pc:sldMk cId="2414115994" sldId="284"/>
        </pc:sldMkLst>
        <pc:spChg chg="mod">
          <ac:chgData name="Xiao Ming" userId="e6b9fc3924131181" providerId="LiveId" clId="{DB4BA9FD-CEAC-4677-A211-15190EE31513}" dt="2024-12-08T15:46:14.610" v="752" actId="1076"/>
          <ac:spMkLst>
            <pc:docMk/>
            <pc:sldMk cId="2414115994" sldId="284"/>
            <ac:spMk id="2" creationId="{25E991AC-26DF-0FA4-4451-F74AF159387A}"/>
          </ac:spMkLst>
        </pc:spChg>
        <pc:spChg chg="mod">
          <ac:chgData name="Xiao Ming" userId="e6b9fc3924131181" providerId="LiveId" clId="{DB4BA9FD-CEAC-4677-A211-15190EE31513}" dt="2024-12-08T15:35:10.300" v="12" actId="108"/>
          <ac:spMkLst>
            <pc:docMk/>
            <pc:sldMk cId="2414115994" sldId="284"/>
            <ac:spMk id="13" creationId="{B76F28CC-EE8E-04D7-8C32-7ECCBCB7A058}"/>
          </ac:spMkLst>
        </pc:spChg>
        <pc:spChg chg="mod">
          <ac:chgData name="Xiao Ming" userId="e6b9fc3924131181" providerId="LiveId" clId="{DB4BA9FD-CEAC-4677-A211-15190EE31513}" dt="2024-12-08T15:34:54.125" v="4" actId="404"/>
          <ac:spMkLst>
            <pc:docMk/>
            <pc:sldMk cId="2414115994" sldId="284"/>
            <ac:spMk id="17" creationId="{04B1B577-5EAC-3C50-E195-BCEC3FF77376}"/>
          </ac:spMkLst>
        </pc:spChg>
        <pc:spChg chg="mod">
          <ac:chgData name="Xiao Ming" userId="e6b9fc3924131181" providerId="LiveId" clId="{DB4BA9FD-CEAC-4677-A211-15190EE31513}" dt="2024-12-08T15:35:29.362" v="16" actId="207"/>
          <ac:spMkLst>
            <pc:docMk/>
            <pc:sldMk cId="2414115994" sldId="284"/>
            <ac:spMk id="20" creationId="{D2C29704-41A1-726F-BA61-0C84A9EEBB5F}"/>
          </ac:spMkLst>
        </pc:spChg>
        <pc:spChg chg="mod">
          <ac:chgData name="Xiao Ming" userId="e6b9fc3924131181" providerId="LiveId" clId="{DB4BA9FD-CEAC-4677-A211-15190EE31513}" dt="2024-12-08T15:35:13.373" v="13" actId="108"/>
          <ac:spMkLst>
            <pc:docMk/>
            <pc:sldMk cId="2414115994" sldId="284"/>
            <ac:spMk id="22" creationId="{6E00BB04-1D8C-E641-FEB1-0DBE711297E6}"/>
          </ac:spMkLst>
        </pc:spChg>
        <pc:grpChg chg="mod">
          <ac:chgData name="Xiao Ming" userId="e6b9fc3924131181" providerId="LiveId" clId="{DB4BA9FD-CEAC-4677-A211-15190EE31513}" dt="2024-12-08T15:35:00.737" v="6" actId="1076"/>
          <ac:grpSpMkLst>
            <pc:docMk/>
            <pc:sldMk cId="2414115994" sldId="284"/>
            <ac:grpSpMk id="6" creationId="{7E4A79B3-1949-02A1-1EAE-521D6A97D146}"/>
          </ac:grpSpMkLst>
        </pc:grpChg>
      </pc:sldChg>
      <pc:sldChg chg="delSp modSp mod modAnim">
        <pc:chgData name="Xiao Ming" userId="e6b9fc3924131181" providerId="LiveId" clId="{DB4BA9FD-CEAC-4677-A211-15190EE31513}" dt="2024-12-08T15:44:41.640" v="715"/>
        <pc:sldMkLst>
          <pc:docMk/>
          <pc:sldMk cId="617076840" sldId="287"/>
        </pc:sldMkLst>
        <pc:spChg chg="mod topLvl">
          <ac:chgData name="Xiao Ming" userId="e6b9fc3924131181" providerId="LiveId" clId="{DB4BA9FD-CEAC-4677-A211-15190EE31513}" dt="2024-12-08T15:43:53.917" v="707" actId="165"/>
          <ac:spMkLst>
            <pc:docMk/>
            <pc:sldMk cId="617076840" sldId="287"/>
            <ac:spMk id="5" creationId="{0B203D35-1C6F-BA83-A637-84400F322079}"/>
          </ac:spMkLst>
        </pc:spChg>
        <pc:spChg chg="mod topLvl">
          <ac:chgData name="Xiao Ming" userId="e6b9fc3924131181" providerId="LiveId" clId="{DB4BA9FD-CEAC-4677-A211-15190EE31513}" dt="2024-12-08T15:43:53.917" v="707" actId="165"/>
          <ac:spMkLst>
            <pc:docMk/>
            <pc:sldMk cId="617076840" sldId="287"/>
            <ac:spMk id="6" creationId="{F2EFEE7E-8445-3E2E-7F6F-6B8628A660A7}"/>
          </ac:spMkLst>
        </pc:spChg>
        <pc:spChg chg="mod topLvl">
          <ac:chgData name="Xiao Ming" userId="e6b9fc3924131181" providerId="LiveId" clId="{DB4BA9FD-CEAC-4677-A211-15190EE31513}" dt="2024-12-08T15:43:53.917" v="707" actId="165"/>
          <ac:spMkLst>
            <pc:docMk/>
            <pc:sldMk cId="617076840" sldId="287"/>
            <ac:spMk id="7" creationId="{AA8BAAE7-D69B-A484-E873-E067C57A6EB0}"/>
          </ac:spMkLst>
        </pc:spChg>
        <pc:spChg chg="mod topLvl">
          <ac:chgData name="Xiao Ming" userId="e6b9fc3924131181" providerId="LiveId" clId="{DB4BA9FD-CEAC-4677-A211-15190EE31513}" dt="2024-12-08T15:43:53.917" v="707" actId="165"/>
          <ac:spMkLst>
            <pc:docMk/>
            <pc:sldMk cId="617076840" sldId="287"/>
            <ac:spMk id="8" creationId="{04BDAA9D-FF6B-48A6-92C4-4AF8EE3B4FFF}"/>
          </ac:spMkLst>
        </pc:spChg>
        <pc:spChg chg="mod topLvl">
          <ac:chgData name="Xiao Ming" userId="e6b9fc3924131181" providerId="LiveId" clId="{DB4BA9FD-CEAC-4677-A211-15190EE31513}" dt="2024-12-08T15:43:53.917" v="707" actId="165"/>
          <ac:spMkLst>
            <pc:docMk/>
            <pc:sldMk cId="617076840" sldId="287"/>
            <ac:spMk id="9" creationId="{2EC01AB6-C833-7AD8-72A5-64E7EF7B4F54}"/>
          </ac:spMkLst>
        </pc:spChg>
        <pc:spChg chg="mod topLvl">
          <ac:chgData name="Xiao Ming" userId="e6b9fc3924131181" providerId="LiveId" clId="{DB4BA9FD-CEAC-4677-A211-15190EE31513}" dt="2024-12-08T15:43:53.917" v="707" actId="165"/>
          <ac:spMkLst>
            <pc:docMk/>
            <pc:sldMk cId="617076840" sldId="287"/>
            <ac:spMk id="10" creationId="{97705621-09CD-339E-7CCF-8C91ECCC8D43}"/>
          </ac:spMkLst>
        </pc:spChg>
        <pc:spChg chg="mod topLvl">
          <ac:chgData name="Xiao Ming" userId="e6b9fc3924131181" providerId="LiveId" clId="{DB4BA9FD-CEAC-4677-A211-15190EE31513}" dt="2024-12-08T15:43:53.917" v="707" actId="165"/>
          <ac:spMkLst>
            <pc:docMk/>
            <pc:sldMk cId="617076840" sldId="287"/>
            <ac:spMk id="11" creationId="{1A4B83F3-7855-91B1-C24D-26D7A4984299}"/>
          </ac:spMkLst>
        </pc:spChg>
        <pc:spChg chg="mod topLvl">
          <ac:chgData name="Xiao Ming" userId="e6b9fc3924131181" providerId="LiveId" clId="{DB4BA9FD-CEAC-4677-A211-15190EE31513}" dt="2024-12-08T15:43:53.917" v="707" actId="165"/>
          <ac:spMkLst>
            <pc:docMk/>
            <pc:sldMk cId="617076840" sldId="287"/>
            <ac:spMk id="12" creationId="{A6FE8DD7-442F-3353-5A82-5D0476DA5CBB}"/>
          </ac:spMkLst>
        </pc:spChg>
        <pc:spChg chg="mod topLvl">
          <ac:chgData name="Xiao Ming" userId="e6b9fc3924131181" providerId="LiveId" clId="{DB4BA9FD-CEAC-4677-A211-15190EE31513}" dt="2024-12-08T15:43:53.917" v="707" actId="165"/>
          <ac:spMkLst>
            <pc:docMk/>
            <pc:sldMk cId="617076840" sldId="287"/>
            <ac:spMk id="13" creationId="{C152A86D-E575-0170-EFF1-9A6005133C3F}"/>
          </ac:spMkLst>
        </pc:spChg>
        <pc:spChg chg="mod topLvl">
          <ac:chgData name="Xiao Ming" userId="e6b9fc3924131181" providerId="LiveId" clId="{DB4BA9FD-CEAC-4677-A211-15190EE31513}" dt="2024-12-08T15:43:53.917" v="707" actId="165"/>
          <ac:spMkLst>
            <pc:docMk/>
            <pc:sldMk cId="617076840" sldId="287"/>
            <ac:spMk id="14" creationId="{2B21E11E-BCC2-BD6E-35A4-30B37476799A}"/>
          </ac:spMkLst>
        </pc:spChg>
        <pc:spChg chg="mod topLvl">
          <ac:chgData name="Xiao Ming" userId="e6b9fc3924131181" providerId="LiveId" clId="{DB4BA9FD-CEAC-4677-A211-15190EE31513}" dt="2024-12-08T15:43:53.917" v="707" actId="165"/>
          <ac:spMkLst>
            <pc:docMk/>
            <pc:sldMk cId="617076840" sldId="287"/>
            <ac:spMk id="15" creationId="{72416C68-B63F-F279-ABDB-5941D0B73EBF}"/>
          </ac:spMkLst>
        </pc:spChg>
        <pc:spChg chg="mod topLvl">
          <ac:chgData name="Xiao Ming" userId="e6b9fc3924131181" providerId="LiveId" clId="{DB4BA9FD-CEAC-4677-A211-15190EE31513}" dt="2024-12-08T15:43:53.917" v="707" actId="165"/>
          <ac:spMkLst>
            <pc:docMk/>
            <pc:sldMk cId="617076840" sldId="287"/>
            <ac:spMk id="16" creationId="{FC6349A6-1357-384E-421D-EF6E04E9E112}"/>
          </ac:spMkLst>
        </pc:spChg>
        <pc:spChg chg="mod topLvl">
          <ac:chgData name="Xiao Ming" userId="e6b9fc3924131181" providerId="LiveId" clId="{DB4BA9FD-CEAC-4677-A211-15190EE31513}" dt="2024-12-08T15:43:53.917" v="707" actId="165"/>
          <ac:spMkLst>
            <pc:docMk/>
            <pc:sldMk cId="617076840" sldId="287"/>
            <ac:spMk id="17" creationId="{BC44538E-1B8C-4BBB-FE3D-B7FCCA477322}"/>
          </ac:spMkLst>
        </pc:spChg>
        <pc:spChg chg="mod topLvl">
          <ac:chgData name="Xiao Ming" userId="e6b9fc3924131181" providerId="LiveId" clId="{DB4BA9FD-CEAC-4677-A211-15190EE31513}" dt="2024-12-08T15:43:53.917" v="707" actId="165"/>
          <ac:spMkLst>
            <pc:docMk/>
            <pc:sldMk cId="617076840" sldId="287"/>
            <ac:spMk id="18" creationId="{782B44BA-DAED-D482-EEF8-06EED9882FB6}"/>
          </ac:spMkLst>
        </pc:spChg>
        <pc:spChg chg="mod topLvl">
          <ac:chgData name="Xiao Ming" userId="e6b9fc3924131181" providerId="LiveId" clId="{DB4BA9FD-CEAC-4677-A211-15190EE31513}" dt="2024-12-08T15:43:53.917" v="707" actId="165"/>
          <ac:spMkLst>
            <pc:docMk/>
            <pc:sldMk cId="617076840" sldId="287"/>
            <ac:spMk id="19" creationId="{E99BB067-BEDD-D91E-40B7-DFFC59670242}"/>
          </ac:spMkLst>
        </pc:spChg>
        <pc:spChg chg="mod topLvl">
          <ac:chgData name="Xiao Ming" userId="e6b9fc3924131181" providerId="LiveId" clId="{DB4BA9FD-CEAC-4677-A211-15190EE31513}" dt="2024-12-08T15:43:53.917" v="707" actId="165"/>
          <ac:spMkLst>
            <pc:docMk/>
            <pc:sldMk cId="617076840" sldId="287"/>
            <ac:spMk id="20" creationId="{15DD953E-CFCA-D17B-161F-A4EA17A3B782}"/>
          </ac:spMkLst>
        </pc:spChg>
        <pc:spChg chg="mod topLvl">
          <ac:chgData name="Xiao Ming" userId="e6b9fc3924131181" providerId="LiveId" clId="{DB4BA9FD-CEAC-4677-A211-15190EE31513}" dt="2024-12-08T15:43:53.917" v="707" actId="165"/>
          <ac:spMkLst>
            <pc:docMk/>
            <pc:sldMk cId="617076840" sldId="287"/>
            <ac:spMk id="21" creationId="{DAAF77D8-B0F0-E1EC-DCB9-DD1DC0AED27A}"/>
          </ac:spMkLst>
        </pc:spChg>
        <pc:spChg chg="mod topLvl">
          <ac:chgData name="Xiao Ming" userId="e6b9fc3924131181" providerId="LiveId" clId="{DB4BA9FD-CEAC-4677-A211-15190EE31513}" dt="2024-12-08T15:43:53.917" v="707" actId="165"/>
          <ac:spMkLst>
            <pc:docMk/>
            <pc:sldMk cId="617076840" sldId="287"/>
            <ac:spMk id="22" creationId="{36D2789F-4CBF-1701-4216-A1EFEEF492EE}"/>
          </ac:spMkLst>
        </pc:spChg>
        <pc:spChg chg="mod topLvl">
          <ac:chgData name="Xiao Ming" userId="e6b9fc3924131181" providerId="LiveId" clId="{DB4BA9FD-CEAC-4677-A211-15190EE31513}" dt="2024-12-08T15:43:53.917" v="707" actId="165"/>
          <ac:spMkLst>
            <pc:docMk/>
            <pc:sldMk cId="617076840" sldId="287"/>
            <ac:spMk id="23" creationId="{EB49D62D-1469-87C1-F10E-6D32FF9624B2}"/>
          </ac:spMkLst>
        </pc:spChg>
        <pc:spChg chg="mod topLvl">
          <ac:chgData name="Xiao Ming" userId="e6b9fc3924131181" providerId="LiveId" clId="{DB4BA9FD-CEAC-4677-A211-15190EE31513}" dt="2024-12-08T15:43:53.917" v="707" actId="165"/>
          <ac:spMkLst>
            <pc:docMk/>
            <pc:sldMk cId="617076840" sldId="287"/>
            <ac:spMk id="24" creationId="{A3ECFF51-F00B-9FFF-0AF7-6A6BEBC3E496}"/>
          </ac:spMkLst>
        </pc:spChg>
        <pc:spChg chg="mod topLvl">
          <ac:chgData name="Xiao Ming" userId="e6b9fc3924131181" providerId="LiveId" clId="{DB4BA9FD-CEAC-4677-A211-15190EE31513}" dt="2024-12-08T15:43:53.917" v="707" actId="165"/>
          <ac:spMkLst>
            <pc:docMk/>
            <pc:sldMk cId="617076840" sldId="287"/>
            <ac:spMk id="25" creationId="{B1467F03-6367-6941-1BF6-C8028EA7D063}"/>
          </ac:spMkLst>
        </pc:spChg>
        <pc:spChg chg="mod topLvl">
          <ac:chgData name="Xiao Ming" userId="e6b9fc3924131181" providerId="LiveId" clId="{DB4BA9FD-CEAC-4677-A211-15190EE31513}" dt="2024-12-08T15:43:53.917" v="707" actId="165"/>
          <ac:spMkLst>
            <pc:docMk/>
            <pc:sldMk cId="617076840" sldId="287"/>
            <ac:spMk id="26" creationId="{56179C15-955C-0291-6492-07E772BA41D8}"/>
          </ac:spMkLst>
        </pc:spChg>
        <pc:spChg chg="mod topLvl">
          <ac:chgData name="Xiao Ming" userId="e6b9fc3924131181" providerId="LiveId" clId="{DB4BA9FD-CEAC-4677-A211-15190EE31513}" dt="2024-12-08T15:43:53.917" v="707" actId="165"/>
          <ac:spMkLst>
            <pc:docMk/>
            <pc:sldMk cId="617076840" sldId="287"/>
            <ac:spMk id="27" creationId="{BED7FFCE-1D0C-D55E-00ED-82086D33F8FE}"/>
          </ac:spMkLst>
        </pc:spChg>
        <pc:grpChg chg="del mod">
          <ac:chgData name="Xiao Ming" userId="e6b9fc3924131181" providerId="LiveId" clId="{DB4BA9FD-CEAC-4677-A211-15190EE31513}" dt="2024-12-08T15:43:53.917" v="707" actId="165"/>
          <ac:grpSpMkLst>
            <pc:docMk/>
            <pc:sldMk cId="617076840" sldId="287"/>
            <ac:grpSpMk id="4" creationId="{B039FA65-36AD-8ED5-25F5-C95A1CC2F2C0}"/>
          </ac:grpSpMkLst>
        </pc:grpChg>
      </pc:sldChg>
      <pc:sldChg chg="modSp add mod">
        <pc:chgData name="Xiao Ming" userId="e6b9fc3924131181" providerId="LiveId" clId="{DB4BA9FD-CEAC-4677-A211-15190EE31513}" dt="2024-12-08T15:45:08.453" v="746" actId="20577"/>
        <pc:sldMkLst>
          <pc:docMk/>
          <pc:sldMk cId="3846779461" sldId="288"/>
        </pc:sldMkLst>
        <pc:spChg chg="mod">
          <ac:chgData name="Xiao Ming" userId="e6b9fc3924131181" providerId="LiveId" clId="{DB4BA9FD-CEAC-4677-A211-15190EE31513}" dt="2024-12-08T15:45:06.165" v="744" actId="20577"/>
          <ac:spMkLst>
            <pc:docMk/>
            <pc:sldMk cId="3846779461" sldId="288"/>
            <ac:spMk id="3" creationId="{CC14C294-2440-B07E-2A81-05D50BF6EBA9}"/>
          </ac:spMkLst>
        </pc:spChg>
        <pc:spChg chg="mod">
          <ac:chgData name="Xiao Ming" userId="e6b9fc3924131181" providerId="LiveId" clId="{DB4BA9FD-CEAC-4677-A211-15190EE31513}" dt="2024-12-08T15:45:08.453" v="746" actId="20577"/>
          <ac:spMkLst>
            <pc:docMk/>
            <pc:sldMk cId="3846779461" sldId="288"/>
            <ac:spMk id="4" creationId="{C2488904-D217-A5AE-678C-201B31331EA4}"/>
          </ac:spMkLst>
        </pc:spChg>
      </pc:sldChg>
      <pc:sldChg chg="add del">
        <pc:chgData name="Xiao Ming" userId="e6b9fc3924131181" providerId="LiveId" clId="{DB4BA9FD-CEAC-4677-A211-15190EE31513}" dt="2024-12-08T15:47:19.553" v="758" actId="47"/>
        <pc:sldMkLst>
          <pc:docMk/>
          <pc:sldMk cId="1724042515" sldId="289"/>
        </pc:sldMkLst>
      </pc:sldChg>
      <pc:sldChg chg="addSp delSp modSp new mod ord modAnim">
        <pc:chgData name="Xiao Ming" userId="e6b9fc3924131181" providerId="LiveId" clId="{DB4BA9FD-CEAC-4677-A211-15190EE31513}" dt="2024-12-08T16:18:51.210" v="1302"/>
        <pc:sldMkLst>
          <pc:docMk/>
          <pc:sldMk cId="2366865902" sldId="290"/>
        </pc:sldMkLst>
        <pc:spChg chg="mod">
          <ac:chgData name="Xiao Ming" userId="e6b9fc3924131181" providerId="LiveId" clId="{DB4BA9FD-CEAC-4677-A211-15190EE31513}" dt="2024-12-08T15:47:51.705" v="828" actId="20577"/>
          <ac:spMkLst>
            <pc:docMk/>
            <pc:sldMk cId="2366865902" sldId="290"/>
            <ac:spMk id="2" creationId="{52658662-2A64-C372-9553-69387D21291E}"/>
          </ac:spMkLst>
        </pc:spChg>
        <pc:spChg chg="del">
          <ac:chgData name="Xiao Ming" userId="e6b9fc3924131181" providerId="LiveId" clId="{DB4BA9FD-CEAC-4677-A211-15190EE31513}" dt="2024-12-08T15:47:54.280" v="829" actId="478"/>
          <ac:spMkLst>
            <pc:docMk/>
            <pc:sldMk cId="2366865902" sldId="290"/>
            <ac:spMk id="3" creationId="{A06C1D64-CDE6-8544-B4B3-1B3FC219CADE}"/>
          </ac:spMkLst>
        </pc:spChg>
        <pc:spChg chg="mod topLvl">
          <ac:chgData name="Xiao Ming" userId="e6b9fc3924131181" providerId="LiveId" clId="{DB4BA9FD-CEAC-4677-A211-15190EE31513}" dt="2024-12-08T16:00:22.319" v="932" actId="1076"/>
          <ac:spMkLst>
            <pc:docMk/>
            <pc:sldMk cId="2366865902" sldId="290"/>
            <ac:spMk id="5" creationId="{AD8BD5EF-F1A4-A313-9BDF-221E59DE08B5}"/>
          </ac:spMkLst>
        </pc:spChg>
        <pc:spChg chg="mod topLvl">
          <ac:chgData name="Xiao Ming" userId="e6b9fc3924131181" providerId="LiveId" clId="{DB4BA9FD-CEAC-4677-A211-15190EE31513}" dt="2024-12-08T16:00:22.319" v="932" actId="1076"/>
          <ac:spMkLst>
            <pc:docMk/>
            <pc:sldMk cId="2366865902" sldId="290"/>
            <ac:spMk id="6" creationId="{EE8AB4D5-51D1-8FF5-A571-8AD98CA89FE9}"/>
          </ac:spMkLst>
        </pc:spChg>
        <pc:spChg chg="mod topLvl">
          <ac:chgData name="Xiao Ming" userId="e6b9fc3924131181" providerId="LiveId" clId="{DB4BA9FD-CEAC-4677-A211-15190EE31513}" dt="2024-12-08T16:00:22.319" v="932" actId="1076"/>
          <ac:spMkLst>
            <pc:docMk/>
            <pc:sldMk cId="2366865902" sldId="290"/>
            <ac:spMk id="7" creationId="{753BC4EA-112E-4640-1F3B-A8F2C283991E}"/>
          </ac:spMkLst>
        </pc:spChg>
        <pc:spChg chg="mod topLvl">
          <ac:chgData name="Xiao Ming" userId="e6b9fc3924131181" providerId="LiveId" clId="{DB4BA9FD-CEAC-4677-A211-15190EE31513}" dt="2024-12-08T16:00:22.319" v="932" actId="1076"/>
          <ac:spMkLst>
            <pc:docMk/>
            <pc:sldMk cId="2366865902" sldId="290"/>
            <ac:spMk id="10" creationId="{DEBD3C03-E8DE-4D3C-506E-206BCB8518C7}"/>
          </ac:spMkLst>
        </pc:spChg>
        <pc:spChg chg="mod topLvl">
          <ac:chgData name="Xiao Ming" userId="e6b9fc3924131181" providerId="LiveId" clId="{DB4BA9FD-CEAC-4677-A211-15190EE31513}" dt="2024-12-08T16:00:22.319" v="932" actId="1076"/>
          <ac:spMkLst>
            <pc:docMk/>
            <pc:sldMk cId="2366865902" sldId="290"/>
            <ac:spMk id="11" creationId="{9388119F-0811-BC23-E782-26FDC04179FA}"/>
          </ac:spMkLst>
        </pc:spChg>
        <pc:spChg chg="mod topLvl">
          <ac:chgData name="Xiao Ming" userId="e6b9fc3924131181" providerId="LiveId" clId="{DB4BA9FD-CEAC-4677-A211-15190EE31513}" dt="2024-12-08T16:00:22.319" v="932" actId="1076"/>
          <ac:spMkLst>
            <pc:docMk/>
            <pc:sldMk cId="2366865902" sldId="290"/>
            <ac:spMk id="12" creationId="{50621D81-D0EE-3747-E998-8800E31439A5}"/>
          </ac:spMkLst>
        </pc:spChg>
        <pc:spChg chg="mod topLvl">
          <ac:chgData name="Xiao Ming" userId="e6b9fc3924131181" providerId="LiveId" clId="{DB4BA9FD-CEAC-4677-A211-15190EE31513}" dt="2024-12-08T16:00:22.319" v="932" actId="1076"/>
          <ac:spMkLst>
            <pc:docMk/>
            <pc:sldMk cId="2366865902" sldId="290"/>
            <ac:spMk id="15" creationId="{CC81906B-FF2D-1C9A-3C42-F4F03CC47DFB}"/>
          </ac:spMkLst>
        </pc:spChg>
        <pc:spChg chg="mod topLvl">
          <ac:chgData name="Xiao Ming" userId="e6b9fc3924131181" providerId="LiveId" clId="{DB4BA9FD-CEAC-4677-A211-15190EE31513}" dt="2024-12-08T16:05:21.080" v="1053" actId="1076"/>
          <ac:spMkLst>
            <pc:docMk/>
            <pc:sldMk cId="2366865902" sldId="290"/>
            <ac:spMk id="16" creationId="{8A7226CE-1D5F-8F74-1A03-371B59C1F88B}"/>
          </ac:spMkLst>
        </pc:spChg>
        <pc:spChg chg="mod topLvl">
          <ac:chgData name="Xiao Ming" userId="e6b9fc3924131181" providerId="LiveId" clId="{DB4BA9FD-CEAC-4677-A211-15190EE31513}" dt="2024-12-08T16:00:22.319" v="932" actId="1076"/>
          <ac:spMkLst>
            <pc:docMk/>
            <pc:sldMk cId="2366865902" sldId="290"/>
            <ac:spMk id="17" creationId="{89DB1D18-6D04-926E-C043-32AF76F93FEF}"/>
          </ac:spMkLst>
        </pc:spChg>
        <pc:spChg chg="mod topLvl">
          <ac:chgData name="Xiao Ming" userId="e6b9fc3924131181" providerId="LiveId" clId="{DB4BA9FD-CEAC-4677-A211-15190EE31513}" dt="2024-12-08T16:00:22.319" v="932" actId="1076"/>
          <ac:spMkLst>
            <pc:docMk/>
            <pc:sldMk cId="2366865902" sldId="290"/>
            <ac:spMk id="20" creationId="{3DDC8B8C-F9AA-8D36-F67B-F1B52E937C92}"/>
          </ac:spMkLst>
        </pc:spChg>
        <pc:spChg chg="mod topLvl">
          <ac:chgData name="Xiao Ming" userId="e6b9fc3924131181" providerId="LiveId" clId="{DB4BA9FD-CEAC-4677-A211-15190EE31513}" dt="2024-12-08T16:00:22.319" v="932" actId="1076"/>
          <ac:spMkLst>
            <pc:docMk/>
            <pc:sldMk cId="2366865902" sldId="290"/>
            <ac:spMk id="21" creationId="{C0897D28-96ED-EF0A-1C23-53BAF306C1C8}"/>
          </ac:spMkLst>
        </pc:spChg>
        <pc:spChg chg="mod topLvl">
          <ac:chgData name="Xiao Ming" userId="e6b9fc3924131181" providerId="LiveId" clId="{DB4BA9FD-CEAC-4677-A211-15190EE31513}" dt="2024-12-08T16:05:30.402" v="1054" actId="1076"/>
          <ac:spMkLst>
            <pc:docMk/>
            <pc:sldMk cId="2366865902" sldId="290"/>
            <ac:spMk id="22" creationId="{1E088420-9F0C-5E22-68F4-4A658C82066E}"/>
          </ac:spMkLst>
        </pc:spChg>
        <pc:spChg chg="mod">
          <ac:chgData name="Xiao Ming" userId="e6b9fc3924131181" providerId="LiveId" clId="{DB4BA9FD-CEAC-4677-A211-15190EE31513}" dt="2024-12-08T16:03:51.135" v="1029" actId="404"/>
          <ac:spMkLst>
            <pc:docMk/>
            <pc:sldMk cId="2366865902" sldId="290"/>
            <ac:spMk id="26" creationId="{31B1B9ED-5535-B1B5-2D8A-FDFE1F3EE4AE}"/>
          </ac:spMkLst>
        </pc:spChg>
        <pc:spChg chg="mod">
          <ac:chgData name="Xiao Ming" userId="e6b9fc3924131181" providerId="LiveId" clId="{DB4BA9FD-CEAC-4677-A211-15190EE31513}" dt="2024-12-08T15:58:30.713" v="911" actId="207"/>
          <ac:spMkLst>
            <pc:docMk/>
            <pc:sldMk cId="2366865902" sldId="290"/>
            <ac:spMk id="27" creationId="{02C1ED26-9F1D-9615-6FB5-D263F71A0E96}"/>
          </ac:spMkLst>
        </pc:spChg>
        <pc:spChg chg="mod">
          <ac:chgData name="Xiao Ming" userId="e6b9fc3924131181" providerId="LiveId" clId="{DB4BA9FD-CEAC-4677-A211-15190EE31513}" dt="2024-12-08T16:03:47.235" v="1022" actId="404"/>
          <ac:spMkLst>
            <pc:docMk/>
            <pc:sldMk cId="2366865902" sldId="290"/>
            <ac:spMk id="31" creationId="{FB7B34EF-7BF6-5852-FEE9-34D555025043}"/>
          </ac:spMkLst>
        </pc:spChg>
        <pc:spChg chg="add del mod">
          <ac:chgData name="Xiao Ming" userId="e6b9fc3924131181" providerId="LiveId" clId="{DB4BA9FD-CEAC-4677-A211-15190EE31513}" dt="2024-12-08T15:58:34.343" v="912" actId="207"/>
          <ac:spMkLst>
            <pc:docMk/>
            <pc:sldMk cId="2366865902" sldId="290"/>
            <ac:spMk id="32" creationId="{81BC6F32-2DDE-11A6-413F-15902DAD9CC5}"/>
          </ac:spMkLst>
        </pc:spChg>
        <pc:spChg chg="mod">
          <ac:chgData name="Xiao Ming" userId="e6b9fc3924131181" providerId="LiveId" clId="{DB4BA9FD-CEAC-4677-A211-15190EE31513}" dt="2024-12-08T16:03:41.418" v="1008" actId="404"/>
          <ac:spMkLst>
            <pc:docMk/>
            <pc:sldMk cId="2366865902" sldId="290"/>
            <ac:spMk id="36" creationId="{E268AAFD-8C7F-7431-A3ED-9CA3785E570F}"/>
          </ac:spMkLst>
        </pc:spChg>
        <pc:spChg chg="mod">
          <ac:chgData name="Xiao Ming" userId="e6b9fc3924131181" providerId="LiveId" clId="{DB4BA9FD-CEAC-4677-A211-15190EE31513}" dt="2024-12-08T15:58:38.331" v="913" actId="207"/>
          <ac:spMkLst>
            <pc:docMk/>
            <pc:sldMk cId="2366865902" sldId="290"/>
            <ac:spMk id="37" creationId="{C37D7A79-8A69-D46D-AEE1-E18FCEB772EB}"/>
          </ac:spMkLst>
        </pc:spChg>
        <pc:spChg chg="mod">
          <ac:chgData name="Xiao Ming" userId="e6b9fc3924131181" providerId="LiveId" clId="{DB4BA9FD-CEAC-4677-A211-15190EE31513}" dt="2024-12-08T16:04:57.822" v="1051" actId="20577"/>
          <ac:spMkLst>
            <pc:docMk/>
            <pc:sldMk cId="2366865902" sldId="290"/>
            <ac:spMk id="41" creationId="{C2A08618-ACDD-E2CE-FE08-F52B39DBCA80}"/>
          </ac:spMkLst>
        </pc:spChg>
        <pc:spChg chg="mod">
          <ac:chgData name="Xiao Ming" userId="e6b9fc3924131181" providerId="LiveId" clId="{DB4BA9FD-CEAC-4677-A211-15190EE31513}" dt="2024-12-08T15:58:40.906" v="914" actId="207"/>
          <ac:spMkLst>
            <pc:docMk/>
            <pc:sldMk cId="2366865902" sldId="290"/>
            <ac:spMk id="42" creationId="{3EE9626C-41FC-720D-894C-0A8DF744D4F4}"/>
          </ac:spMkLst>
        </pc:spChg>
        <pc:grpChg chg="add del mod">
          <ac:chgData name="Xiao Ming" userId="e6b9fc3924131181" providerId="LiveId" clId="{DB4BA9FD-CEAC-4677-A211-15190EE31513}" dt="2024-12-08T15:50:41.606" v="860" actId="165"/>
          <ac:grpSpMkLst>
            <pc:docMk/>
            <pc:sldMk cId="2366865902" sldId="290"/>
            <ac:grpSpMk id="4" creationId="{1D43D5D6-1254-BF98-448A-3620252A1B47}"/>
          </ac:grpSpMkLst>
        </pc:grpChg>
        <pc:grpChg chg="add mod">
          <ac:chgData name="Xiao Ming" userId="e6b9fc3924131181" providerId="LiveId" clId="{DB4BA9FD-CEAC-4677-A211-15190EE31513}" dt="2024-12-08T16:05:39.175" v="1055" actId="1076"/>
          <ac:grpSpMkLst>
            <pc:docMk/>
            <pc:sldMk cId="2366865902" sldId="290"/>
            <ac:grpSpMk id="25" creationId="{7FFFA6B9-9059-396F-22C1-9C76CDA50007}"/>
          </ac:grpSpMkLst>
        </pc:grpChg>
        <pc:grpChg chg="add mod">
          <ac:chgData name="Xiao Ming" userId="e6b9fc3924131181" providerId="LiveId" clId="{DB4BA9FD-CEAC-4677-A211-15190EE31513}" dt="2024-12-08T16:00:54.074" v="938" actId="1076"/>
          <ac:grpSpMkLst>
            <pc:docMk/>
            <pc:sldMk cId="2366865902" sldId="290"/>
            <ac:grpSpMk id="30" creationId="{E84D38D5-9BB1-F0E6-0A11-061263194E1B}"/>
          </ac:grpSpMkLst>
        </pc:grpChg>
        <pc:grpChg chg="add mod">
          <ac:chgData name="Xiao Ming" userId="e6b9fc3924131181" providerId="LiveId" clId="{DB4BA9FD-CEAC-4677-A211-15190EE31513}" dt="2024-12-08T16:00:51.230" v="937" actId="1076"/>
          <ac:grpSpMkLst>
            <pc:docMk/>
            <pc:sldMk cId="2366865902" sldId="290"/>
            <ac:grpSpMk id="35" creationId="{E49C6829-61CC-51E8-B4DD-DDB3385722BE}"/>
          </ac:grpSpMkLst>
        </pc:grpChg>
        <pc:grpChg chg="add mod">
          <ac:chgData name="Xiao Ming" userId="e6b9fc3924131181" providerId="LiveId" clId="{DB4BA9FD-CEAC-4677-A211-15190EE31513}" dt="2024-12-08T16:05:10.400" v="1052" actId="1076"/>
          <ac:grpSpMkLst>
            <pc:docMk/>
            <pc:sldMk cId="2366865902" sldId="290"/>
            <ac:grpSpMk id="40" creationId="{1AD8B920-F122-9E7D-C382-B91734F1E127}"/>
          </ac:grpSpMkLst>
        </pc:grpChg>
        <pc:picChg chg="del mod">
          <ac:chgData name="Xiao Ming" userId="e6b9fc3924131181" providerId="LiveId" clId="{DB4BA9FD-CEAC-4677-A211-15190EE31513}" dt="2024-12-08T15:56:06.615" v="890" actId="478"/>
          <ac:picMkLst>
            <pc:docMk/>
            <pc:sldMk cId="2366865902" sldId="290"/>
            <ac:picMk id="29" creationId="{79A3E491-592E-9B2E-2A41-0E3CDDDB4C9A}"/>
          </ac:picMkLst>
        </pc:picChg>
        <pc:picChg chg="del mod">
          <ac:chgData name="Xiao Ming" userId="e6b9fc3924131181" providerId="LiveId" clId="{DB4BA9FD-CEAC-4677-A211-15190EE31513}" dt="2024-12-08T15:56:08.064" v="891" actId="478"/>
          <ac:picMkLst>
            <pc:docMk/>
            <pc:sldMk cId="2366865902" sldId="290"/>
            <ac:picMk id="34" creationId="{574467AD-C127-C9D6-AD11-B3A9695FFF6D}"/>
          </ac:picMkLst>
        </pc:picChg>
        <pc:picChg chg="del mod">
          <ac:chgData name="Xiao Ming" userId="e6b9fc3924131181" providerId="LiveId" clId="{DB4BA9FD-CEAC-4677-A211-15190EE31513}" dt="2024-12-08T15:56:09.316" v="892" actId="478"/>
          <ac:picMkLst>
            <pc:docMk/>
            <pc:sldMk cId="2366865902" sldId="290"/>
            <ac:picMk id="39" creationId="{510BBBE3-F9FF-4A13-7F0C-24A850E5D59D}"/>
          </ac:picMkLst>
        </pc:picChg>
        <pc:picChg chg="del mod">
          <ac:chgData name="Xiao Ming" userId="e6b9fc3924131181" providerId="LiveId" clId="{DB4BA9FD-CEAC-4677-A211-15190EE31513}" dt="2024-12-08T15:56:10.693" v="893" actId="478"/>
          <ac:picMkLst>
            <pc:docMk/>
            <pc:sldMk cId="2366865902" sldId="290"/>
            <ac:picMk id="44" creationId="{73A656B1-55B5-BF4D-8A78-A4DD1E7CFC5F}"/>
          </ac:picMkLst>
        </pc:picChg>
        <pc:cxnChg chg="mod topLvl">
          <ac:chgData name="Xiao Ming" userId="e6b9fc3924131181" providerId="LiveId" clId="{DB4BA9FD-CEAC-4677-A211-15190EE31513}" dt="2024-12-08T16:00:22.319" v="932" actId="1076"/>
          <ac:cxnSpMkLst>
            <pc:docMk/>
            <pc:sldMk cId="2366865902" sldId="290"/>
            <ac:cxnSpMk id="8" creationId="{A5B99A83-B0FC-8A07-684D-5F1A3F3C4C8A}"/>
          </ac:cxnSpMkLst>
        </pc:cxnChg>
        <pc:cxnChg chg="mod topLvl">
          <ac:chgData name="Xiao Ming" userId="e6b9fc3924131181" providerId="LiveId" clId="{DB4BA9FD-CEAC-4677-A211-15190EE31513}" dt="2024-12-08T16:00:22.319" v="932" actId="1076"/>
          <ac:cxnSpMkLst>
            <pc:docMk/>
            <pc:sldMk cId="2366865902" sldId="290"/>
            <ac:cxnSpMk id="9" creationId="{5216CB63-4295-207C-273E-0544BB42370B}"/>
          </ac:cxnSpMkLst>
        </pc:cxnChg>
        <pc:cxnChg chg="mod topLvl">
          <ac:chgData name="Xiao Ming" userId="e6b9fc3924131181" providerId="LiveId" clId="{DB4BA9FD-CEAC-4677-A211-15190EE31513}" dt="2024-12-08T16:00:22.319" v="932" actId="1076"/>
          <ac:cxnSpMkLst>
            <pc:docMk/>
            <pc:sldMk cId="2366865902" sldId="290"/>
            <ac:cxnSpMk id="13" creationId="{D455EF69-C42F-09AA-FA27-03D851A3BD1D}"/>
          </ac:cxnSpMkLst>
        </pc:cxnChg>
        <pc:cxnChg chg="mod topLvl">
          <ac:chgData name="Xiao Ming" userId="e6b9fc3924131181" providerId="LiveId" clId="{DB4BA9FD-CEAC-4677-A211-15190EE31513}" dt="2024-12-08T16:00:22.319" v="932" actId="1076"/>
          <ac:cxnSpMkLst>
            <pc:docMk/>
            <pc:sldMk cId="2366865902" sldId="290"/>
            <ac:cxnSpMk id="14" creationId="{B9AA2C4A-82EC-9DFD-C107-70A4C5B5F745}"/>
          </ac:cxnSpMkLst>
        </pc:cxnChg>
        <pc:cxnChg chg="mod topLvl">
          <ac:chgData name="Xiao Ming" userId="e6b9fc3924131181" providerId="LiveId" clId="{DB4BA9FD-CEAC-4677-A211-15190EE31513}" dt="2024-12-08T16:00:22.319" v="932" actId="1076"/>
          <ac:cxnSpMkLst>
            <pc:docMk/>
            <pc:sldMk cId="2366865902" sldId="290"/>
            <ac:cxnSpMk id="18" creationId="{AE396F7A-590B-4BCF-80F4-EE31ACB7D554}"/>
          </ac:cxnSpMkLst>
        </pc:cxnChg>
        <pc:cxnChg chg="mod topLvl">
          <ac:chgData name="Xiao Ming" userId="e6b9fc3924131181" providerId="LiveId" clId="{DB4BA9FD-CEAC-4677-A211-15190EE31513}" dt="2024-12-08T16:00:22.319" v="932" actId="1076"/>
          <ac:cxnSpMkLst>
            <pc:docMk/>
            <pc:sldMk cId="2366865902" sldId="290"/>
            <ac:cxnSpMk id="19" creationId="{08039840-1AC9-A619-2954-CEA3D6128C89}"/>
          </ac:cxnSpMkLst>
        </pc:cxnChg>
        <pc:cxnChg chg="mod topLvl">
          <ac:chgData name="Xiao Ming" userId="e6b9fc3924131181" providerId="LiveId" clId="{DB4BA9FD-CEAC-4677-A211-15190EE31513}" dt="2024-12-08T16:00:22.319" v="932" actId="1076"/>
          <ac:cxnSpMkLst>
            <pc:docMk/>
            <pc:sldMk cId="2366865902" sldId="290"/>
            <ac:cxnSpMk id="23" creationId="{77DD2093-24E1-6484-3BF8-6DBE4D7B0208}"/>
          </ac:cxnSpMkLst>
        </pc:cxnChg>
        <pc:cxnChg chg="mod topLvl">
          <ac:chgData name="Xiao Ming" userId="e6b9fc3924131181" providerId="LiveId" clId="{DB4BA9FD-CEAC-4677-A211-15190EE31513}" dt="2024-12-08T16:00:22.319" v="932" actId="1076"/>
          <ac:cxnSpMkLst>
            <pc:docMk/>
            <pc:sldMk cId="2366865902" sldId="290"/>
            <ac:cxnSpMk id="24" creationId="{10963EF0-7960-8E44-F29A-454E8A8DFA22}"/>
          </ac:cxnSpMkLst>
        </pc:cxnChg>
        <pc:cxnChg chg="mod">
          <ac:chgData name="Xiao Ming" userId="e6b9fc3924131181" providerId="LiveId" clId="{DB4BA9FD-CEAC-4677-A211-15190EE31513}" dt="2024-12-08T15:56:27.368" v="900" actId="208"/>
          <ac:cxnSpMkLst>
            <pc:docMk/>
            <pc:sldMk cId="2366865902" sldId="290"/>
            <ac:cxnSpMk id="28" creationId="{B690F446-2874-8F38-8103-01E91A638E5F}"/>
          </ac:cxnSpMkLst>
        </pc:cxnChg>
        <pc:cxnChg chg="mod">
          <ac:chgData name="Xiao Ming" userId="e6b9fc3924131181" providerId="LiveId" clId="{DB4BA9FD-CEAC-4677-A211-15190EE31513}" dt="2024-12-08T15:56:29.523" v="901" actId="208"/>
          <ac:cxnSpMkLst>
            <pc:docMk/>
            <pc:sldMk cId="2366865902" sldId="290"/>
            <ac:cxnSpMk id="33" creationId="{B0BC2EE0-6A94-43C0-CB9B-A2756776FF8E}"/>
          </ac:cxnSpMkLst>
        </pc:cxnChg>
        <pc:cxnChg chg="mod">
          <ac:chgData name="Xiao Ming" userId="e6b9fc3924131181" providerId="LiveId" clId="{DB4BA9FD-CEAC-4677-A211-15190EE31513}" dt="2024-12-08T15:56:31.535" v="902" actId="208"/>
          <ac:cxnSpMkLst>
            <pc:docMk/>
            <pc:sldMk cId="2366865902" sldId="290"/>
            <ac:cxnSpMk id="38" creationId="{5587FE9F-3F74-B679-3B74-70CC72CCB9A1}"/>
          </ac:cxnSpMkLst>
        </pc:cxnChg>
        <pc:cxnChg chg="mod">
          <ac:chgData name="Xiao Ming" userId="e6b9fc3924131181" providerId="LiveId" clId="{DB4BA9FD-CEAC-4677-A211-15190EE31513}" dt="2024-12-08T15:56:34.040" v="903" actId="208"/>
          <ac:cxnSpMkLst>
            <pc:docMk/>
            <pc:sldMk cId="2366865902" sldId="290"/>
            <ac:cxnSpMk id="43" creationId="{BD620EF1-5BB3-202F-0AB2-D523B5AD7515}"/>
          </ac:cxnSpMkLst>
        </pc:cxnChg>
      </pc:sldChg>
      <pc:sldChg chg="delSp modSp add del mod modTransition">
        <pc:chgData name="Xiao Ming" userId="e6b9fc3924131181" providerId="LiveId" clId="{DB4BA9FD-CEAC-4677-A211-15190EE31513}" dt="2024-12-08T15:50:28.003" v="859" actId="47"/>
        <pc:sldMkLst>
          <pc:docMk/>
          <pc:sldMk cId="1316972521" sldId="291"/>
        </pc:sldMkLst>
        <pc:spChg chg="mod">
          <ac:chgData name="Xiao Ming" userId="e6b9fc3924131181" providerId="LiveId" clId="{DB4BA9FD-CEAC-4677-A211-15190EE31513}" dt="2024-12-08T15:50:13.758" v="856" actId="165"/>
          <ac:spMkLst>
            <pc:docMk/>
            <pc:sldMk cId="1316972521" sldId="291"/>
            <ac:spMk id="3" creationId="{503855EB-D7E6-4068-B294-C360ED358FEC}"/>
          </ac:spMkLst>
        </pc:spChg>
        <pc:spChg chg="mod">
          <ac:chgData name="Xiao Ming" userId="e6b9fc3924131181" providerId="LiveId" clId="{DB4BA9FD-CEAC-4677-A211-15190EE31513}" dt="2024-12-08T15:50:13.758" v="856" actId="165"/>
          <ac:spMkLst>
            <pc:docMk/>
            <pc:sldMk cId="1316972521" sldId="291"/>
            <ac:spMk id="6" creationId="{391E31F5-D504-4982-9F03-4EC3C64A60C5}"/>
          </ac:spMkLst>
        </pc:spChg>
        <pc:spChg chg="mod">
          <ac:chgData name="Xiao Ming" userId="e6b9fc3924131181" providerId="LiveId" clId="{DB4BA9FD-CEAC-4677-A211-15190EE31513}" dt="2024-12-08T15:50:13.758" v="856" actId="165"/>
          <ac:spMkLst>
            <pc:docMk/>
            <pc:sldMk cId="1316972521" sldId="291"/>
            <ac:spMk id="11" creationId="{E70D0237-8838-43A1-8116-6F8C736C7FBB}"/>
          </ac:spMkLst>
        </pc:spChg>
        <pc:spChg chg="mod">
          <ac:chgData name="Xiao Ming" userId="e6b9fc3924131181" providerId="LiveId" clId="{DB4BA9FD-CEAC-4677-A211-15190EE31513}" dt="2024-12-08T15:50:13.758" v="856" actId="165"/>
          <ac:spMkLst>
            <pc:docMk/>
            <pc:sldMk cId="1316972521" sldId="291"/>
            <ac:spMk id="29" creationId="{EC7468F5-BF93-4BD0-AF64-A64AD194F687}"/>
          </ac:spMkLst>
        </pc:spChg>
        <pc:spChg chg="mod">
          <ac:chgData name="Xiao Ming" userId="e6b9fc3924131181" providerId="LiveId" clId="{DB4BA9FD-CEAC-4677-A211-15190EE31513}" dt="2024-12-08T15:50:13.758" v="856" actId="165"/>
          <ac:spMkLst>
            <pc:docMk/>
            <pc:sldMk cId="1316972521" sldId="291"/>
            <ac:spMk id="39" creationId="{A23EBC02-0B32-4163-AC06-EA2B43E645D4}"/>
          </ac:spMkLst>
        </pc:spChg>
        <pc:spChg chg="mod">
          <ac:chgData name="Xiao Ming" userId="e6b9fc3924131181" providerId="LiveId" clId="{DB4BA9FD-CEAC-4677-A211-15190EE31513}" dt="2024-12-08T15:50:13.758" v="856" actId="165"/>
          <ac:spMkLst>
            <pc:docMk/>
            <pc:sldMk cId="1316972521" sldId="291"/>
            <ac:spMk id="45" creationId="{F873FDB6-2C80-4C06-86C3-D5D2779C8D0B}"/>
          </ac:spMkLst>
        </pc:spChg>
        <pc:spChg chg="mod">
          <ac:chgData name="Xiao Ming" userId="e6b9fc3924131181" providerId="LiveId" clId="{DB4BA9FD-CEAC-4677-A211-15190EE31513}" dt="2024-12-08T15:50:13.758" v="856" actId="165"/>
          <ac:spMkLst>
            <pc:docMk/>
            <pc:sldMk cId="1316972521" sldId="291"/>
            <ac:spMk id="55" creationId="{EBE7E8FE-6722-4CA6-A0DB-6A351724278C}"/>
          </ac:spMkLst>
        </pc:spChg>
        <pc:spChg chg="mod">
          <ac:chgData name="Xiao Ming" userId="e6b9fc3924131181" providerId="LiveId" clId="{DB4BA9FD-CEAC-4677-A211-15190EE31513}" dt="2024-12-08T15:50:13.758" v="856" actId="165"/>
          <ac:spMkLst>
            <pc:docMk/>
            <pc:sldMk cId="1316972521" sldId="291"/>
            <ac:spMk id="57" creationId="{BE4D7910-E444-455B-8EA0-FC82C2E552D6}"/>
          </ac:spMkLst>
        </pc:spChg>
        <pc:spChg chg="mod">
          <ac:chgData name="Xiao Ming" userId="e6b9fc3924131181" providerId="LiveId" clId="{DB4BA9FD-CEAC-4677-A211-15190EE31513}" dt="2024-12-08T15:50:13.758" v="856" actId="165"/>
          <ac:spMkLst>
            <pc:docMk/>
            <pc:sldMk cId="1316972521" sldId="291"/>
            <ac:spMk id="60" creationId="{20CE6A1E-85BA-47C3-BD1A-0823553116EB}"/>
          </ac:spMkLst>
        </pc:spChg>
        <pc:spChg chg="mod">
          <ac:chgData name="Xiao Ming" userId="e6b9fc3924131181" providerId="LiveId" clId="{DB4BA9FD-CEAC-4677-A211-15190EE31513}" dt="2024-12-08T15:50:13.758" v="856" actId="165"/>
          <ac:spMkLst>
            <pc:docMk/>
            <pc:sldMk cId="1316972521" sldId="291"/>
            <ac:spMk id="61" creationId="{224AFB34-2ECE-40E5-94C5-AD1A85034428}"/>
          </ac:spMkLst>
        </pc:spChg>
        <pc:spChg chg="mod">
          <ac:chgData name="Xiao Ming" userId="e6b9fc3924131181" providerId="LiveId" clId="{DB4BA9FD-CEAC-4677-A211-15190EE31513}" dt="2024-12-08T15:50:13.758" v="856" actId="165"/>
          <ac:spMkLst>
            <pc:docMk/>
            <pc:sldMk cId="1316972521" sldId="291"/>
            <ac:spMk id="62" creationId="{45391588-08CC-4A50-9A36-11B58F1BFE65}"/>
          </ac:spMkLst>
        </pc:spChg>
        <pc:spChg chg="mod">
          <ac:chgData name="Xiao Ming" userId="e6b9fc3924131181" providerId="LiveId" clId="{DB4BA9FD-CEAC-4677-A211-15190EE31513}" dt="2024-12-08T15:50:13.758" v="856" actId="165"/>
          <ac:spMkLst>
            <pc:docMk/>
            <pc:sldMk cId="1316972521" sldId="291"/>
            <ac:spMk id="63" creationId="{DCFD0972-EB21-4311-81AF-BEFDBD7ADFEF}"/>
          </ac:spMkLst>
        </pc:spChg>
        <pc:spChg chg="mod">
          <ac:chgData name="Xiao Ming" userId="e6b9fc3924131181" providerId="LiveId" clId="{DB4BA9FD-CEAC-4677-A211-15190EE31513}" dt="2024-12-08T15:50:13.758" v="856" actId="165"/>
          <ac:spMkLst>
            <pc:docMk/>
            <pc:sldMk cId="1316972521" sldId="291"/>
            <ac:spMk id="66" creationId="{9F505704-4E7C-4F0B-BC08-E8F41F133C31}"/>
          </ac:spMkLst>
        </pc:spChg>
        <pc:spChg chg="mod">
          <ac:chgData name="Xiao Ming" userId="e6b9fc3924131181" providerId="LiveId" clId="{DB4BA9FD-CEAC-4677-A211-15190EE31513}" dt="2024-12-08T15:50:13.758" v="856" actId="165"/>
          <ac:spMkLst>
            <pc:docMk/>
            <pc:sldMk cId="1316972521" sldId="291"/>
            <ac:spMk id="67" creationId="{4910D089-0A17-4941-836D-4695AAA916FB}"/>
          </ac:spMkLst>
        </pc:spChg>
        <pc:spChg chg="mod">
          <ac:chgData name="Xiao Ming" userId="e6b9fc3924131181" providerId="LiveId" clId="{DB4BA9FD-CEAC-4677-A211-15190EE31513}" dt="2024-12-08T15:50:13.758" v="856" actId="165"/>
          <ac:spMkLst>
            <pc:docMk/>
            <pc:sldMk cId="1316972521" sldId="291"/>
            <ac:spMk id="75" creationId="{7D00FC2E-F83B-4ADD-A59E-C0F0B4135BBD}"/>
          </ac:spMkLst>
        </pc:spChg>
        <pc:spChg chg="mod">
          <ac:chgData name="Xiao Ming" userId="e6b9fc3924131181" providerId="LiveId" clId="{DB4BA9FD-CEAC-4677-A211-15190EE31513}" dt="2024-12-08T15:50:13.758" v="856" actId="165"/>
          <ac:spMkLst>
            <pc:docMk/>
            <pc:sldMk cId="1316972521" sldId="291"/>
            <ac:spMk id="80" creationId="{B462F502-B8DF-40D8-8954-E5A26D5B4E75}"/>
          </ac:spMkLst>
        </pc:spChg>
        <pc:spChg chg="mod">
          <ac:chgData name="Xiao Ming" userId="e6b9fc3924131181" providerId="LiveId" clId="{DB4BA9FD-CEAC-4677-A211-15190EE31513}" dt="2024-12-08T15:50:13.758" v="856" actId="165"/>
          <ac:spMkLst>
            <pc:docMk/>
            <pc:sldMk cId="1316972521" sldId="291"/>
            <ac:spMk id="81" creationId="{5392EE40-4777-4346-A376-555D68EA286F}"/>
          </ac:spMkLst>
        </pc:spChg>
        <pc:spChg chg="mod">
          <ac:chgData name="Xiao Ming" userId="e6b9fc3924131181" providerId="LiveId" clId="{DB4BA9FD-CEAC-4677-A211-15190EE31513}" dt="2024-12-08T15:50:13.758" v="856" actId="165"/>
          <ac:spMkLst>
            <pc:docMk/>
            <pc:sldMk cId="1316972521" sldId="291"/>
            <ac:spMk id="138" creationId="{2D262E1A-A878-42A3-985C-29AB44C76F1F}"/>
          </ac:spMkLst>
        </pc:spChg>
        <pc:spChg chg="mod">
          <ac:chgData name="Xiao Ming" userId="e6b9fc3924131181" providerId="LiveId" clId="{DB4BA9FD-CEAC-4677-A211-15190EE31513}" dt="2024-12-08T15:50:13.758" v="856" actId="165"/>
          <ac:spMkLst>
            <pc:docMk/>
            <pc:sldMk cId="1316972521" sldId="291"/>
            <ac:spMk id="141" creationId="{A6E1F82B-F60F-4E66-BA35-FCAB2E157B1C}"/>
          </ac:spMkLst>
        </pc:spChg>
        <pc:spChg chg="mod">
          <ac:chgData name="Xiao Ming" userId="e6b9fc3924131181" providerId="LiveId" clId="{DB4BA9FD-CEAC-4677-A211-15190EE31513}" dt="2024-12-08T15:50:13.758" v="856" actId="165"/>
          <ac:spMkLst>
            <pc:docMk/>
            <pc:sldMk cId="1316972521" sldId="291"/>
            <ac:spMk id="143" creationId="{DF9A82F3-8005-42E8-AF6B-DE6621FF9F21}"/>
          </ac:spMkLst>
        </pc:spChg>
        <pc:spChg chg="mod">
          <ac:chgData name="Xiao Ming" userId="e6b9fc3924131181" providerId="LiveId" clId="{DB4BA9FD-CEAC-4677-A211-15190EE31513}" dt="2024-12-08T15:50:13.758" v="856" actId="165"/>
          <ac:spMkLst>
            <pc:docMk/>
            <pc:sldMk cId="1316972521" sldId="291"/>
            <ac:spMk id="145" creationId="{C934E7E2-64FF-4017-871A-A6DB5E5C01C8}"/>
          </ac:spMkLst>
        </pc:spChg>
        <pc:spChg chg="mod">
          <ac:chgData name="Xiao Ming" userId="e6b9fc3924131181" providerId="LiveId" clId="{DB4BA9FD-CEAC-4677-A211-15190EE31513}" dt="2024-12-08T15:50:13.758" v="856" actId="165"/>
          <ac:spMkLst>
            <pc:docMk/>
            <pc:sldMk cId="1316972521" sldId="291"/>
            <ac:spMk id="147" creationId="{C535D084-CB91-4DD4-8663-85918D7E9E6A}"/>
          </ac:spMkLst>
        </pc:spChg>
        <pc:spChg chg="mod">
          <ac:chgData name="Xiao Ming" userId="e6b9fc3924131181" providerId="LiveId" clId="{DB4BA9FD-CEAC-4677-A211-15190EE31513}" dt="2024-12-08T15:50:13.758" v="856" actId="165"/>
          <ac:spMkLst>
            <pc:docMk/>
            <pc:sldMk cId="1316972521" sldId="291"/>
            <ac:spMk id="149" creationId="{9B8D1859-5B6F-4103-BBC4-3E06A657987B}"/>
          </ac:spMkLst>
        </pc:spChg>
        <pc:spChg chg="mod">
          <ac:chgData name="Xiao Ming" userId="e6b9fc3924131181" providerId="LiveId" clId="{DB4BA9FD-CEAC-4677-A211-15190EE31513}" dt="2024-12-08T15:50:13.758" v="856" actId="165"/>
          <ac:spMkLst>
            <pc:docMk/>
            <pc:sldMk cId="1316972521" sldId="291"/>
            <ac:spMk id="151" creationId="{14028F3F-B735-44A3-9420-0A862620DE50}"/>
          </ac:spMkLst>
        </pc:spChg>
        <pc:grpChg chg="mod topLvl">
          <ac:chgData name="Xiao Ming" userId="e6b9fc3924131181" providerId="LiveId" clId="{DB4BA9FD-CEAC-4677-A211-15190EE31513}" dt="2024-12-08T15:50:13.758" v="856" actId="165"/>
          <ac:grpSpMkLst>
            <pc:docMk/>
            <pc:sldMk cId="1316972521" sldId="291"/>
            <ac:grpSpMk id="15" creationId="{1CA50F09-D961-464D-BEBA-D9DFCC21C4AC}"/>
          </ac:grpSpMkLst>
        </pc:grpChg>
        <pc:grpChg chg="del mod topLvl">
          <ac:chgData name="Xiao Ming" userId="e6b9fc3924131181" providerId="LiveId" clId="{DB4BA9FD-CEAC-4677-A211-15190EE31513}" dt="2024-12-08T15:50:18.810" v="857" actId="478"/>
          <ac:grpSpMkLst>
            <pc:docMk/>
            <pc:sldMk cId="1316972521" sldId="291"/>
            <ac:grpSpMk id="16" creationId="{5A105949-73C8-488E-96D3-BE9BF236F2DD}"/>
          </ac:grpSpMkLst>
        </pc:grpChg>
        <pc:grpChg chg="mod topLvl">
          <ac:chgData name="Xiao Ming" userId="e6b9fc3924131181" providerId="LiveId" clId="{DB4BA9FD-CEAC-4677-A211-15190EE31513}" dt="2024-12-08T15:50:13.758" v="856" actId="165"/>
          <ac:grpSpMkLst>
            <pc:docMk/>
            <pc:sldMk cId="1316972521" sldId="291"/>
            <ac:grpSpMk id="17" creationId="{A462824C-48E1-4613-BEF9-E71F14A4A34C}"/>
          </ac:grpSpMkLst>
        </pc:grpChg>
        <pc:grpChg chg="mod topLvl">
          <ac:chgData name="Xiao Ming" userId="e6b9fc3924131181" providerId="LiveId" clId="{DB4BA9FD-CEAC-4677-A211-15190EE31513}" dt="2024-12-08T15:50:13.758" v="856" actId="165"/>
          <ac:grpSpMkLst>
            <pc:docMk/>
            <pc:sldMk cId="1316972521" sldId="291"/>
            <ac:grpSpMk id="18" creationId="{4B181E7F-103A-44D0-A6D1-D3121D10C1F9}"/>
          </ac:grpSpMkLst>
        </pc:grpChg>
        <pc:grpChg chg="mod topLvl">
          <ac:chgData name="Xiao Ming" userId="e6b9fc3924131181" providerId="LiveId" clId="{DB4BA9FD-CEAC-4677-A211-15190EE31513}" dt="2024-12-08T15:50:13.758" v="856" actId="165"/>
          <ac:grpSpMkLst>
            <pc:docMk/>
            <pc:sldMk cId="1316972521" sldId="291"/>
            <ac:grpSpMk id="19" creationId="{F573DB25-8E8B-497A-96F4-44A1E19EB073}"/>
          </ac:grpSpMkLst>
        </pc:grpChg>
        <pc:grpChg chg="mod topLvl">
          <ac:chgData name="Xiao Ming" userId="e6b9fc3924131181" providerId="LiveId" clId="{DB4BA9FD-CEAC-4677-A211-15190EE31513}" dt="2024-12-08T15:50:13.758" v="856" actId="165"/>
          <ac:grpSpMkLst>
            <pc:docMk/>
            <pc:sldMk cId="1316972521" sldId="291"/>
            <ac:grpSpMk id="20" creationId="{76CD917F-3226-496D-996E-6B1447AE4F4D}"/>
          </ac:grpSpMkLst>
        </pc:grpChg>
        <pc:grpChg chg="mod topLvl">
          <ac:chgData name="Xiao Ming" userId="e6b9fc3924131181" providerId="LiveId" clId="{DB4BA9FD-CEAC-4677-A211-15190EE31513}" dt="2024-12-08T15:50:13.758" v="856" actId="165"/>
          <ac:grpSpMkLst>
            <pc:docMk/>
            <pc:sldMk cId="1316972521" sldId="291"/>
            <ac:grpSpMk id="22" creationId="{4C961467-D71B-4F95-91F6-2710F652E6A3}"/>
          </ac:grpSpMkLst>
        </pc:grpChg>
        <pc:grpChg chg="del">
          <ac:chgData name="Xiao Ming" userId="e6b9fc3924131181" providerId="LiveId" clId="{DB4BA9FD-CEAC-4677-A211-15190EE31513}" dt="2024-12-08T15:50:13.758" v="856" actId="165"/>
          <ac:grpSpMkLst>
            <pc:docMk/>
            <pc:sldMk cId="1316972521" sldId="291"/>
            <ac:grpSpMk id="23" creationId="{263B1DA2-2CBA-4724-BEF2-C84E2E621388}"/>
          </ac:grpSpMkLst>
        </pc:grpChg>
        <pc:picChg chg="mod">
          <ac:chgData name="Xiao Ming" userId="e6b9fc3924131181" providerId="LiveId" clId="{DB4BA9FD-CEAC-4677-A211-15190EE31513}" dt="2024-12-08T15:50:13.758" v="856" actId="165"/>
          <ac:picMkLst>
            <pc:docMk/>
            <pc:sldMk cId="1316972521" sldId="291"/>
            <ac:picMk id="5" creationId="{67EFB8C3-05BD-4C92-951E-FC6C99D1C70C}"/>
          </ac:picMkLst>
        </pc:picChg>
        <pc:picChg chg="mod">
          <ac:chgData name="Xiao Ming" userId="e6b9fc3924131181" providerId="LiveId" clId="{DB4BA9FD-CEAC-4677-A211-15190EE31513}" dt="2024-12-08T15:50:13.758" v="856" actId="165"/>
          <ac:picMkLst>
            <pc:docMk/>
            <pc:sldMk cId="1316972521" sldId="291"/>
            <ac:picMk id="8" creationId="{ADC846DA-5274-436D-B352-E9B317677B49}"/>
          </ac:picMkLst>
        </pc:picChg>
        <pc:picChg chg="mod">
          <ac:chgData name="Xiao Ming" userId="e6b9fc3924131181" providerId="LiveId" clId="{DB4BA9FD-CEAC-4677-A211-15190EE31513}" dt="2024-12-08T15:50:13.758" v="856" actId="165"/>
          <ac:picMkLst>
            <pc:docMk/>
            <pc:sldMk cId="1316972521" sldId="291"/>
            <ac:picMk id="10" creationId="{F5BD6B7B-1587-4EAB-8C7B-D84A06A127F9}"/>
          </ac:picMkLst>
        </pc:picChg>
        <pc:picChg chg="mod">
          <ac:chgData name="Xiao Ming" userId="e6b9fc3924131181" providerId="LiveId" clId="{DB4BA9FD-CEAC-4677-A211-15190EE31513}" dt="2024-12-08T15:50:13.758" v="856" actId="165"/>
          <ac:picMkLst>
            <pc:docMk/>
            <pc:sldMk cId="1316972521" sldId="291"/>
            <ac:picMk id="13" creationId="{D3C0A6FF-359D-4955-A44A-EEAF35C2F596}"/>
          </ac:picMkLst>
        </pc:picChg>
        <pc:cxnChg chg="mod">
          <ac:chgData name="Xiao Ming" userId="e6b9fc3924131181" providerId="LiveId" clId="{DB4BA9FD-CEAC-4677-A211-15190EE31513}" dt="2024-12-08T15:50:13.758" v="856" actId="165"/>
          <ac:cxnSpMkLst>
            <pc:docMk/>
            <pc:sldMk cId="1316972521" sldId="291"/>
            <ac:cxnSpMk id="14" creationId="{C70C19BA-22FF-41A1-8552-B48264537666}"/>
          </ac:cxnSpMkLst>
        </pc:cxnChg>
        <pc:cxnChg chg="mod">
          <ac:chgData name="Xiao Ming" userId="e6b9fc3924131181" providerId="LiveId" clId="{DB4BA9FD-CEAC-4677-A211-15190EE31513}" dt="2024-12-08T15:50:13.758" v="856" actId="165"/>
          <ac:cxnSpMkLst>
            <pc:docMk/>
            <pc:sldMk cId="1316972521" sldId="291"/>
            <ac:cxnSpMk id="33" creationId="{24EB5531-68DB-4BCE-9093-CAB5D3A5B458}"/>
          </ac:cxnSpMkLst>
        </pc:cxnChg>
        <pc:cxnChg chg="mod">
          <ac:chgData name="Xiao Ming" userId="e6b9fc3924131181" providerId="LiveId" clId="{DB4BA9FD-CEAC-4677-A211-15190EE31513}" dt="2024-12-08T15:50:13.758" v="856" actId="165"/>
          <ac:cxnSpMkLst>
            <pc:docMk/>
            <pc:sldMk cId="1316972521" sldId="291"/>
            <ac:cxnSpMk id="46" creationId="{B4662C69-5977-4779-B2D9-92B25C637A01}"/>
          </ac:cxnSpMkLst>
        </pc:cxnChg>
        <pc:cxnChg chg="mod">
          <ac:chgData name="Xiao Ming" userId="e6b9fc3924131181" providerId="LiveId" clId="{DB4BA9FD-CEAC-4677-A211-15190EE31513}" dt="2024-12-08T15:50:13.758" v="856" actId="165"/>
          <ac:cxnSpMkLst>
            <pc:docMk/>
            <pc:sldMk cId="1316972521" sldId="291"/>
            <ac:cxnSpMk id="47" creationId="{FEB843BB-5FAF-4A16-9EA7-16FBF96A7314}"/>
          </ac:cxnSpMkLst>
        </pc:cxnChg>
        <pc:cxnChg chg="mod">
          <ac:chgData name="Xiao Ming" userId="e6b9fc3924131181" providerId="LiveId" clId="{DB4BA9FD-CEAC-4677-A211-15190EE31513}" dt="2024-12-08T15:50:13.758" v="856" actId="165"/>
          <ac:cxnSpMkLst>
            <pc:docMk/>
            <pc:sldMk cId="1316972521" sldId="291"/>
            <ac:cxnSpMk id="58" creationId="{E0EC2DB6-160C-49EA-A85F-230DCDDE09AF}"/>
          </ac:cxnSpMkLst>
        </pc:cxnChg>
        <pc:cxnChg chg="mod">
          <ac:chgData name="Xiao Ming" userId="e6b9fc3924131181" providerId="LiveId" clId="{DB4BA9FD-CEAC-4677-A211-15190EE31513}" dt="2024-12-08T15:50:13.758" v="856" actId="165"/>
          <ac:cxnSpMkLst>
            <pc:docMk/>
            <pc:sldMk cId="1316972521" sldId="291"/>
            <ac:cxnSpMk id="59" creationId="{08E5FE8D-CAF0-4792-9740-37FA82610907}"/>
          </ac:cxnSpMkLst>
        </pc:cxnChg>
        <pc:cxnChg chg="mod">
          <ac:chgData name="Xiao Ming" userId="e6b9fc3924131181" providerId="LiveId" clId="{DB4BA9FD-CEAC-4677-A211-15190EE31513}" dt="2024-12-08T15:50:13.758" v="856" actId="165"/>
          <ac:cxnSpMkLst>
            <pc:docMk/>
            <pc:sldMk cId="1316972521" sldId="291"/>
            <ac:cxnSpMk id="78" creationId="{D515C07D-FF03-4DCC-ACD9-7CFEDE7286B6}"/>
          </ac:cxnSpMkLst>
        </pc:cxnChg>
        <pc:cxnChg chg="mod">
          <ac:chgData name="Xiao Ming" userId="e6b9fc3924131181" providerId="LiveId" clId="{DB4BA9FD-CEAC-4677-A211-15190EE31513}" dt="2024-12-08T15:50:13.758" v="856" actId="165"/>
          <ac:cxnSpMkLst>
            <pc:docMk/>
            <pc:sldMk cId="1316972521" sldId="291"/>
            <ac:cxnSpMk id="79" creationId="{DE674778-1632-4DB4-AC6C-8D4BE9EC811C}"/>
          </ac:cxnSpMkLst>
        </pc:cxnChg>
        <pc:cxnChg chg="mod">
          <ac:chgData name="Xiao Ming" userId="e6b9fc3924131181" providerId="LiveId" clId="{DB4BA9FD-CEAC-4677-A211-15190EE31513}" dt="2024-12-08T15:50:13.758" v="856" actId="165"/>
          <ac:cxnSpMkLst>
            <pc:docMk/>
            <pc:sldMk cId="1316972521" sldId="291"/>
            <ac:cxnSpMk id="87" creationId="{5CBC5E52-AE6F-4855-8602-19A19D59088C}"/>
          </ac:cxnSpMkLst>
        </pc:cxnChg>
        <pc:cxnChg chg="mod">
          <ac:chgData name="Xiao Ming" userId="e6b9fc3924131181" providerId="LiveId" clId="{DB4BA9FD-CEAC-4677-A211-15190EE31513}" dt="2024-12-08T15:50:13.758" v="856" actId="165"/>
          <ac:cxnSpMkLst>
            <pc:docMk/>
            <pc:sldMk cId="1316972521" sldId="291"/>
            <ac:cxnSpMk id="109" creationId="{D7EF7C98-6C75-439B-8960-DC26719ADA5F}"/>
          </ac:cxnSpMkLst>
        </pc:cxnChg>
        <pc:cxnChg chg="mod">
          <ac:chgData name="Xiao Ming" userId="e6b9fc3924131181" providerId="LiveId" clId="{DB4BA9FD-CEAC-4677-A211-15190EE31513}" dt="2024-12-08T15:50:13.758" v="856" actId="165"/>
          <ac:cxnSpMkLst>
            <pc:docMk/>
            <pc:sldMk cId="1316972521" sldId="291"/>
            <ac:cxnSpMk id="111" creationId="{CDA579A7-4735-49A9-82B8-E168B9B7AF22}"/>
          </ac:cxnSpMkLst>
        </pc:cxnChg>
        <pc:cxnChg chg="mod">
          <ac:chgData name="Xiao Ming" userId="e6b9fc3924131181" providerId="LiveId" clId="{DB4BA9FD-CEAC-4677-A211-15190EE31513}" dt="2024-12-08T15:50:13.758" v="856" actId="165"/>
          <ac:cxnSpMkLst>
            <pc:docMk/>
            <pc:sldMk cId="1316972521" sldId="291"/>
            <ac:cxnSpMk id="112" creationId="{B1735AF7-3797-4E58-9CE6-EDA051546205}"/>
          </ac:cxnSpMkLst>
        </pc:cxnChg>
        <pc:cxnChg chg="mod">
          <ac:chgData name="Xiao Ming" userId="e6b9fc3924131181" providerId="LiveId" clId="{DB4BA9FD-CEAC-4677-A211-15190EE31513}" dt="2024-12-08T15:50:13.758" v="856" actId="165"/>
          <ac:cxnSpMkLst>
            <pc:docMk/>
            <pc:sldMk cId="1316972521" sldId="291"/>
            <ac:cxnSpMk id="113" creationId="{85E0D48E-1AA0-488A-B991-C25C6C0D5546}"/>
          </ac:cxnSpMkLst>
        </pc:cxnChg>
      </pc:sldChg>
      <pc:sldChg chg="addSp delSp modSp new mod modAnim">
        <pc:chgData name="Xiao Ming" userId="e6b9fc3924131181" providerId="LiveId" clId="{DB4BA9FD-CEAC-4677-A211-15190EE31513}" dt="2024-12-08T16:20:04.057" v="1308"/>
        <pc:sldMkLst>
          <pc:docMk/>
          <pc:sldMk cId="3525117144" sldId="291"/>
        </pc:sldMkLst>
        <pc:spChg chg="mod">
          <ac:chgData name="Xiao Ming" userId="e6b9fc3924131181" providerId="LiveId" clId="{DB4BA9FD-CEAC-4677-A211-15190EE31513}" dt="2024-12-08T16:06:49.806" v="1088" actId="20577"/>
          <ac:spMkLst>
            <pc:docMk/>
            <pc:sldMk cId="3525117144" sldId="291"/>
            <ac:spMk id="2" creationId="{4D0BD08E-E307-EEF8-8F2F-6FBC78FA3077}"/>
          </ac:spMkLst>
        </pc:spChg>
        <pc:spChg chg="del">
          <ac:chgData name="Xiao Ming" userId="e6b9fc3924131181" providerId="LiveId" clId="{DB4BA9FD-CEAC-4677-A211-15190EE31513}" dt="2024-12-08T16:06:44.627" v="1061" actId="478"/>
          <ac:spMkLst>
            <pc:docMk/>
            <pc:sldMk cId="3525117144" sldId="291"/>
            <ac:spMk id="3" creationId="{33164D05-4EB5-2123-59CD-813D84439AE4}"/>
          </ac:spMkLst>
        </pc:spChg>
        <pc:spChg chg="add mod">
          <ac:chgData name="Xiao Ming" userId="e6b9fc3924131181" providerId="LiveId" clId="{DB4BA9FD-CEAC-4677-A211-15190EE31513}" dt="2024-12-08T16:17:07.477" v="1294" actId="1076"/>
          <ac:spMkLst>
            <pc:docMk/>
            <pc:sldMk cId="3525117144" sldId="291"/>
            <ac:spMk id="4" creationId="{603092C9-A5F3-A918-B8D6-98BED13C9207}"/>
          </ac:spMkLst>
        </pc:spChg>
        <pc:spChg chg="add mod">
          <ac:chgData name="Xiao Ming" userId="e6b9fc3924131181" providerId="LiveId" clId="{DB4BA9FD-CEAC-4677-A211-15190EE31513}" dt="2024-12-08T16:17:00.511" v="1293" actId="1076"/>
          <ac:spMkLst>
            <pc:docMk/>
            <pc:sldMk cId="3525117144" sldId="291"/>
            <ac:spMk id="5" creationId="{40FA745F-453A-61E1-E2F6-B3AA9C43D967}"/>
          </ac:spMkLst>
        </pc:spChg>
        <pc:spChg chg="add mod">
          <ac:chgData name="Xiao Ming" userId="e6b9fc3924131181" providerId="LiveId" clId="{DB4BA9FD-CEAC-4677-A211-15190EE31513}" dt="2024-12-08T16:12:18.732" v="1285" actId="207"/>
          <ac:spMkLst>
            <pc:docMk/>
            <pc:sldMk cId="3525117144" sldId="291"/>
            <ac:spMk id="6" creationId="{6F0A485A-7095-45FF-C99E-979D9E2571A7}"/>
          </ac:spMkLst>
        </pc:spChg>
        <pc:picChg chg="add mod">
          <ac:chgData name="Xiao Ming" userId="e6b9fc3924131181" providerId="LiveId" clId="{DB4BA9FD-CEAC-4677-A211-15190EE31513}" dt="2024-12-08T16:16:49.562" v="1292" actId="1076"/>
          <ac:picMkLst>
            <pc:docMk/>
            <pc:sldMk cId="3525117144" sldId="291"/>
            <ac:picMk id="1026" creationId="{6CD20AE9-6171-189D-5070-6B79511CAA46}"/>
          </ac:picMkLst>
        </pc:picChg>
      </pc:sldChg>
      <pc:sldMasterChg chg="delSldLayout modSldLayout">
        <pc:chgData name="Xiao Ming" userId="e6b9fc3924131181" providerId="LiveId" clId="{DB4BA9FD-CEAC-4677-A211-15190EE31513}" dt="2024-12-08T15:50:28.003" v="859" actId="47"/>
        <pc:sldMasterMkLst>
          <pc:docMk/>
          <pc:sldMasterMk cId="47916161" sldId="2147483663"/>
        </pc:sldMasterMkLst>
        <pc:sldLayoutChg chg="delSp del mod">
          <pc:chgData name="Xiao Ming" userId="e6b9fc3924131181" providerId="LiveId" clId="{DB4BA9FD-CEAC-4677-A211-15190EE31513}" dt="2024-12-08T15:50:28.003" v="859" actId="47"/>
          <pc:sldLayoutMkLst>
            <pc:docMk/>
            <pc:sldMasterMk cId="47916161" sldId="2147483663"/>
            <pc:sldLayoutMk cId="2121557310" sldId="2147483693"/>
          </pc:sldLayoutMkLst>
          <pc:spChg chg="del">
            <ac:chgData name="Xiao Ming" userId="e6b9fc3924131181" providerId="LiveId" clId="{DB4BA9FD-CEAC-4677-A211-15190EE31513}" dt="2024-12-08T15:50:00.532" v="832"/>
            <ac:spMkLst>
              <pc:docMk/>
              <pc:sldMasterMk cId="47916161" sldId="2147483663"/>
              <pc:sldLayoutMk cId="2121557310" sldId="2147483693"/>
              <ac:spMk id="2" creationId="{CF8428B1-4211-F590-0050-76A1281D3BF6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D9358BC-04DF-4455-B949-70BC917541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F56B79-1091-400F-A2A9-6227671170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FD112-0CED-45F9-83CF-E12CD0876C93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FF21A8-AF92-4370-9E6D-DA18C0EF5F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5F13FF-4C82-4209-AB1F-7FD604644B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AFF9C-CAE3-49DD-A734-0E2812077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24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F1DD2-9A69-4A30-A20B-8ED9F9F614F2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EF1F-5AB9-4920-AF5B-E1DBE1708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09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79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498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>
            <a:extLst>
              <a:ext uri="{FF2B5EF4-FFF2-40B4-BE49-F238E27FC236}">
                <a16:creationId xmlns:a16="http://schemas.microsoft.com/office/drawing/2014/main" id="{133A512F-7935-4AA0-B8EE-327DA99E14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99AEC58-8F05-45A3-900B-EBD7DE4066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8F4F430E-61A6-4C9B-AB28-E09461FCB9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7" name="内容占位符 25">
            <a:extLst>
              <a:ext uri="{FF2B5EF4-FFF2-40B4-BE49-F238E27FC236}">
                <a16:creationId xmlns:a16="http://schemas.microsoft.com/office/drawing/2014/main" id="{17E19222-08F1-4F61-ACC2-6E16BB74363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>
            <a:extLst>
              <a:ext uri="{FF2B5EF4-FFF2-40B4-BE49-F238E27FC236}">
                <a16:creationId xmlns:a16="http://schemas.microsoft.com/office/drawing/2014/main" id="{5B70BAF5-028D-41B3-B9C1-DA2C824DFA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5630356-568D-4951-BB6A-685960A62A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/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9C00A82-D333-4159-817E-9C7380D16DA1}"/>
              </a:ext>
            </a:extLst>
          </p:cNvPr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2F7CF06-2AC1-461F-B3BC-23393E41E73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/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D624B0D-C38A-4A21-9289-4625DBDC6329}"/>
                </a:ext>
              </a:extLst>
            </p:cNvPr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71D46B1-BB63-4C6F-B0CE-67B40AD7F8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1B8C26D-FDFA-4BF4-A7CF-B529B7E2DB0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98E603D-9283-4A63-8228-31FC2A45BE6E}"/>
              </a:ext>
            </a:extLst>
          </p:cNvPr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1622BD5-1061-4C09-9A14-FD1D2E6AED4C}"/>
              </a:ext>
            </a:extLst>
          </p:cNvPr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4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8ACCEA9-8D4D-47C1-AFB3-3E215258EFDB}"/>
              </a:ext>
            </a:extLst>
          </p:cNvPr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7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" name="图片 9" descr="图片包含 户外, 标牌, 黑色&#10;&#10;自动生成的说明">
            <a:extLst>
              <a:ext uri="{FF2B5EF4-FFF2-40B4-BE49-F238E27FC236}">
                <a16:creationId xmlns:a16="http://schemas.microsoft.com/office/drawing/2014/main" id="{62155B61-5059-48B5-87FF-DD4186D229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D934C7A-D80F-46AF-9EA9-3274A652C8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3973" r="3197"/>
          <a:stretch/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2A61551-45B8-4979-813A-58420CD05B43}"/>
              </a:ext>
            </a:extLst>
          </p:cNvPr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B5C5EC2-BF47-4B56-8C74-5186E7035801}"/>
              </a:ext>
            </a:extLst>
          </p:cNvPr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F2E2F86-D946-488E-851C-D8455FD8E6B7}"/>
              </a:ext>
            </a:extLst>
          </p:cNvPr>
          <p:cNvCxnSpPr>
            <a:cxnSpLocks/>
          </p:cNvCxnSpPr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85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7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F2A3FF-349C-4A77-B4E4-30B91612AF58}"/>
              </a:ext>
            </a:extLst>
          </p:cNvPr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D43C20-4F27-4C91-AEAA-CF5C31A807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/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6616902-5391-4A6F-829E-AD2830E6904C}"/>
              </a:ext>
            </a:extLst>
          </p:cNvPr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C35A62-787F-4D0F-902F-C6A602FEBB80}"/>
              </a:ext>
            </a:extLst>
          </p:cNvPr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30E292-1289-47A7-B19B-DBEC054F4388}"/>
              </a:ext>
            </a:extLst>
          </p:cNvPr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</a:p>
        </p:txBody>
      </p:sp>
    </p:spTree>
    <p:extLst>
      <p:ext uri="{BB962C8B-B14F-4D97-AF65-F5344CB8AC3E}">
        <p14:creationId xmlns:p14="http://schemas.microsoft.com/office/powerpoint/2010/main" val="284729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2BE1FDF5-4923-43E1-8950-8527649FE6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FD0C4E5-D655-41D1-8AC5-975561F1C6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/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DD1933B-16C3-4999-98BD-F73EBEC916D2}"/>
              </a:ext>
            </a:extLst>
          </p:cNvPr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>
            <a:extLst>
              <a:ext uri="{FF2B5EF4-FFF2-40B4-BE49-F238E27FC236}">
                <a16:creationId xmlns:a16="http://schemas.microsoft.com/office/drawing/2014/main" id="{B94F3640-73A4-452A-B43A-9C6BC3DA01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E81BD90-8A64-4ED5-A552-F6BD597FB9AE}"/>
              </a:ext>
            </a:extLst>
          </p:cNvPr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>
            <a:extLst>
              <a:ext uri="{FF2B5EF4-FFF2-40B4-BE49-F238E27FC236}">
                <a16:creationId xmlns:a16="http://schemas.microsoft.com/office/drawing/2014/main" id="{6E06DE62-527A-47C4-87BF-FFC53A66E7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>
            <a:extLst>
              <a:ext uri="{FF2B5EF4-FFF2-40B4-BE49-F238E27FC236}">
                <a16:creationId xmlns:a16="http://schemas.microsoft.com/office/drawing/2014/main" id="{028BE167-9388-4F73-B56C-D2C5AA5D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04C2BD-8375-4CA5-A006-B014FC0FB5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>
            <a:extLst>
              <a:ext uri="{FF2B5EF4-FFF2-40B4-BE49-F238E27FC236}">
                <a16:creationId xmlns:a16="http://schemas.microsoft.com/office/drawing/2014/main" id="{E32F64F0-3B16-41D3-A21E-C57551DE70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079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FAE37BE-F1B1-4D9C-A3B6-56648BA1CF1D}"/>
              </a:ext>
            </a:extLst>
          </p:cNvPr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501B036-7786-46C7-98A8-6857014E016B}"/>
              </a:ext>
            </a:extLst>
          </p:cNvPr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>
            <a:extLst>
              <a:ext uri="{FF2B5EF4-FFF2-40B4-BE49-F238E27FC236}">
                <a16:creationId xmlns:a16="http://schemas.microsoft.com/office/drawing/2014/main" id="{947A5DF3-60A2-4866-9A4F-599F80ED898E}"/>
              </a:ext>
            </a:extLst>
          </p:cNvPr>
          <p:cNvSpPr txBox="1">
            <a:spLocks/>
          </p:cNvSpPr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10" rtl="0" eaLnBrk="1" latinLnBrk="0" hangingPunct="1">
              <a:lnSpc>
                <a:spcPct val="100000"/>
              </a:lnSpc>
              <a:spcBef>
                <a:spcPts val="1058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78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37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117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49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34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0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05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891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765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10" rtl="0" eaLnBrk="1" fontAlgn="auto" latinLnBrk="0" hangingPunct="1">
              <a:lnSpc>
                <a:spcPct val="100000"/>
              </a:lnSpc>
              <a:spcBef>
                <a:spcPts val="105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6" name="图片 15" descr="文本&#10;&#10;描述已自动生成">
            <a:extLst>
              <a:ext uri="{FF2B5EF4-FFF2-40B4-BE49-F238E27FC236}">
                <a16:creationId xmlns:a16="http://schemas.microsoft.com/office/drawing/2014/main" id="{F48AE7D4-DFEE-4825-B27E-30333F4A9B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>
            <a:extLst>
              <a:ext uri="{FF2B5EF4-FFF2-40B4-BE49-F238E27FC236}">
                <a16:creationId xmlns:a16="http://schemas.microsoft.com/office/drawing/2014/main" id="{04CF1101-69DB-4A33-A9E2-33249567E3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CE687FC-3BE9-4FBA-A63F-1E81331F6D34}"/>
              </a:ext>
            </a:extLst>
          </p:cNvPr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5A3466E-5ED7-4191-A258-206517395BA4}"/>
              </a:ext>
            </a:extLst>
          </p:cNvPr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1DA9E16-0FEA-4E2C-8CE1-B167730F1777}"/>
              </a:ext>
            </a:extLst>
          </p:cNvPr>
          <p:cNvCxnSpPr>
            <a:cxnSpLocks/>
          </p:cNvCxnSpPr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64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FAE37BE-F1B1-4D9C-A3B6-56648BA1CF1D}"/>
              </a:ext>
            </a:extLst>
          </p:cNvPr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501B036-7786-46C7-98A8-6857014E016B}"/>
              </a:ext>
            </a:extLst>
          </p:cNvPr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>
            <a:extLst>
              <a:ext uri="{FF2B5EF4-FFF2-40B4-BE49-F238E27FC236}">
                <a16:creationId xmlns:a16="http://schemas.microsoft.com/office/drawing/2014/main" id="{947A5DF3-60A2-4866-9A4F-599F80ED898E}"/>
              </a:ext>
            </a:extLst>
          </p:cNvPr>
          <p:cNvSpPr txBox="1">
            <a:spLocks/>
          </p:cNvSpPr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10" rtl="0" eaLnBrk="1" latinLnBrk="0" hangingPunct="1">
              <a:lnSpc>
                <a:spcPct val="100000"/>
              </a:lnSpc>
              <a:spcBef>
                <a:spcPts val="1058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78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37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117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49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34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0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05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891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765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10" rtl="0" eaLnBrk="1" fontAlgn="auto" latinLnBrk="0" hangingPunct="1">
              <a:lnSpc>
                <a:spcPct val="100000"/>
              </a:lnSpc>
              <a:spcBef>
                <a:spcPts val="105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CE687FC-3BE9-4FBA-A63F-1E81331F6D34}"/>
              </a:ext>
            </a:extLst>
          </p:cNvPr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5A3466E-5ED7-4191-A258-206517395BA4}"/>
              </a:ext>
            </a:extLst>
          </p:cNvPr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1DA9E16-0FEA-4E2C-8CE1-B167730F1777}"/>
              </a:ext>
            </a:extLst>
          </p:cNvPr>
          <p:cNvCxnSpPr>
            <a:cxnSpLocks/>
          </p:cNvCxnSpPr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>
            <a:extLst>
              <a:ext uri="{FF2B5EF4-FFF2-40B4-BE49-F238E27FC236}">
                <a16:creationId xmlns:a16="http://schemas.microsoft.com/office/drawing/2014/main" id="{5723A9D1-EED7-4450-8C0A-D4F40F2B09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D828F617-93F6-4A6A-9A46-2F3977BC7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</p:spTree>
    <p:extLst>
      <p:ext uri="{BB962C8B-B14F-4D97-AF65-F5344CB8AC3E}">
        <p14:creationId xmlns:p14="http://schemas.microsoft.com/office/powerpoint/2010/main" val="263751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>
            <a:extLst>
              <a:ext uri="{FF2B5EF4-FFF2-40B4-BE49-F238E27FC236}">
                <a16:creationId xmlns:a16="http://schemas.microsoft.com/office/drawing/2014/main" id="{033EB741-EFF7-4BA9-9D9F-8D39CB76B557}"/>
              </a:ext>
            </a:extLst>
          </p:cNvPr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340CE4CD-6751-47F9-A2C4-46D3B98564CC}"/>
              </a:ext>
            </a:extLst>
          </p:cNvPr>
          <p:cNvSpPr txBox="1">
            <a:spLocks/>
          </p:cNvSpPr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10" rtl="0" eaLnBrk="1" latinLnBrk="0" hangingPunct="1">
              <a:lnSpc>
                <a:spcPct val="100000"/>
              </a:lnSpc>
              <a:spcBef>
                <a:spcPts val="1058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78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37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117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49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34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0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05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891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765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10" rtl="0" eaLnBrk="1" fontAlgn="auto" latinLnBrk="0" hangingPunct="1">
              <a:lnSpc>
                <a:spcPct val="100000"/>
              </a:lnSpc>
              <a:spcBef>
                <a:spcPts val="105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F900DEE-6164-48C3-8797-16E7213B07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E9C0F90-B4B1-48B6-B1D3-91ACC9BAE7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FB2C31BE-C0C5-4899-948E-BC783E5331C4}"/>
              </a:ext>
            </a:extLst>
          </p:cNvPr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4" name="图片 13" descr="图片包含 建筑物&#10;&#10;自动生成的说明">
            <a:extLst>
              <a:ext uri="{FF2B5EF4-FFF2-40B4-BE49-F238E27FC236}">
                <a16:creationId xmlns:a16="http://schemas.microsoft.com/office/drawing/2014/main" id="{05619C6E-49A8-4320-BAA1-41C03E721E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rgbClr val="C8161E">
                <a:tint val="45000"/>
                <a:satMod val="40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>
            <a:extLst>
              <a:ext uri="{FF2B5EF4-FFF2-40B4-BE49-F238E27FC236}">
                <a16:creationId xmlns:a16="http://schemas.microsoft.com/office/drawing/2014/main" id="{545C6A52-683F-4BB0-A406-3D050A96C0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05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852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>
            <a:extLst>
              <a:ext uri="{FF2B5EF4-FFF2-40B4-BE49-F238E27FC236}">
                <a16:creationId xmlns:a16="http://schemas.microsoft.com/office/drawing/2014/main" id="{B2AC7F3C-7382-4A84-A86E-90EDDD72E8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>
            <a:extLst>
              <a:ext uri="{FF2B5EF4-FFF2-40B4-BE49-F238E27FC236}">
                <a16:creationId xmlns:a16="http://schemas.microsoft.com/office/drawing/2014/main" id="{3E65EB6F-1E6F-4BA7-9B1A-87394468F94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C851C1A8-2647-4778-B954-91350A3936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67E4451-E515-4CD6-9AC2-80FEED5A33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EB66B9-CD9A-4406-B82A-B301F0B2B0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/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AED13B5-679B-4E26-81FE-6C898B17DE9C}"/>
              </a:ext>
            </a:extLst>
          </p:cNvPr>
          <p:cNvCxnSpPr>
            <a:cxnSpLocks/>
          </p:cNvCxnSpPr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52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>
            <a:extLst>
              <a:ext uri="{FF2B5EF4-FFF2-40B4-BE49-F238E27FC236}">
                <a16:creationId xmlns:a16="http://schemas.microsoft.com/office/drawing/2014/main" id="{636D3F5B-DBA0-4275-91FF-D14D16748B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>
            <a:extLst>
              <a:ext uri="{FF2B5EF4-FFF2-40B4-BE49-F238E27FC236}">
                <a16:creationId xmlns:a16="http://schemas.microsoft.com/office/drawing/2014/main" id="{EAF966A0-3FED-4405-A46B-41C9C95D779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>
            <a:extLst>
              <a:ext uri="{FF2B5EF4-FFF2-40B4-BE49-F238E27FC236}">
                <a16:creationId xmlns:a16="http://schemas.microsoft.com/office/drawing/2014/main" id="{5CABA719-CA98-4DC1-BD84-0C9150108B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A416B96-18E1-4343-823D-E9C854070C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F3585C-5A73-4AF1-B357-3035864895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069D545-3D6A-42A2-B6DB-9D6B8FC38E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/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683CA0A-3CEC-4CF5-883E-6E1BED8E599C}"/>
              </a:ext>
            </a:extLst>
          </p:cNvPr>
          <p:cNvCxnSpPr>
            <a:cxnSpLocks/>
          </p:cNvCxnSpPr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66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D36BD71-E314-4A66-99B1-E39EA1F94132}"/>
              </a:ext>
            </a:extLst>
          </p:cNvPr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>
            <a:extLst>
              <a:ext uri="{FF2B5EF4-FFF2-40B4-BE49-F238E27FC236}">
                <a16:creationId xmlns:a16="http://schemas.microsoft.com/office/drawing/2014/main" id="{636D3F5B-DBA0-4275-91FF-D14D16748B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>
            <a:extLst>
              <a:ext uri="{FF2B5EF4-FFF2-40B4-BE49-F238E27FC236}">
                <a16:creationId xmlns:a16="http://schemas.microsoft.com/office/drawing/2014/main" id="{EAF966A0-3FED-4405-A46B-41C9C95D779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>
            <a:extLst>
              <a:ext uri="{FF2B5EF4-FFF2-40B4-BE49-F238E27FC236}">
                <a16:creationId xmlns:a16="http://schemas.microsoft.com/office/drawing/2014/main" id="{5CABA719-CA98-4DC1-BD84-0C9150108B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A416B96-18E1-4343-823D-E9C854070C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F3585C-5A73-4AF1-B357-3035864895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069D545-3D6A-42A2-B6DB-9D6B8FC38E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/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683CA0A-3CEC-4CF5-883E-6E1BED8E599C}"/>
              </a:ext>
            </a:extLst>
          </p:cNvPr>
          <p:cNvCxnSpPr>
            <a:cxnSpLocks/>
          </p:cNvCxnSpPr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75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98E190D1-AFAC-4AD9-B92E-58B87CBA2BBB}"/>
              </a:ext>
            </a:extLst>
          </p:cNvPr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>
            <a:extLst>
              <a:ext uri="{FF2B5EF4-FFF2-40B4-BE49-F238E27FC236}">
                <a16:creationId xmlns:a16="http://schemas.microsoft.com/office/drawing/2014/main" id="{96682C4B-F3CB-4913-99B2-00AFB7251FA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>
            <a:extLst>
              <a:ext uri="{FF2B5EF4-FFF2-40B4-BE49-F238E27FC236}">
                <a16:creationId xmlns:a16="http://schemas.microsoft.com/office/drawing/2014/main" id="{B5A17264-04D1-4C02-832A-A1DA9484B0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6FA3F28-F930-4C1E-80F2-90C73C8F30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286D724-0E80-4FBA-8317-A8CE5EF380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53A0ABC-646A-4367-9E96-FFDDE79E6B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/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>
            <a:extLst>
              <a:ext uri="{FF2B5EF4-FFF2-40B4-BE49-F238E27FC236}">
                <a16:creationId xmlns:a16="http://schemas.microsoft.com/office/drawing/2014/main" id="{1E4B9AD9-F42C-42B1-BF19-2BD63A06C2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763BFF2-1BD6-4E69-9E37-FE80DFEC27A8}"/>
              </a:ext>
            </a:extLst>
          </p:cNvPr>
          <p:cNvCxnSpPr>
            <a:cxnSpLocks/>
          </p:cNvCxnSpPr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22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>
            <a:extLst>
              <a:ext uri="{FF2B5EF4-FFF2-40B4-BE49-F238E27FC236}">
                <a16:creationId xmlns:a16="http://schemas.microsoft.com/office/drawing/2014/main" id="{CA3B2481-2E39-4F26-AD96-B5923670EB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C227DB4D-9A52-41BB-8743-E8038C4138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7" name="内容占位符 25">
            <a:extLst>
              <a:ext uri="{FF2B5EF4-FFF2-40B4-BE49-F238E27FC236}">
                <a16:creationId xmlns:a16="http://schemas.microsoft.com/office/drawing/2014/main" id="{B2D05E36-F937-40FD-97BB-9372B5AC93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>
            <a:extLst>
              <a:ext uri="{FF2B5EF4-FFF2-40B4-BE49-F238E27FC236}">
                <a16:creationId xmlns:a16="http://schemas.microsoft.com/office/drawing/2014/main" id="{5BC80367-1D9F-485B-B0F7-7C45899F90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>
            <a:extLst>
              <a:ext uri="{FF2B5EF4-FFF2-40B4-BE49-F238E27FC236}">
                <a16:creationId xmlns:a16="http://schemas.microsoft.com/office/drawing/2014/main" id="{61CC23B2-BE5F-4680-96CD-C33FF9374DF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788FC1A-7F0D-4A9B-AA04-89AD4994A8D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00B84F0-53AC-421B-9FBC-62687BB5AA2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9E27F61-80B1-40C1-B303-E54548F0A0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6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6DC54DA7-8689-4800-BC51-1B5E92F91EBD}"/>
              </a:ext>
            </a:extLst>
          </p:cNvPr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E59BA01-ADDE-45EC-AD9A-30B45C126EF8}"/>
                </a:ext>
              </a:extLst>
            </p:cNvPr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5C4775BF-17D8-45C0-9CB9-425332699B08}"/>
                  </a:ext>
                </a:extLst>
              </p:cNvPr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0D22151C-5CCD-4390-83DF-F41B623A3BBE}"/>
                    </a:ext>
                  </a:extLst>
                </p:cNvPr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>
                  <a:extLst>
                    <a:ext uri="{FF2B5EF4-FFF2-40B4-BE49-F238E27FC236}">
                      <a16:creationId xmlns:a16="http://schemas.microsoft.com/office/drawing/2014/main" id="{4FA339D9-8197-4F28-8D72-F96BF5158E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alphaModFix amt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081911D-2E44-4FD6-A0AD-907AAE52FACB}"/>
                  </a:ext>
                </a:extLst>
              </p:cNvPr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92C7D20-4DAB-48D5-B9FE-07311B97C222}"/>
                  </a:ext>
                </a:extLst>
              </p:cNvPr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22A3E5D-FF59-4C7C-A657-F2CE27FAB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>
            <a:extLst>
              <a:ext uri="{FF2B5EF4-FFF2-40B4-BE49-F238E27FC236}">
                <a16:creationId xmlns:a16="http://schemas.microsoft.com/office/drawing/2014/main" id="{AF8E3962-2329-4680-827B-C4237CDC52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36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B78DC3B0-6545-47FD-A372-07AD4DF09697}"/>
              </a:ext>
            </a:extLst>
          </p:cNvPr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499F2E8-30BC-413E-8034-6A7278D4979C}"/>
                </a:ext>
              </a:extLst>
            </p:cNvPr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BFD679A7-DAD2-4984-B6F0-7C9ABE4B8F0F}"/>
                  </a:ext>
                </a:extLst>
              </p:cNvPr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424CD77E-BBF9-4D46-B301-F75D3222F2E0}"/>
                    </a:ext>
                  </a:extLst>
                </p:cNvPr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>
                  <a:extLst>
                    <a:ext uri="{FF2B5EF4-FFF2-40B4-BE49-F238E27FC236}">
                      <a16:creationId xmlns:a16="http://schemas.microsoft.com/office/drawing/2014/main" id="{83E81D97-88FE-44C4-85F5-ABEF155EA0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alphaModFix amt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3959A77-64DA-4694-95C2-AD9E38910645}"/>
                  </a:ext>
                </a:extLst>
              </p:cNvPr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0512A63-1AB8-442E-BAE6-AF2B98235281}"/>
                  </a:ext>
                </a:extLst>
              </p:cNvPr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D253681-53B8-4661-A94B-736B46C3A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>
            <a:extLst>
              <a:ext uri="{FF2B5EF4-FFF2-40B4-BE49-F238E27FC236}">
                <a16:creationId xmlns:a16="http://schemas.microsoft.com/office/drawing/2014/main" id="{D403F116-EFE8-4DEB-B6FE-4D20752B74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01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7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3E3E6D-D003-4285-9CD3-F9F948F4D4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/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>
            <a:extLst>
              <a:ext uri="{FF2B5EF4-FFF2-40B4-BE49-F238E27FC236}">
                <a16:creationId xmlns:a16="http://schemas.microsoft.com/office/drawing/2014/main" id="{20F80C42-4A81-4868-AA78-9E4FF9811EE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B998610-38B8-4F4F-8E37-98D574A43924}"/>
              </a:ext>
            </a:extLst>
          </p:cNvPr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08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1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8" r:id="rId4"/>
    <p:sldLayoutId id="2147483683" r:id="rId5"/>
    <p:sldLayoutId id="2147483689" r:id="rId6"/>
    <p:sldLayoutId id="2147483682" r:id="rId7"/>
    <p:sldLayoutId id="2147483684" r:id="rId8"/>
    <p:sldLayoutId id="2147483664" r:id="rId9"/>
    <p:sldLayoutId id="2147483677" r:id="rId10"/>
    <p:sldLayoutId id="2147483678" r:id="rId11"/>
    <p:sldLayoutId id="2147483675" r:id="rId12"/>
    <p:sldLayoutId id="2147483690" r:id="rId13"/>
    <p:sldLayoutId id="2147483685" r:id="rId14"/>
    <p:sldLayoutId id="2147483686" r:id="rId15"/>
    <p:sldLayoutId id="2147483691" r:id="rId16"/>
    <p:sldLayoutId id="214748368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6771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27" indent="-241927" algn="l" defTabSz="967710" rtl="0" eaLnBrk="1" latinLnBrk="0" hangingPunct="1">
        <a:lnSpc>
          <a:spcPct val="90000"/>
        </a:lnSpc>
        <a:spcBef>
          <a:spcPts val="1058"/>
        </a:spcBef>
        <a:buFontTx/>
        <a:buBlip>
          <a:blip r:embed="rId19"/>
        </a:buBlip>
        <a:defRPr sz="2963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782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37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2117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492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346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01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056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8911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765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55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1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56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1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27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12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983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838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01">
          <p15:clr>
            <a:srgbClr val="F26B43"/>
          </p15:clr>
        </p15:guide>
        <p15:guide id="2" orient="horz" pos="227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227">
          <p15:clr>
            <a:srgbClr val="F26B43"/>
          </p15:clr>
        </p15:guide>
        <p15:guide id="5" orient="horz" pos="2041">
          <p15:clr>
            <a:srgbClr val="F26B43"/>
          </p15:clr>
        </p15:guide>
        <p15:guide id="6" pos="7446" userDrawn="1">
          <p15:clr>
            <a:srgbClr val="F26B43"/>
          </p15:clr>
        </p15:guide>
        <p15:guide id="7" orient="horz" pos="3651">
          <p15:clr>
            <a:srgbClr val="F26B43"/>
          </p15:clr>
        </p15:guide>
        <p15:guide id="8" orient="horz" pos="2514">
          <p15:clr>
            <a:srgbClr val="FDE53C"/>
          </p15:clr>
        </p15:guide>
        <p15:guide id="9" orient="horz" pos="1554">
          <p15:clr>
            <a:srgbClr val="FDE53C"/>
          </p15:clr>
        </p15:guide>
        <p15:guide id="12" pos="2418">
          <p15:clr>
            <a:srgbClr val="A4A3A4"/>
          </p15:clr>
        </p15:guide>
        <p15:guide id="13" pos="4830">
          <p15:clr>
            <a:srgbClr val="A4A3A4"/>
          </p15:clr>
        </p15:guide>
        <p15:guide id="14" orient="horz" pos="1356">
          <p15:clr>
            <a:srgbClr val="A4A3A4"/>
          </p15:clr>
        </p15:guide>
        <p15:guide id="15" orient="horz" pos="2718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05ECC-F19C-469E-BAA3-7810EC50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焦   点   访   谈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BD26AC4-2092-E26B-324A-8149078254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8F4322B6-AF9F-5440-6129-9FEE30CD8D3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88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12557-B368-343B-1415-CD5A2433B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C14C294-2440-B07E-2A81-05D50BF6E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862" y="1355320"/>
            <a:ext cx="8796337" cy="1060855"/>
          </a:xfrm>
        </p:spPr>
        <p:txBody>
          <a:bodyPr/>
          <a:lstStyle/>
          <a:p>
            <a:r>
              <a:rPr lang="zh-CN" altLang="en-US" b="1" dirty="0">
                <a:solidFill>
                  <a:srgbClr val="C8161E"/>
                </a:solidFill>
                <a:latin typeface="+mj-ea"/>
              </a:rPr>
              <a:t>升级方案</a:t>
            </a:r>
          </a:p>
        </p:txBody>
      </p:sp>
      <p:sp>
        <p:nvSpPr>
          <p:cNvPr id="4" name="ïṥļiḋe">
            <a:extLst>
              <a:ext uri="{FF2B5EF4-FFF2-40B4-BE49-F238E27FC236}">
                <a16:creationId xmlns:a16="http://schemas.microsoft.com/office/drawing/2014/main" id="{C2488904-D217-A5AE-678C-201B31331EA4}"/>
              </a:ext>
            </a:extLst>
          </p:cNvPr>
          <p:cNvSpPr txBox="1"/>
          <p:nvPr/>
        </p:nvSpPr>
        <p:spPr>
          <a:xfrm>
            <a:off x="1154827" y="1885747"/>
            <a:ext cx="2683748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4400" b="1" spc="-3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4</a:t>
            </a:r>
            <a:endParaRPr lang="en-GB" sz="34400" b="1" spc="-3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77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58662-2A64-C372-9553-69387D21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第二代全新设备核心功能</a:t>
            </a:r>
          </a:p>
        </p:txBody>
      </p:sp>
      <p:sp>
        <p:nvSpPr>
          <p:cNvPr id="5" name="平行四边形 4">
            <a:extLst>
              <a:ext uri="{FF2B5EF4-FFF2-40B4-BE49-F238E27FC236}">
                <a16:creationId xmlns:a16="http://schemas.microsoft.com/office/drawing/2014/main" id="{AD8BD5EF-F1A4-A313-9BDF-221E59DE08B5}"/>
              </a:ext>
            </a:extLst>
          </p:cNvPr>
          <p:cNvSpPr/>
          <p:nvPr/>
        </p:nvSpPr>
        <p:spPr>
          <a:xfrm>
            <a:off x="680735" y="5967968"/>
            <a:ext cx="2743200" cy="636588"/>
          </a:xfrm>
          <a:prstGeom prst="parallelogram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EE8AB4D5-51D1-8FF5-A571-8AD98CA89FE9}"/>
              </a:ext>
            </a:extLst>
          </p:cNvPr>
          <p:cNvSpPr/>
          <p:nvPr/>
        </p:nvSpPr>
        <p:spPr>
          <a:xfrm>
            <a:off x="680733" y="6604426"/>
            <a:ext cx="2594353" cy="1145269"/>
          </a:xfrm>
          <a:custGeom>
            <a:avLst/>
            <a:gdLst>
              <a:gd name="connsiteX0" fmla="*/ 0 w 2594353"/>
              <a:gd name="connsiteY0" fmla="*/ 0 h 1145269"/>
              <a:gd name="connsiteX1" fmla="*/ 2594353 w 2594353"/>
              <a:gd name="connsiteY1" fmla="*/ 0 h 1145269"/>
              <a:gd name="connsiteX2" fmla="*/ 2594353 w 2594353"/>
              <a:gd name="connsiteY2" fmla="*/ 1145269 h 1145269"/>
              <a:gd name="connsiteX3" fmla="*/ 0 w 2594353"/>
              <a:gd name="connsiteY3" fmla="*/ 1145269 h 11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4353" h="1145269">
                <a:moveTo>
                  <a:pt x="0" y="0"/>
                </a:moveTo>
                <a:lnTo>
                  <a:pt x="2594353" y="0"/>
                </a:lnTo>
                <a:lnTo>
                  <a:pt x="2594353" y="1145269"/>
                </a:lnTo>
                <a:lnTo>
                  <a:pt x="0" y="1145269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753BC4EA-112E-4640-1F3B-A8F2C283991E}"/>
              </a:ext>
            </a:extLst>
          </p:cNvPr>
          <p:cNvSpPr/>
          <p:nvPr/>
        </p:nvSpPr>
        <p:spPr>
          <a:xfrm rot="16200000" flipH="1">
            <a:off x="2460129" y="6784409"/>
            <a:ext cx="1781725" cy="148848"/>
          </a:xfrm>
          <a:custGeom>
            <a:avLst/>
            <a:gdLst>
              <a:gd name="connsiteX0" fmla="*/ 0 w 1781725"/>
              <a:gd name="connsiteY0" fmla="*/ 148848 h 148848"/>
              <a:gd name="connsiteX1" fmla="*/ 1664945 w 1781725"/>
              <a:gd name="connsiteY1" fmla="*/ 148848 h 148848"/>
              <a:gd name="connsiteX2" fmla="*/ 1781725 w 1781725"/>
              <a:gd name="connsiteY2" fmla="*/ 113552 h 148848"/>
              <a:gd name="connsiteX3" fmla="*/ 1781725 w 1781725"/>
              <a:gd name="connsiteY3" fmla="*/ 0 h 148848"/>
              <a:gd name="connsiteX4" fmla="*/ 492468 w 1781725"/>
              <a:gd name="connsiteY4" fmla="*/ 0 h 14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1725" h="148848">
                <a:moveTo>
                  <a:pt x="0" y="148848"/>
                </a:moveTo>
                <a:lnTo>
                  <a:pt x="1664945" y="148848"/>
                </a:lnTo>
                <a:lnTo>
                  <a:pt x="1781725" y="113552"/>
                </a:lnTo>
                <a:lnTo>
                  <a:pt x="1781725" y="0"/>
                </a:lnTo>
                <a:lnTo>
                  <a:pt x="492468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lumMod val="20000"/>
                  <a:lumOff val="80000"/>
                  <a:alpha val="0"/>
                </a:schemeClr>
              </a:gs>
              <a:gs pos="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5B99A83-B0FC-8A07-684D-5F1A3F3C4C8A}"/>
              </a:ext>
            </a:extLst>
          </p:cNvPr>
          <p:cNvCxnSpPr>
            <a:cxnSpLocks/>
          </p:cNvCxnSpPr>
          <p:nvPr/>
        </p:nvCxnSpPr>
        <p:spPr>
          <a:xfrm>
            <a:off x="666221" y="6604426"/>
            <a:ext cx="25943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216CB63-4295-207C-273E-0544BB42370B}"/>
              </a:ext>
            </a:extLst>
          </p:cNvPr>
          <p:cNvCxnSpPr>
            <a:cxnSpLocks/>
          </p:cNvCxnSpPr>
          <p:nvPr/>
        </p:nvCxnSpPr>
        <p:spPr>
          <a:xfrm flipV="1">
            <a:off x="3267042" y="5967969"/>
            <a:ext cx="148847" cy="6440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DEBD3C03-E8DE-4D3C-506E-206BCB8518C7}"/>
              </a:ext>
            </a:extLst>
          </p:cNvPr>
          <p:cNvSpPr/>
          <p:nvPr/>
        </p:nvSpPr>
        <p:spPr>
          <a:xfrm>
            <a:off x="3278204" y="5177844"/>
            <a:ext cx="2743200" cy="636588"/>
          </a:xfrm>
          <a:prstGeom prst="parallelogram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9388119F-0811-BC23-E782-26FDC04179FA}"/>
              </a:ext>
            </a:extLst>
          </p:cNvPr>
          <p:cNvSpPr/>
          <p:nvPr/>
        </p:nvSpPr>
        <p:spPr>
          <a:xfrm>
            <a:off x="3278204" y="5814301"/>
            <a:ext cx="2594353" cy="1935394"/>
          </a:xfrm>
          <a:custGeom>
            <a:avLst/>
            <a:gdLst>
              <a:gd name="connsiteX0" fmla="*/ 0 w 2594353"/>
              <a:gd name="connsiteY0" fmla="*/ 0 h 1935394"/>
              <a:gd name="connsiteX1" fmla="*/ 2594353 w 2594353"/>
              <a:gd name="connsiteY1" fmla="*/ 0 h 1935394"/>
              <a:gd name="connsiteX2" fmla="*/ 2594353 w 2594353"/>
              <a:gd name="connsiteY2" fmla="*/ 1935394 h 1935394"/>
              <a:gd name="connsiteX3" fmla="*/ 0 w 2594353"/>
              <a:gd name="connsiteY3" fmla="*/ 1935394 h 193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4353" h="1935394">
                <a:moveTo>
                  <a:pt x="0" y="0"/>
                </a:moveTo>
                <a:lnTo>
                  <a:pt x="2594353" y="0"/>
                </a:lnTo>
                <a:lnTo>
                  <a:pt x="2594353" y="1935394"/>
                </a:lnTo>
                <a:lnTo>
                  <a:pt x="0" y="1935394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50621D81-D0EE-3747-E998-8800E31439A5}"/>
              </a:ext>
            </a:extLst>
          </p:cNvPr>
          <p:cNvSpPr/>
          <p:nvPr/>
        </p:nvSpPr>
        <p:spPr>
          <a:xfrm rot="16200000" flipH="1">
            <a:off x="4877800" y="6182129"/>
            <a:ext cx="2157413" cy="148848"/>
          </a:xfrm>
          <a:prstGeom prst="parallelogram">
            <a:avLst>
              <a:gd name="adj" fmla="val 330853"/>
            </a:avLst>
          </a:prstGeom>
          <a:gradFill flip="none" rotWithShape="1">
            <a:gsLst>
              <a:gs pos="100000">
                <a:schemeClr val="accent1">
                  <a:lumMod val="20000"/>
                  <a:lumOff val="80000"/>
                  <a:alpha val="0"/>
                </a:schemeClr>
              </a:gs>
              <a:gs pos="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455EF69-C42F-09AA-FA27-03D851A3BD1D}"/>
              </a:ext>
            </a:extLst>
          </p:cNvPr>
          <p:cNvCxnSpPr>
            <a:cxnSpLocks/>
          </p:cNvCxnSpPr>
          <p:nvPr/>
        </p:nvCxnSpPr>
        <p:spPr>
          <a:xfrm>
            <a:off x="3278204" y="5814302"/>
            <a:ext cx="25943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9AA2C4A-82EC-9DFD-C107-70A4C5B5F745}"/>
              </a:ext>
            </a:extLst>
          </p:cNvPr>
          <p:cNvCxnSpPr>
            <a:cxnSpLocks/>
          </p:cNvCxnSpPr>
          <p:nvPr/>
        </p:nvCxnSpPr>
        <p:spPr>
          <a:xfrm flipV="1">
            <a:off x="5872557" y="5177845"/>
            <a:ext cx="148847" cy="6440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CC81906B-FF2D-1C9A-3C42-F4F03CC47DFB}"/>
              </a:ext>
            </a:extLst>
          </p:cNvPr>
          <p:cNvSpPr/>
          <p:nvPr/>
        </p:nvSpPr>
        <p:spPr>
          <a:xfrm>
            <a:off x="5840413" y="4387721"/>
            <a:ext cx="2743200" cy="636588"/>
          </a:xfrm>
          <a:prstGeom prst="parallelogram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8A7226CE-1D5F-8F74-1A03-371B59C1F88B}"/>
              </a:ext>
            </a:extLst>
          </p:cNvPr>
          <p:cNvSpPr/>
          <p:nvPr/>
        </p:nvSpPr>
        <p:spPr>
          <a:xfrm>
            <a:off x="5856344" y="4975140"/>
            <a:ext cx="2594353" cy="2725517"/>
          </a:xfrm>
          <a:custGeom>
            <a:avLst/>
            <a:gdLst>
              <a:gd name="connsiteX0" fmla="*/ 0 w 2594353"/>
              <a:gd name="connsiteY0" fmla="*/ 0 h 2725517"/>
              <a:gd name="connsiteX1" fmla="*/ 2594353 w 2594353"/>
              <a:gd name="connsiteY1" fmla="*/ 0 h 2725517"/>
              <a:gd name="connsiteX2" fmla="*/ 2594353 w 2594353"/>
              <a:gd name="connsiteY2" fmla="*/ 2725517 h 2725517"/>
              <a:gd name="connsiteX3" fmla="*/ 0 w 2594353"/>
              <a:gd name="connsiteY3" fmla="*/ 2725517 h 272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4353" h="2725517">
                <a:moveTo>
                  <a:pt x="0" y="0"/>
                </a:moveTo>
                <a:lnTo>
                  <a:pt x="2594353" y="0"/>
                </a:lnTo>
                <a:lnTo>
                  <a:pt x="2594353" y="2725517"/>
                </a:lnTo>
                <a:lnTo>
                  <a:pt x="0" y="2725517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89DB1D18-6D04-926E-C043-32AF76F93FEF}"/>
              </a:ext>
            </a:extLst>
          </p:cNvPr>
          <p:cNvSpPr/>
          <p:nvPr/>
        </p:nvSpPr>
        <p:spPr>
          <a:xfrm rot="16200000" flipH="1">
            <a:off x="7440009" y="5392006"/>
            <a:ext cx="2157413" cy="148848"/>
          </a:xfrm>
          <a:prstGeom prst="parallelogram">
            <a:avLst>
              <a:gd name="adj" fmla="val 330853"/>
            </a:avLst>
          </a:prstGeom>
          <a:gradFill flip="none" rotWithShape="1">
            <a:gsLst>
              <a:gs pos="100000">
                <a:schemeClr val="accent1">
                  <a:lumMod val="20000"/>
                  <a:lumOff val="80000"/>
                  <a:alpha val="0"/>
                </a:schemeClr>
              </a:gs>
              <a:gs pos="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E396F7A-590B-4BCF-80F4-EE31ACB7D554}"/>
              </a:ext>
            </a:extLst>
          </p:cNvPr>
          <p:cNvCxnSpPr>
            <a:cxnSpLocks/>
          </p:cNvCxnSpPr>
          <p:nvPr/>
        </p:nvCxnSpPr>
        <p:spPr>
          <a:xfrm>
            <a:off x="5840413" y="5024179"/>
            <a:ext cx="25943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8039840-1AC9-A619-2954-CEA3D6128C89}"/>
              </a:ext>
            </a:extLst>
          </p:cNvPr>
          <p:cNvCxnSpPr>
            <a:cxnSpLocks/>
          </p:cNvCxnSpPr>
          <p:nvPr/>
        </p:nvCxnSpPr>
        <p:spPr>
          <a:xfrm flipV="1">
            <a:off x="8434766" y="4387722"/>
            <a:ext cx="148847" cy="6440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3DDC8B8C-F9AA-8D36-F67B-F1B52E937C92}"/>
              </a:ext>
            </a:extLst>
          </p:cNvPr>
          <p:cNvSpPr/>
          <p:nvPr/>
        </p:nvSpPr>
        <p:spPr>
          <a:xfrm>
            <a:off x="8444291" y="3597598"/>
            <a:ext cx="2743200" cy="636588"/>
          </a:xfrm>
          <a:prstGeom prst="parallelogram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C0897D28-96ED-EF0A-1C23-53BAF306C1C8}"/>
              </a:ext>
            </a:extLst>
          </p:cNvPr>
          <p:cNvSpPr/>
          <p:nvPr/>
        </p:nvSpPr>
        <p:spPr>
          <a:xfrm>
            <a:off x="8444291" y="4234055"/>
            <a:ext cx="2594353" cy="3515640"/>
          </a:xfrm>
          <a:custGeom>
            <a:avLst/>
            <a:gdLst>
              <a:gd name="connsiteX0" fmla="*/ 0 w 2594353"/>
              <a:gd name="connsiteY0" fmla="*/ 0 h 3515640"/>
              <a:gd name="connsiteX1" fmla="*/ 2594353 w 2594353"/>
              <a:gd name="connsiteY1" fmla="*/ 0 h 3515640"/>
              <a:gd name="connsiteX2" fmla="*/ 2594353 w 2594353"/>
              <a:gd name="connsiteY2" fmla="*/ 3515640 h 3515640"/>
              <a:gd name="connsiteX3" fmla="*/ 0 w 2594353"/>
              <a:gd name="connsiteY3" fmla="*/ 3515640 h 3515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4353" h="3515640">
                <a:moveTo>
                  <a:pt x="0" y="0"/>
                </a:moveTo>
                <a:lnTo>
                  <a:pt x="2594353" y="0"/>
                </a:lnTo>
                <a:lnTo>
                  <a:pt x="2594353" y="3515640"/>
                </a:lnTo>
                <a:lnTo>
                  <a:pt x="0" y="351564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1E088420-9F0C-5E22-68F4-4A658C82066E}"/>
              </a:ext>
            </a:extLst>
          </p:cNvPr>
          <p:cNvSpPr/>
          <p:nvPr/>
        </p:nvSpPr>
        <p:spPr>
          <a:xfrm rot="16200000" flipH="1">
            <a:off x="9037021" y="5648384"/>
            <a:ext cx="4152094" cy="148849"/>
          </a:xfrm>
          <a:custGeom>
            <a:avLst/>
            <a:gdLst>
              <a:gd name="connsiteX0" fmla="*/ 0 w 4152094"/>
              <a:gd name="connsiteY0" fmla="*/ 148849 h 148849"/>
              <a:gd name="connsiteX1" fmla="*/ 3899923 w 4152094"/>
              <a:gd name="connsiteY1" fmla="*/ 148848 h 148849"/>
              <a:gd name="connsiteX2" fmla="*/ 4152094 w 4152094"/>
              <a:gd name="connsiteY2" fmla="*/ 72630 h 148849"/>
              <a:gd name="connsiteX3" fmla="*/ 4152094 w 4152094"/>
              <a:gd name="connsiteY3" fmla="*/ 0 h 148849"/>
              <a:gd name="connsiteX4" fmla="*/ 492468 w 4152094"/>
              <a:gd name="connsiteY4" fmla="*/ 1 h 148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094" h="148849">
                <a:moveTo>
                  <a:pt x="0" y="148849"/>
                </a:moveTo>
                <a:lnTo>
                  <a:pt x="3899923" y="148848"/>
                </a:lnTo>
                <a:lnTo>
                  <a:pt x="4152094" y="72630"/>
                </a:lnTo>
                <a:lnTo>
                  <a:pt x="4152094" y="0"/>
                </a:lnTo>
                <a:lnTo>
                  <a:pt x="492468" y="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7DD2093-24E1-6484-3BF8-6DBE4D7B0208}"/>
              </a:ext>
            </a:extLst>
          </p:cNvPr>
          <p:cNvCxnSpPr>
            <a:cxnSpLocks/>
          </p:cNvCxnSpPr>
          <p:nvPr/>
        </p:nvCxnSpPr>
        <p:spPr>
          <a:xfrm>
            <a:off x="8444291" y="4234056"/>
            <a:ext cx="25943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0963EF0-7960-8E44-F29A-454E8A8DFA22}"/>
              </a:ext>
            </a:extLst>
          </p:cNvPr>
          <p:cNvCxnSpPr>
            <a:cxnSpLocks/>
          </p:cNvCxnSpPr>
          <p:nvPr/>
        </p:nvCxnSpPr>
        <p:spPr>
          <a:xfrm flipV="1">
            <a:off x="11038644" y="3597599"/>
            <a:ext cx="148847" cy="6440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FFFA6B9-9059-396F-22C1-9C76CDA50007}"/>
              </a:ext>
            </a:extLst>
          </p:cNvPr>
          <p:cNvGrpSpPr/>
          <p:nvPr/>
        </p:nvGrpSpPr>
        <p:grpSpPr>
          <a:xfrm>
            <a:off x="770906" y="2712233"/>
            <a:ext cx="2286000" cy="2379392"/>
            <a:chOff x="926266" y="3692273"/>
            <a:chExt cx="2286000" cy="2379392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1B1B9ED-5535-B1B5-2D8A-FDFE1F3EE4AE}"/>
                </a:ext>
              </a:extLst>
            </p:cNvPr>
            <p:cNvSpPr txBox="1">
              <a:spLocks/>
            </p:cNvSpPr>
            <p:nvPr/>
          </p:nvSpPr>
          <p:spPr>
            <a:xfrm>
              <a:off x="926266" y="4036877"/>
              <a:ext cx="2286000" cy="20347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eaLnBrk="0" hangingPunct="0">
                <a:lnSpc>
                  <a:spcPct val="150000"/>
                </a:lnSpc>
                <a:defRPr/>
              </a:pPr>
              <a:r>
                <a:rPr lang="zh-CN" altLang="en-US" sz="1600" dirty="0">
                  <a:solidFill>
                    <a:srgbClr val="595959"/>
                  </a:solidFill>
                  <a:latin typeface="Segoe UI" panose="020B0502040204020203" pitchFamily="34" charset="0"/>
                  <a:ea typeface="Microsoft YaHei Light"/>
                  <a:cs typeface="+mn-ea"/>
                </a:rPr>
                <a:t>集成心率变异性、皮肤电活动、呼吸模式、血氧饱和度和睡眠质量监测</a:t>
              </a:r>
              <a:endParaRPr lang="en-US" altLang="zh-CN" sz="1600" dirty="0">
                <a:solidFill>
                  <a:srgbClr val="595959"/>
                </a:solidFill>
                <a:latin typeface="Segoe UI" panose="020B0502040204020203" pitchFamily="34" charset="0"/>
                <a:ea typeface="Microsoft YaHei Light"/>
                <a:cs typeface="+mn-ea"/>
              </a:endParaRPr>
            </a:p>
            <a:p>
              <a:pPr algn="just" eaLnBrk="0" hangingPunct="0">
                <a:lnSpc>
                  <a:spcPct val="150000"/>
                </a:lnSpc>
                <a:defRPr/>
              </a:pPr>
              <a:endParaRPr lang="en-US" altLang="zh-CN" sz="800" b="1" dirty="0">
                <a:solidFill>
                  <a:srgbClr val="404040"/>
                </a:solidFill>
                <a:latin typeface="Inter"/>
              </a:endParaRPr>
            </a:p>
            <a:p>
              <a:pPr algn="just" eaLnBrk="0" hangingPunct="0">
                <a:lnSpc>
                  <a:spcPct val="150000"/>
                </a:lnSpc>
                <a:defRPr/>
              </a:pPr>
              <a:r>
                <a:rPr lang="zh-CN" altLang="en-US" sz="1600" dirty="0">
                  <a:solidFill>
                    <a:srgbClr val="595959"/>
                  </a:solidFill>
                  <a:latin typeface="Segoe UI" panose="020B0502040204020203" pitchFamily="34" charset="0"/>
                  <a:ea typeface="Microsoft YaHei Light"/>
                  <a:cs typeface="+mn-ea"/>
                </a:rPr>
                <a:t>采用可穿戴设备实时采集数据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2C1ED26-9F1D-9615-6FB5-D263F71A0E96}"/>
                </a:ext>
              </a:extLst>
            </p:cNvPr>
            <p:cNvSpPr/>
            <p:nvPr/>
          </p:nvSpPr>
          <p:spPr>
            <a:xfrm>
              <a:off x="1055684" y="3692273"/>
              <a:ext cx="20808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b="1" i="0" dirty="0">
                  <a:solidFill>
                    <a:schemeClr val="tx2"/>
                  </a:solidFill>
                  <a:effectLst/>
                  <a:latin typeface="Inter"/>
                </a:rPr>
                <a:t>多模态生理数据监测</a:t>
              </a:r>
              <a:endParaRPr lang="zh-CN" altLang="en-US" b="1" dirty="0">
                <a:solidFill>
                  <a:schemeClr val="tx2"/>
                </a:solidFill>
                <a:latin typeface="Segoe UI" panose="020B0502040204020203" pitchFamily="34" charset="0"/>
                <a:ea typeface="+mj-ea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690F446-2874-8F38-8103-01E91A638E5F}"/>
                </a:ext>
              </a:extLst>
            </p:cNvPr>
            <p:cNvCxnSpPr>
              <a:cxnSpLocks/>
            </p:cNvCxnSpPr>
            <p:nvPr/>
          </p:nvCxnSpPr>
          <p:spPr>
            <a:xfrm>
              <a:off x="1024636" y="4036877"/>
              <a:ext cx="211185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84D38D5-9BB1-F0E6-0A11-061263194E1B}"/>
              </a:ext>
            </a:extLst>
          </p:cNvPr>
          <p:cNvGrpSpPr/>
          <p:nvPr/>
        </p:nvGrpSpPr>
        <p:grpSpPr>
          <a:xfrm>
            <a:off x="3454270" y="2144394"/>
            <a:ext cx="2286000" cy="3455327"/>
            <a:chOff x="3538466" y="2889450"/>
            <a:chExt cx="2286000" cy="3455327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B7B34EF-7BF6-5852-FEE9-34D555025043}"/>
                </a:ext>
              </a:extLst>
            </p:cNvPr>
            <p:cNvSpPr txBox="1">
              <a:spLocks/>
            </p:cNvSpPr>
            <p:nvPr/>
          </p:nvSpPr>
          <p:spPr>
            <a:xfrm>
              <a:off x="3538466" y="3234054"/>
              <a:ext cx="2286000" cy="31107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595959"/>
                  </a:solidFill>
                  <a:latin typeface="Segoe UI" panose="020B0502040204020203" pitchFamily="34" charset="0"/>
                  <a:ea typeface="Microsoft YaHei Light"/>
                  <a:cs typeface="+mn-ea"/>
                </a:rPr>
                <a:t>基于机器学习算法，分析多模态生理数据，生成个性化的焦虑管理方案</a:t>
              </a:r>
              <a:endParaRPr lang="en-US" altLang="zh-CN" sz="1600" dirty="0">
                <a:solidFill>
                  <a:srgbClr val="595959"/>
                </a:solidFill>
                <a:latin typeface="Segoe UI" panose="020B0502040204020203" pitchFamily="34" charset="0"/>
                <a:ea typeface="Microsoft YaHei Light"/>
                <a:cs typeface="+mn-ea"/>
              </a:endParaRPr>
            </a:p>
            <a:p>
              <a:pPr algn="just">
                <a:lnSpc>
                  <a:spcPct val="150000"/>
                </a:lnSpc>
              </a:pPr>
              <a:endParaRPr lang="en-US" altLang="zh-CN" sz="700" dirty="0">
                <a:solidFill>
                  <a:srgbClr val="595959"/>
                </a:solidFill>
                <a:latin typeface="Segoe UI" panose="020B0502040204020203" pitchFamily="34" charset="0"/>
                <a:ea typeface="Microsoft YaHei Light"/>
                <a:cs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595959"/>
                  </a:solidFill>
                  <a:latin typeface="Segoe UI" panose="020B0502040204020203" pitchFamily="34" charset="0"/>
                  <a:ea typeface="Microsoft YaHei Light"/>
                  <a:cs typeface="+mn-ea"/>
                </a:rPr>
                <a:t>提供实时反馈和动态调整的干预策略，包括呼吸训练、放松练习和心理疏导建议</a:t>
              </a:r>
              <a:endParaRPr lang="en-US" altLang="zh-CN" sz="1600" dirty="0">
                <a:solidFill>
                  <a:srgbClr val="595959"/>
                </a:solidFill>
                <a:latin typeface="Segoe UI" panose="020B0502040204020203" pitchFamily="34" charset="0"/>
                <a:ea typeface="Microsoft YaHei Light"/>
                <a:cs typeface="+mn-ea"/>
              </a:endParaRPr>
            </a:p>
            <a:p>
              <a:pPr algn="just">
                <a:lnSpc>
                  <a:spcPct val="150000"/>
                </a:lnSpc>
              </a:pPr>
              <a:endParaRPr lang="zh-CN" altLang="en-US" sz="1400" dirty="0">
                <a:latin typeface="Segoe UI" panose="020B0502040204020203" pitchFamily="34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1BC6F32-2DDE-11A6-413F-15902DAD9CC5}"/>
                </a:ext>
              </a:extLst>
            </p:cNvPr>
            <p:cNvSpPr/>
            <p:nvPr/>
          </p:nvSpPr>
          <p:spPr>
            <a:xfrm>
              <a:off x="3650037" y="2889450"/>
              <a:ext cx="20808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 i="0" dirty="0">
                  <a:solidFill>
                    <a:schemeClr val="tx2"/>
                  </a:solidFill>
                  <a:effectLst/>
                  <a:latin typeface="Inter"/>
                </a:rPr>
                <a:t>AI</a:t>
              </a:r>
              <a:r>
                <a:rPr lang="zh-CN" altLang="en-US" b="1" i="0" dirty="0">
                  <a:solidFill>
                    <a:schemeClr val="tx2"/>
                  </a:solidFill>
                  <a:effectLst/>
                  <a:latin typeface="Inter"/>
                </a:rPr>
                <a:t>驱动的个性化干预</a:t>
              </a:r>
              <a:endParaRPr lang="zh-CN" altLang="en-US" b="1" dirty="0">
                <a:solidFill>
                  <a:schemeClr val="tx2"/>
                </a:solidFill>
                <a:latin typeface="Segoe UI" panose="020B0502040204020203" pitchFamily="34" charset="0"/>
                <a:ea typeface="+mj-ea"/>
              </a:endParaRPr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B0BC2EE0-6A94-43C0-CB9B-A2756776FF8E}"/>
                </a:ext>
              </a:extLst>
            </p:cNvPr>
            <p:cNvCxnSpPr>
              <a:cxnSpLocks/>
            </p:cNvCxnSpPr>
            <p:nvPr/>
          </p:nvCxnSpPr>
          <p:spPr>
            <a:xfrm>
              <a:off x="3643687" y="3234054"/>
              <a:ext cx="211185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49C6829-61CC-51E8-B4DD-DDB3385722BE}"/>
              </a:ext>
            </a:extLst>
          </p:cNvPr>
          <p:cNvGrpSpPr/>
          <p:nvPr/>
        </p:nvGrpSpPr>
        <p:grpSpPr>
          <a:xfrm>
            <a:off x="6124821" y="1570583"/>
            <a:ext cx="2111852" cy="2771807"/>
            <a:chOff x="6189736" y="2112452"/>
            <a:chExt cx="2111852" cy="2771807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268AAFD-8C7F-7431-A3ED-9CA3785E570F}"/>
                </a:ext>
              </a:extLst>
            </p:cNvPr>
            <p:cNvSpPr txBox="1">
              <a:spLocks/>
            </p:cNvSpPr>
            <p:nvPr/>
          </p:nvSpPr>
          <p:spPr>
            <a:xfrm>
              <a:off x="6198910" y="2457056"/>
              <a:ext cx="2080804" cy="24272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595959"/>
                  </a:solidFill>
                  <a:latin typeface="Segoe UI" panose="020B0502040204020203" pitchFamily="34" charset="0"/>
                  <a:ea typeface="Microsoft YaHei Light"/>
                  <a:cs typeface="+mn-ea"/>
                </a:rPr>
                <a:t>简洁直观的用户界面，大字体和高对比度设计，适合老年人使用</a:t>
              </a:r>
              <a:endParaRPr lang="en-US" altLang="zh-CN" sz="1600" dirty="0">
                <a:solidFill>
                  <a:srgbClr val="595959"/>
                </a:solidFill>
                <a:latin typeface="Segoe UI" panose="020B0502040204020203" pitchFamily="34" charset="0"/>
                <a:ea typeface="Microsoft YaHei Light"/>
                <a:cs typeface="+mn-ea"/>
              </a:endParaRPr>
            </a:p>
            <a:p>
              <a:pPr algn="just">
                <a:lnSpc>
                  <a:spcPct val="150000"/>
                </a:lnSpc>
              </a:pPr>
              <a:endParaRPr lang="en-US" altLang="zh-CN" sz="700" dirty="0">
                <a:solidFill>
                  <a:srgbClr val="595959"/>
                </a:solidFill>
                <a:latin typeface="Segoe UI" panose="020B0502040204020203" pitchFamily="34" charset="0"/>
                <a:ea typeface="Microsoft YaHei Light"/>
                <a:cs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595959"/>
                  </a:solidFill>
                  <a:latin typeface="Segoe UI" panose="020B0502040204020203" pitchFamily="34" charset="0"/>
                  <a:ea typeface="Microsoft YaHei Light"/>
                  <a:cs typeface="+mn-ea"/>
                </a:rPr>
                <a:t>语音交互功能，方便用户操作，特别是对于不熟悉科技产品的老年人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37D7A79-8A69-D46D-AEE1-E18FCEB772EB}"/>
                </a:ext>
              </a:extLst>
            </p:cNvPr>
            <p:cNvSpPr/>
            <p:nvPr/>
          </p:nvSpPr>
          <p:spPr>
            <a:xfrm>
              <a:off x="6205260" y="2112452"/>
              <a:ext cx="20808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b="1" i="0" dirty="0">
                  <a:solidFill>
                    <a:schemeClr val="tx2"/>
                  </a:solidFill>
                  <a:effectLst/>
                  <a:latin typeface="Inter"/>
                </a:rPr>
                <a:t>用户友好和语音交互</a:t>
              </a:r>
              <a:endParaRPr lang="zh-CN" altLang="en-US" b="1" dirty="0">
                <a:solidFill>
                  <a:schemeClr val="tx2"/>
                </a:solidFill>
                <a:latin typeface="Segoe UI" panose="020B0502040204020203" pitchFamily="34" charset="0"/>
                <a:ea typeface="+mj-ea"/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5587FE9F-3F74-B679-3B74-70CC72CCB9A1}"/>
                </a:ext>
              </a:extLst>
            </p:cNvPr>
            <p:cNvCxnSpPr>
              <a:cxnSpLocks/>
            </p:cNvCxnSpPr>
            <p:nvPr/>
          </p:nvCxnSpPr>
          <p:spPr>
            <a:xfrm>
              <a:off x="6189736" y="2457056"/>
              <a:ext cx="211185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AD8B920-F122-9E7D-C382-B91734F1E127}"/>
              </a:ext>
            </a:extLst>
          </p:cNvPr>
          <p:cNvGrpSpPr/>
          <p:nvPr/>
        </p:nvGrpSpPr>
        <p:grpSpPr>
          <a:xfrm>
            <a:off x="8682366" y="921121"/>
            <a:ext cx="2118202" cy="2725640"/>
            <a:chOff x="8774418" y="1321785"/>
            <a:chExt cx="2118202" cy="2725640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C2A08618-ACDD-E2CE-FE08-F52B39DBCA80}"/>
                </a:ext>
              </a:extLst>
            </p:cNvPr>
            <p:cNvSpPr txBox="1">
              <a:spLocks/>
            </p:cNvSpPr>
            <p:nvPr/>
          </p:nvSpPr>
          <p:spPr>
            <a:xfrm>
              <a:off x="8774418" y="1666389"/>
              <a:ext cx="2080804" cy="23810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595959"/>
                  </a:solidFill>
                  <a:latin typeface="Segoe UI" panose="020B0502040204020203" pitchFamily="34" charset="0"/>
                  <a:ea typeface="Microsoft YaHei Light"/>
                  <a:cs typeface="+mn-ea"/>
                </a:rPr>
                <a:t>自动将生理数据同步到云端，方便用户和医疗人员实时查看和分析</a:t>
              </a:r>
              <a:endParaRPr lang="en-US" altLang="zh-CN" sz="1600" dirty="0">
                <a:solidFill>
                  <a:srgbClr val="595959"/>
                </a:solidFill>
                <a:latin typeface="Segoe UI" panose="020B0502040204020203" pitchFamily="34" charset="0"/>
                <a:ea typeface="Microsoft YaHei Light"/>
                <a:cs typeface="+mn-ea"/>
              </a:endParaRPr>
            </a:p>
            <a:p>
              <a:pPr algn="just">
                <a:lnSpc>
                  <a:spcPct val="150000"/>
                </a:lnSpc>
              </a:pPr>
              <a:endParaRPr lang="en-US" altLang="zh-CN" sz="900" dirty="0">
                <a:solidFill>
                  <a:srgbClr val="595959"/>
                </a:solidFill>
                <a:latin typeface="Segoe UI" panose="020B0502040204020203" pitchFamily="34" charset="0"/>
                <a:ea typeface="Microsoft YaHei Light"/>
                <a:cs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595959"/>
                  </a:solidFill>
                  <a:latin typeface="Segoe UI" panose="020B0502040204020203" pitchFamily="34" charset="0"/>
                  <a:ea typeface="Microsoft YaHei Light"/>
                  <a:cs typeface="+mn-ea"/>
                </a:rPr>
                <a:t>提供远程监控功能，确保用户得到及时有效的支持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EE9626C-41FC-720D-894C-0A8DF744D4F4}"/>
                </a:ext>
              </a:extLst>
            </p:cNvPr>
            <p:cNvSpPr/>
            <p:nvPr/>
          </p:nvSpPr>
          <p:spPr>
            <a:xfrm>
              <a:off x="8780768" y="1321785"/>
              <a:ext cx="20808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b="1" i="0" dirty="0">
                  <a:solidFill>
                    <a:schemeClr val="tx2"/>
                  </a:solidFill>
                  <a:effectLst/>
                  <a:latin typeface="Inter"/>
                </a:rPr>
                <a:t>云端同步和远程监控</a:t>
              </a:r>
              <a:endParaRPr lang="zh-CN" altLang="en-US" b="1" dirty="0">
                <a:solidFill>
                  <a:schemeClr val="tx2"/>
                </a:solidFill>
                <a:latin typeface="Segoe UI" panose="020B0502040204020203" pitchFamily="34" charset="0"/>
                <a:ea typeface="+mj-ea"/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D620EF1-5BB3-202F-0AB2-D523B5AD7515}"/>
                </a:ext>
              </a:extLst>
            </p:cNvPr>
            <p:cNvCxnSpPr>
              <a:cxnSpLocks/>
            </p:cNvCxnSpPr>
            <p:nvPr/>
          </p:nvCxnSpPr>
          <p:spPr>
            <a:xfrm>
              <a:off x="8780768" y="1680899"/>
              <a:ext cx="211185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686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BD08E-E307-EEF8-8F2F-6FBC78FA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总结与展望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3092C9-A5F3-A918-B8D6-98BED13C9207}"/>
              </a:ext>
            </a:extLst>
          </p:cNvPr>
          <p:cNvSpPr txBox="1"/>
          <p:nvPr/>
        </p:nvSpPr>
        <p:spPr>
          <a:xfrm>
            <a:off x="381368" y="1191577"/>
            <a:ext cx="10341864" cy="129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目标用户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焦虑症患者，特别是需要长期焦虑管理的用户</a:t>
            </a:r>
            <a:endParaRPr lang="en-US" altLang="zh-CN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重点看护人群，包括老年人，工作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/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学业压力大的白领和学生等</a:t>
            </a:r>
            <a:endParaRPr lang="en-US" altLang="zh-CN" b="0" i="0" dirty="0">
              <a:solidFill>
                <a:srgbClr val="404040"/>
              </a:solidFill>
              <a:effectLst/>
              <a:latin typeface="Inter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FA745F-453A-61E1-E2F6-B3AA9C43D967}"/>
              </a:ext>
            </a:extLst>
          </p:cNvPr>
          <p:cNvSpPr txBox="1"/>
          <p:nvPr/>
        </p:nvSpPr>
        <p:spPr>
          <a:xfrm>
            <a:off x="381368" y="3419175"/>
            <a:ext cx="10149840" cy="214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Aft>
                <a:spcPts val="300"/>
              </a:spcAft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总结</a:t>
            </a:r>
            <a:endParaRPr lang="en-US" altLang="zh-CN" dirty="0">
              <a:solidFill>
                <a:srgbClr val="404040"/>
              </a:solidFill>
              <a:latin typeface="Inter"/>
            </a:endParaRPr>
          </a:p>
          <a:p>
            <a:pPr marL="285750" indent="-285750" algn="l">
              <a:lnSpc>
                <a:spcPct val="15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提出多模态监测、个性化干预和用户体验优化的解决方案</a:t>
            </a:r>
            <a:endParaRPr lang="en-US" altLang="zh-CN" dirty="0">
              <a:solidFill>
                <a:srgbClr val="404040"/>
              </a:solidFill>
              <a:latin typeface="Inter"/>
            </a:endParaRPr>
          </a:p>
          <a:p>
            <a:pPr marL="285750" indent="-285750" algn="l">
              <a:lnSpc>
                <a:spcPct val="15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新一代产品将集成多模态生理数据监测、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驱动的个性化干预、用户友好界面和语音交互、云端数据同步和远程监控等核心功能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0A485A-7095-45FF-C99E-979D9E2571A7}"/>
              </a:ext>
            </a:extLst>
          </p:cNvPr>
          <p:cNvSpPr txBox="1"/>
          <p:nvPr/>
        </p:nvSpPr>
        <p:spPr>
          <a:xfrm>
            <a:off x="678180" y="1331160"/>
            <a:ext cx="10835640" cy="286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8800" b="1" i="0" dirty="0">
                <a:solidFill>
                  <a:schemeClr val="tx2"/>
                </a:solidFill>
                <a:effectLst/>
                <a:latin typeface="Inter"/>
              </a:rPr>
              <a:t>展望</a:t>
            </a:r>
            <a:endParaRPr lang="en-US" altLang="zh-CN" dirty="0">
              <a:solidFill>
                <a:schemeClr val="tx2"/>
              </a:solidFill>
              <a:latin typeface="Inter"/>
            </a:endParaRPr>
          </a:p>
          <a:p>
            <a:pPr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0" i="0" dirty="0">
                <a:solidFill>
                  <a:schemeClr val="tx2"/>
                </a:solidFill>
                <a:effectLst/>
                <a:latin typeface="Inter"/>
              </a:rPr>
              <a:t>未来设备将更智能、更便捷，更好地服务于焦虑症患</a:t>
            </a:r>
            <a:endParaRPr lang="en-US" altLang="zh-CN" sz="3200" dirty="0">
              <a:solidFill>
                <a:schemeClr val="tx2"/>
              </a:solidFill>
              <a:latin typeface="Inter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D20AE9-6171-189D-5070-6B79511CA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627" y="4334937"/>
            <a:ext cx="2262746" cy="226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11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9EC1073-6D66-4917-8B78-ACB15DC9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256" y="2163429"/>
            <a:ext cx="5428344" cy="1060855"/>
          </a:xfrm>
          <a:prstGeom prst="rect">
            <a:avLst/>
          </a:prstGeom>
        </p:spPr>
        <p:txBody>
          <a:bodyPr/>
          <a:lstStyle/>
          <a:p>
            <a:r>
              <a:rPr lang="en-US" altLang="zh-CN" b="1" dirty="0"/>
              <a:t>Thank you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3261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9469A0B7-4AB7-4587-B26D-F8A42AE1CEE2}"/>
              </a:ext>
            </a:extLst>
          </p:cNvPr>
          <p:cNvSpPr/>
          <p:nvPr/>
        </p:nvSpPr>
        <p:spPr>
          <a:xfrm>
            <a:off x="9145266" y="0"/>
            <a:ext cx="3048000" cy="6858000"/>
          </a:xfrm>
          <a:custGeom>
            <a:avLst/>
            <a:gdLst>
              <a:gd name="connsiteX0" fmla="*/ 0 w 3048000"/>
              <a:gd name="connsiteY0" fmla="*/ 0 h 6858000"/>
              <a:gd name="connsiteX1" fmla="*/ 3048000 w 3048000"/>
              <a:gd name="connsiteY1" fmla="*/ 0 h 6858000"/>
              <a:gd name="connsiteX2" fmla="*/ 3048000 w 3048000"/>
              <a:gd name="connsiteY2" fmla="*/ 6858000 h 6858000"/>
              <a:gd name="connsiteX3" fmla="*/ 0 w 304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6858000">
                <a:moveTo>
                  <a:pt x="0" y="0"/>
                </a:moveTo>
                <a:lnTo>
                  <a:pt x="3048000" y="0"/>
                </a:lnTo>
                <a:lnTo>
                  <a:pt x="3048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8F5B74A8-FDC4-4E01-B4E7-9464AFE98E1C}"/>
              </a:ext>
            </a:extLst>
          </p:cNvPr>
          <p:cNvSpPr/>
          <p:nvPr/>
        </p:nvSpPr>
        <p:spPr>
          <a:xfrm>
            <a:off x="3019009" y="0"/>
            <a:ext cx="3048000" cy="6858000"/>
          </a:xfrm>
          <a:custGeom>
            <a:avLst/>
            <a:gdLst>
              <a:gd name="connsiteX0" fmla="*/ 0 w 3048000"/>
              <a:gd name="connsiteY0" fmla="*/ 0 h 6858000"/>
              <a:gd name="connsiteX1" fmla="*/ 3048000 w 3048000"/>
              <a:gd name="connsiteY1" fmla="*/ 0 h 6858000"/>
              <a:gd name="connsiteX2" fmla="*/ 3048000 w 3048000"/>
              <a:gd name="connsiteY2" fmla="*/ 6858000 h 6858000"/>
              <a:gd name="connsiteX3" fmla="*/ 0 w 304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6858000">
                <a:moveTo>
                  <a:pt x="0" y="0"/>
                </a:moveTo>
                <a:lnTo>
                  <a:pt x="3048000" y="0"/>
                </a:lnTo>
                <a:lnTo>
                  <a:pt x="3048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67DB1935-ACBF-4D22-A9CB-71EA5E095D71}"/>
              </a:ext>
            </a:extLst>
          </p:cNvPr>
          <p:cNvSpPr/>
          <p:nvPr/>
        </p:nvSpPr>
        <p:spPr>
          <a:xfrm>
            <a:off x="24921" y="0"/>
            <a:ext cx="3048000" cy="6858000"/>
          </a:xfrm>
          <a:custGeom>
            <a:avLst/>
            <a:gdLst>
              <a:gd name="connsiteX0" fmla="*/ 0 w 3048000"/>
              <a:gd name="connsiteY0" fmla="*/ 0 h 6858000"/>
              <a:gd name="connsiteX1" fmla="*/ 3048000 w 3048000"/>
              <a:gd name="connsiteY1" fmla="*/ 0 h 6858000"/>
              <a:gd name="connsiteX2" fmla="*/ 3048000 w 3048000"/>
              <a:gd name="connsiteY2" fmla="*/ 6858000 h 6858000"/>
              <a:gd name="connsiteX3" fmla="*/ 0 w 304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6858000">
                <a:moveTo>
                  <a:pt x="0" y="0"/>
                </a:moveTo>
                <a:lnTo>
                  <a:pt x="3048000" y="0"/>
                </a:lnTo>
                <a:lnTo>
                  <a:pt x="3048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B0CC248B-0C9F-47B3-9E2E-FC90BB4C4697}"/>
              </a:ext>
            </a:extLst>
          </p:cNvPr>
          <p:cNvSpPr/>
          <p:nvPr/>
        </p:nvSpPr>
        <p:spPr>
          <a:xfrm>
            <a:off x="0" y="0"/>
            <a:ext cx="3048000" cy="6858000"/>
          </a:xfrm>
          <a:custGeom>
            <a:avLst/>
            <a:gdLst>
              <a:gd name="connsiteX0" fmla="*/ 0 w 3048000"/>
              <a:gd name="connsiteY0" fmla="*/ 0 h 6858000"/>
              <a:gd name="connsiteX1" fmla="*/ 3048000 w 3048000"/>
              <a:gd name="connsiteY1" fmla="*/ 0 h 6858000"/>
              <a:gd name="connsiteX2" fmla="*/ 3048000 w 3048000"/>
              <a:gd name="connsiteY2" fmla="*/ 6858000 h 6858000"/>
              <a:gd name="connsiteX3" fmla="*/ 0 w 304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6858000">
                <a:moveTo>
                  <a:pt x="0" y="0"/>
                </a:moveTo>
                <a:lnTo>
                  <a:pt x="3048000" y="0"/>
                </a:lnTo>
                <a:lnTo>
                  <a:pt x="3048000" y="6858000"/>
                </a:lnTo>
                <a:lnTo>
                  <a:pt x="0" y="6858000"/>
                </a:lnTo>
                <a:close/>
              </a:path>
            </a:pathLst>
          </a:custGeom>
          <a:noFill/>
          <a:ln w="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54AFFF0B-9F3C-4A3E-8214-1E347A8C0E41}"/>
              </a:ext>
            </a:extLst>
          </p:cNvPr>
          <p:cNvSpPr/>
          <p:nvPr/>
        </p:nvSpPr>
        <p:spPr>
          <a:xfrm>
            <a:off x="3048000" y="0"/>
            <a:ext cx="3048000" cy="6858000"/>
          </a:xfrm>
          <a:custGeom>
            <a:avLst/>
            <a:gdLst>
              <a:gd name="connsiteX0" fmla="*/ 0 w 3048000"/>
              <a:gd name="connsiteY0" fmla="*/ 0 h 6858000"/>
              <a:gd name="connsiteX1" fmla="*/ 3048000 w 3048000"/>
              <a:gd name="connsiteY1" fmla="*/ 0 h 6858000"/>
              <a:gd name="connsiteX2" fmla="*/ 3048000 w 3048000"/>
              <a:gd name="connsiteY2" fmla="*/ 6858000 h 6858000"/>
              <a:gd name="connsiteX3" fmla="*/ 0 w 304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6858000">
                <a:moveTo>
                  <a:pt x="0" y="0"/>
                </a:moveTo>
                <a:lnTo>
                  <a:pt x="3048000" y="0"/>
                </a:lnTo>
                <a:lnTo>
                  <a:pt x="3048000" y="6858000"/>
                </a:lnTo>
                <a:lnTo>
                  <a:pt x="0" y="6858000"/>
                </a:lnTo>
                <a:close/>
              </a:path>
            </a:pathLst>
          </a:custGeom>
          <a:noFill/>
          <a:ln w="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925F4112-FFEA-4204-B253-68BDF3B85A38}"/>
              </a:ext>
            </a:extLst>
          </p:cNvPr>
          <p:cNvSpPr/>
          <p:nvPr/>
        </p:nvSpPr>
        <p:spPr>
          <a:xfrm>
            <a:off x="6083300" y="0"/>
            <a:ext cx="3048000" cy="6858000"/>
          </a:xfrm>
          <a:custGeom>
            <a:avLst/>
            <a:gdLst>
              <a:gd name="connsiteX0" fmla="*/ 0 w 3048000"/>
              <a:gd name="connsiteY0" fmla="*/ 0 h 6858000"/>
              <a:gd name="connsiteX1" fmla="*/ 3048000 w 3048000"/>
              <a:gd name="connsiteY1" fmla="*/ 0 h 6858000"/>
              <a:gd name="connsiteX2" fmla="*/ 3048000 w 3048000"/>
              <a:gd name="connsiteY2" fmla="*/ 6858000 h 6858000"/>
              <a:gd name="connsiteX3" fmla="*/ 0 w 304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6858000">
                <a:moveTo>
                  <a:pt x="0" y="0"/>
                </a:moveTo>
                <a:lnTo>
                  <a:pt x="3048000" y="0"/>
                </a:lnTo>
                <a:lnTo>
                  <a:pt x="3048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8161E"/>
          </a:solidFill>
          <a:ln w="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F92483A2-C5D0-440F-AD9A-8199D73CA0C6}"/>
              </a:ext>
            </a:extLst>
          </p:cNvPr>
          <p:cNvSpPr/>
          <p:nvPr/>
        </p:nvSpPr>
        <p:spPr>
          <a:xfrm>
            <a:off x="9144000" y="0"/>
            <a:ext cx="3048000" cy="6858000"/>
          </a:xfrm>
          <a:custGeom>
            <a:avLst/>
            <a:gdLst>
              <a:gd name="connsiteX0" fmla="*/ 0 w 3048000"/>
              <a:gd name="connsiteY0" fmla="*/ 0 h 6858000"/>
              <a:gd name="connsiteX1" fmla="*/ 3048000 w 3048000"/>
              <a:gd name="connsiteY1" fmla="*/ 0 h 6858000"/>
              <a:gd name="connsiteX2" fmla="*/ 3048000 w 3048000"/>
              <a:gd name="connsiteY2" fmla="*/ 6858000 h 6858000"/>
              <a:gd name="connsiteX3" fmla="*/ 0 w 304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6858000">
                <a:moveTo>
                  <a:pt x="0" y="0"/>
                </a:moveTo>
                <a:lnTo>
                  <a:pt x="3048000" y="0"/>
                </a:lnTo>
                <a:lnTo>
                  <a:pt x="3048000" y="6858000"/>
                </a:lnTo>
                <a:lnTo>
                  <a:pt x="0" y="6858000"/>
                </a:lnTo>
                <a:close/>
              </a:path>
            </a:pathLst>
          </a:custGeom>
          <a:noFill/>
          <a:ln w="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C2DF309-2B07-4680-BE7E-4C01A54278DE}"/>
              </a:ext>
            </a:extLst>
          </p:cNvPr>
          <p:cNvSpPr txBox="1"/>
          <p:nvPr/>
        </p:nvSpPr>
        <p:spPr>
          <a:xfrm>
            <a:off x="317500" y="750093"/>
            <a:ext cx="122872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500" b="1" dirty="0">
                <a:solidFill>
                  <a:srgbClr val="DBDBDB">
                    <a:lumMod val="50000"/>
                  </a:srgbClr>
                </a:solidFill>
                <a:latin typeface="+mj-ea"/>
                <a:ea typeface="+mj-ea"/>
              </a:rPr>
              <a:t>01</a:t>
            </a:r>
            <a:endParaRPr lang="zh-CN" altLang="en-US" sz="6500" b="1" dirty="0">
              <a:solidFill>
                <a:srgbClr val="DBDBDB">
                  <a:lumMod val="50000"/>
                </a:srgbClr>
              </a:solidFill>
              <a:latin typeface="+mj-ea"/>
              <a:ea typeface="+mj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4732059-B12C-424F-9ED0-B3BA805B2E4C}"/>
              </a:ext>
            </a:extLst>
          </p:cNvPr>
          <p:cNvSpPr txBox="1"/>
          <p:nvPr/>
        </p:nvSpPr>
        <p:spPr>
          <a:xfrm>
            <a:off x="3390900" y="750093"/>
            <a:ext cx="122872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500" b="1" dirty="0">
                <a:solidFill>
                  <a:srgbClr val="DBDBDB">
                    <a:lumMod val="50000"/>
                  </a:srgbClr>
                </a:solidFill>
                <a:latin typeface="+mj-ea"/>
                <a:ea typeface="+mj-ea"/>
              </a:rPr>
              <a:t>02</a:t>
            </a:r>
            <a:endParaRPr lang="zh-CN" altLang="en-US" sz="6500" b="1" dirty="0">
              <a:solidFill>
                <a:srgbClr val="DBDBDB">
                  <a:lumMod val="50000"/>
                </a:srgbClr>
              </a:solidFill>
              <a:latin typeface="+mj-ea"/>
              <a:ea typeface="+mj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03D9153-5312-4ED8-8F2A-7D3F839ACC6A}"/>
              </a:ext>
            </a:extLst>
          </p:cNvPr>
          <p:cNvSpPr txBox="1"/>
          <p:nvPr/>
        </p:nvSpPr>
        <p:spPr>
          <a:xfrm>
            <a:off x="6426200" y="750093"/>
            <a:ext cx="122872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500" b="1" u="sng" dirty="0">
                <a:solidFill>
                  <a:srgbClr val="FFFFFF"/>
                </a:solidFill>
                <a:latin typeface="+mj-ea"/>
                <a:ea typeface="+mj-ea"/>
              </a:rPr>
              <a:t>03</a:t>
            </a:r>
            <a:endParaRPr lang="zh-CN" altLang="en-US" sz="6500" b="1" u="sng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8143852-6E01-480F-8D25-5B2D4CAAE5BA}"/>
              </a:ext>
            </a:extLst>
          </p:cNvPr>
          <p:cNvSpPr txBox="1"/>
          <p:nvPr/>
        </p:nvSpPr>
        <p:spPr>
          <a:xfrm>
            <a:off x="9480550" y="750093"/>
            <a:ext cx="122872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500" b="1" dirty="0">
                <a:solidFill>
                  <a:srgbClr val="DBDBDB">
                    <a:lumMod val="50000"/>
                  </a:srgbClr>
                </a:solidFill>
                <a:latin typeface="+mj-ea"/>
                <a:ea typeface="+mj-ea"/>
              </a:rPr>
              <a:t>04</a:t>
            </a:r>
            <a:endParaRPr lang="zh-CN" altLang="en-US" sz="6500" b="1" dirty="0">
              <a:solidFill>
                <a:srgbClr val="DBDBDB">
                  <a:lumMod val="50000"/>
                </a:srgbClr>
              </a:solidFill>
              <a:latin typeface="+mj-ea"/>
              <a:ea typeface="+mj-ea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787D33F-D469-4B7F-A89C-DF110186E246}"/>
              </a:ext>
            </a:extLst>
          </p:cNvPr>
          <p:cNvSpPr txBox="1"/>
          <p:nvPr/>
        </p:nvSpPr>
        <p:spPr>
          <a:xfrm>
            <a:off x="317500" y="2206625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DBDBDB">
                    <a:lumMod val="50000"/>
                  </a:srgbClr>
                </a:solidFill>
                <a:latin typeface="+mj-ea"/>
                <a:ea typeface="+mj-ea"/>
              </a:rPr>
              <a:t>问题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696F688-7FC9-460E-B397-9887F1B138BB}"/>
              </a:ext>
            </a:extLst>
          </p:cNvPr>
          <p:cNvSpPr txBox="1"/>
          <p:nvPr/>
        </p:nvSpPr>
        <p:spPr>
          <a:xfrm>
            <a:off x="3390900" y="2206625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DBDBDB">
                    <a:lumMod val="50000"/>
                  </a:srgbClr>
                </a:solidFill>
                <a:latin typeface="+mj-ea"/>
                <a:ea typeface="+mj-ea"/>
              </a:rPr>
              <a:t>访谈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A25AEB2-9DF4-49C8-B80F-B515D5926DE7}"/>
              </a:ext>
            </a:extLst>
          </p:cNvPr>
          <p:cNvSpPr txBox="1"/>
          <p:nvPr/>
        </p:nvSpPr>
        <p:spPr>
          <a:xfrm>
            <a:off x="6438900" y="2206625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FFFF"/>
                </a:solidFill>
                <a:latin typeface="+mj-ea"/>
                <a:ea typeface="+mj-ea"/>
              </a:rPr>
              <a:t>需求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9D6DB9A-2980-49FC-B321-703FA30CD956}"/>
              </a:ext>
            </a:extLst>
          </p:cNvPr>
          <p:cNvSpPr txBox="1"/>
          <p:nvPr/>
        </p:nvSpPr>
        <p:spPr>
          <a:xfrm>
            <a:off x="9480550" y="2206625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DBDBDB">
                    <a:lumMod val="50000"/>
                  </a:srgbClr>
                </a:solidFill>
                <a:latin typeface="+mj-ea"/>
                <a:ea typeface="+mj-ea"/>
              </a:rPr>
              <a:t>方案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D5866F7-DD73-4171-AB54-8A36FC538D1A}"/>
              </a:ext>
            </a:extLst>
          </p:cNvPr>
          <p:cNvSpPr txBox="1"/>
          <p:nvPr/>
        </p:nvSpPr>
        <p:spPr>
          <a:xfrm>
            <a:off x="317500" y="3005282"/>
            <a:ext cx="2565400" cy="1174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DBDBDB">
                    <a:lumMod val="50000"/>
                  </a:srgbClr>
                </a:solidFill>
                <a:latin typeface="+mn-ea"/>
              </a:rPr>
              <a:t>具体展开我司当前产品的问题及本次访谈想要得到的答案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01C46C4-72D5-4AA4-AD7A-26E066D23818}"/>
              </a:ext>
            </a:extLst>
          </p:cNvPr>
          <p:cNvSpPr txBox="1"/>
          <p:nvPr/>
        </p:nvSpPr>
        <p:spPr>
          <a:xfrm>
            <a:off x="3378200" y="3005282"/>
            <a:ext cx="2565400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DBDBDB">
                    <a:lumMod val="50000"/>
                  </a:srgbClr>
                </a:solidFill>
                <a:latin typeface="+mn-ea"/>
              </a:rPr>
              <a:t>和三位不同来源的对象进行访谈，充分代表社会各界的看法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ED30827-00C7-447B-87D4-1ADD7AA7CCE4}"/>
              </a:ext>
            </a:extLst>
          </p:cNvPr>
          <p:cNvSpPr txBox="1"/>
          <p:nvPr/>
        </p:nvSpPr>
        <p:spPr>
          <a:xfrm>
            <a:off x="6426200" y="3005282"/>
            <a:ext cx="2565400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根据访谈内容总结出大众的迫切需求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8ED4445-AE25-4078-B90B-BE94E258720A}"/>
              </a:ext>
            </a:extLst>
          </p:cNvPr>
          <p:cNvSpPr txBox="1"/>
          <p:nvPr/>
        </p:nvSpPr>
        <p:spPr>
          <a:xfrm>
            <a:off x="9486900" y="3005282"/>
            <a:ext cx="2565400" cy="804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DBDBDB">
                    <a:lumMod val="50000"/>
                  </a:srgbClr>
                </a:solidFill>
                <a:latin typeface="+mn-ea"/>
              </a:rPr>
              <a:t>得出的最终方案，实现产品的更新换代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DB45922-BD6F-437D-A2B8-82F8862FC5B8}"/>
              </a:ext>
            </a:extLst>
          </p:cNvPr>
          <p:cNvGrpSpPr>
            <a:grpSpLocks noChangeAspect="1"/>
          </p:cNvGrpSpPr>
          <p:nvPr/>
        </p:nvGrpSpPr>
        <p:grpSpPr>
          <a:xfrm>
            <a:off x="1914525" y="5718900"/>
            <a:ext cx="727660" cy="720000"/>
            <a:chOff x="5576480" y="2694586"/>
            <a:chExt cx="1279425" cy="1265957"/>
          </a:xfrm>
          <a:noFill/>
        </p:grpSpPr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20769F6D-7DF2-48F8-9711-585B8B31E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480" y="2694586"/>
              <a:ext cx="1279425" cy="1265957"/>
            </a:xfrm>
            <a:custGeom>
              <a:avLst/>
              <a:gdLst>
                <a:gd name="T0" fmla="*/ 274 w 1221"/>
                <a:gd name="T1" fmla="*/ 1204 h 1205"/>
                <a:gd name="T2" fmla="*/ 13 w 1221"/>
                <a:gd name="T3" fmla="*/ 1205 h 1205"/>
                <a:gd name="T4" fmla="*/ 1 w 1221"/>
                <a:gd name="T5" fmla="*/ 1192 h 1205"/>
                <a:gd name="T6" fmla="*/ 1 w 1221"/>
                <a:gd name="T7" fmla="*/ 1182 h 1205"/>
                <a:gd name="T8" fmla="*/ 1 w 1221"/>
                <a:gd name="T9" fmla="*/ 27 h 1205"/>
                <a:gd name="T10" fmla="*/ 26 w 1221"/>
                <a:gd name="T11" fmla="*/ 1 h 1205"/>
                <a:gd name="T12" fmla="*/ 247 w 1221"/>
                <a:gd name="T13" fmla="*/ 1 h 1205"/>
                <a:gd name="T14" fmla="*/ 269 w 1221"/>
                <a:gd name="T15" fmla="*/ 22 h 1205"/>
                <a:gd name="T16" fmla="*/ 269 w 1221"/>
                <a:gd name="T17" fmla="*/ 248 h 1205"/>
                <a:gd name="T18" fmla="*/ 280 w 1221"/>
                <a:gd name="T19" fmla="*/ 271 h 1205"/>
                <a:gd name="T20" fmla="*/ 297 w 1221"/>
                <a:gd name="T21" fmla="*/ 247 h 1205"/>
                <a:gd name="T22" fmla="*/ 296 w 1221"/>
                <a:gd name="T23" fmla="*/ 25 h 1205"/>
                <a:gd name="T24" fmla="*/ 321 w 1221"/>
                <a:gd name="T25" fmla="*/ 1 h 1205"/>
                <a:gd name="T26" fmla="*/ 901 w 1221"/>
                <a:gd name="T27" fmla="*/ 1 h 1205"/>
                <a:gd name="T28" fmla="*/ 925 w 1221"/>
                <a:gd name="T29" fmla="*/ 24 h 1205"/>
                <a:gd name="T30" fmla="*/ 925 w 1221"/>
                <a:gd name="T31" fmla="*/ 248 h 1205"/>
                <a:gd name="T32" fmla="*/ 939 w 1221"/>
                <a:gd name="T33" fmla="*/ 270 h 1205"/>
                <a:gd name="T34" fmla="*/ 953 w 1221"/>
                <a:gd name="T35" fmla="*/ 249 h 1205"/>
                <a:gd name="T36" fmla="*/ 953 w 1221"/>
                <a:gd name="T37" fmla="*/ 23 h 1205"/>
                <a:gd name="T38" fmla="*/ 973 w 1221"/>
                <a:gd name="T39" fmla="*/ 1 h 1205"/>
                <a:gd name="T40" fmla="*/ 1203 w 1221"/>
                <a:gd name="T41" fmla="*/ 1 h 1205"/>
                <a:gd name="T42" fmla="*/ 1221 w 1221"/>
                <a:gd name="T43" fmla="*/ 18 h 1205"/>
                <a:gd name="T44" fmla="*/ 1221 w 1221"/>
                <a:gd name="T45" fmla="*/ 1188 h 1205"/>
                <a:gd name="T46" fmla="*/ 1204 w 1221"/>
                <a:gd name="T47" fmla="*/ 1205 h 1205"/>
                <a:gd name="T48" fmla="*/ 948 w 1221"/>
                <a:gd name="T49" fmla="*/ 1204 h 1205"/>
                <a:gd name="T50" fmla="*/ 941 w 1221"/>
                <a:gd name="T51" fmla="*/ 1142 h 1205"/>
                <a:gd name="T52" fmla="*/ 941 w 1221"/>
                <a:gd name="T53" fmla="*/ 1135 h 1205"/>
                <a:gd name="T54" fmla="*/ 943 w 1221"/>
                <a:gd name="T55" fmla="*/ 1061 h 1205"/>
                <a:gd name="T56" fmla="*/ 943 w 1221"/>
                <a:gd name="T57" fmla="*/ 625 h 1205"/>
                <a:gd name="T58" fmla="*/ 910 w 1221"/>
                <a:gd name="T59" fmla="*/ 591 h 1205"/>
                <a:gd name="T60" fmla="*/ 878 w 1221"/>
                <a:gd name="T61" fmla="*/ 556 h 1205"/>
                <a:gd name="T62" fmla="*/ 859 w 1221"/>
                <a:gd name="T63" fmla="*/ 506 h 1205"/>
                <a:gd name="T64" fmla="*/ 808 w 1221"/>
                <a:gd name="T65" fmla="*/ 455 h 1205"/>
                <a:gd name="T66" fmla="*/ 761 w 1221"/>
                <a:gd name="T67" fmla="*/ 435 h 1205"/>
                <a:gd name="T68" fmla="*/ 723 w 1221"/>
                <a:gd name="T69" fmla="*/ 400 h 1205"/>
                <a:gd name="T70" fmla="*/ 702 w 1221"/>
                <a:gd name="T71" fmla="*/ 379 h 1205"/>
                <a:gd name="T72" fmla="*/ 520 w 1221"/>
                <a:gd name="T73" fmla="*/ 379 h 1205"/>
                <a:gd name="T74" fmla="*/ 499 w 1221"/>
                <a:gd name="T75" fmla="*/ 400 h 1205"/>
                <a:gd name="T76" fmla="*/ 463 w 1221"/>
                <a:gd name="T77" fmla="*/ 435 h 1205"/>
                <a:gd name="T78" fmla="*/ 413 w 1221"/>
                <a:gd name="T79" fmla="*/ 455 h 1205"/>
                <a:gd name="T80" fmla="*/ 360 w 1221"/>
                <a:gd name="T81" fmla="*/ 509 h 1205"/>
                <a:gd name="T82" fmla="*/ 344 w 1221"/>
                <a:gd name="T83" fmla="*/ 555 h 1205"/>
                <a:gd name="T84" fmla="*/ 310 w 1221"/>
                <a:gd name="T85" fmla="*/ 591 h 1205"/>
                <a:gd name="T86" fmla="*/ 279 w 1221"/>
                <a:gd name="T87" fmla="*/ 623 h 1205"/>
                <a:gd name="T88" fmla="*/ 279 w 1221"/>
                <a:gd name="T89" fmla="*/ 1103 h 1205"/>
                <a:gd name="T90" fmla="*/ 281 w 1221"/>
                <a:gd name="T91" fmla="*/ 1136 h 1205"/>
                <a:gd name="T92" fmla="*/ 274 w 1221"/>
                <a:gd name="T93" fmla="*/ 1204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21" h="1205">
                  <a:moveTo>
                    <a:pt x="274" y="1204"/>
                  </a:moveTo>
                  <a:cubicBezTo>
                    <a:pt x="187" y="1204"/>
                    <a:pt x="100" y="1204"/>
                    <a:pt x="13" y="1205"/>
                  </a:cubicBezTo>
                  <a:cubicBezTo>
                    <a:pt x="2" y="1205"/>
                    <a:pt x="0" y="1201"/>
                    <a:pt x="1" y="1192"/>
                  </a:cubicBezTo>
                  <a:cubicBezTo>
                    <a:pt x="1" y="1189"/>
                    <a:pt x="1" y="1186"/>
                    <a:pt x="1" y="1182"/>
                  </a:cubicBezTo>
                  <a:cubicBezTo>
                    <a:pt x="1" y="797"/>
                    <a:pt x="1" y="412"/>
                    <a:pt x="1" y="27"/>
                  </a:cubicBezTo>
                  <a:cubicBezTo>
                    <a:pt x="0" y="7"/>
                    <a:pt x="5" y="0"/>
                    <a:pt x="26" y="1"/>
                  </a:cubicBezTo>
                  <a:cubicBezTo>
                    <a:pt x="100" y="2"/>
                    <a:pt x="174" y="2"/>
                    <a:pt x="247" y="1"/>
                  </a:cubicBezTo>
                  <a:cubicBezTo>
                    <a:pt x="264" y="1"/>
                    <a:pt x="269" y="5"/>
                    <a:pt x="269" y="22"/>
                  </a:cubicBezTo>
                  <a:cubicBezTo>
                    <a:pt x="268" y="97"/>
                    <a:pt x="269" y="173"/>
                    <a:pt x="269" y="248"/>
                  </a:cubicBezTo>
                  <a:cubicBezTo>
                    <a:pt x="269" y="257"/>
                    <a:pt x="263" y="271"/>
                    <a:pt x="280" y="271"/>
                  </a:cubicBezTo>
                  <a:cubicBezTo>
                    <a:pt x="299" y="272"/>
                    <a:pt x="297" y="260"/>
                    <a:pt x="297" y="247"/>
                  </a:cubicBezTo>
                  <a:cubicBezTo>
                    <a:pt x="297" y="173"/>
                    <a:pt x="298" y="99"/>
                    <a:pt x="296" y="25"/>
                  </a:cubicBezTo>
                  <a:cubicBezTo>
                    <a:pt x="296" y="5"/>
                    <a:pt x="303" y="1"/>
                    <a:pt x="321" y="1"/>
                  </a:cubicBezTo>
                  <a:cubicBezTo>
                    <a:pt x="515" y="1"/>
                    <a:pt x="708" y="1"/>
                    <a:pt x="901" y="1"/>
                  </a:cubicBezTo>
                  <a:cubicBezTo>
                    <a:pt x="919" y="1"/>
                    <a:pt x="926" y="5"/>
                    <a:pt x="925" y="24"/>
                  </a:cubicBezTo>
                  <a:cubicBezTo>
                    <a:pt x="924" y="98"/>
                    <a:pt x="925" y="173"/>
                    <a:pt x="925" y="248"/>
                  </a:cubicBezTo>
                  <a:cubicBezTo>
                    <a:pt x="925" y="258"/>
                    <a:pt x="919" y="270"/>
                    <a:pt x="939" y="270"/>
                  </a:cubicBezTo>
                  <a:cubicBezTo>
                    <a:pt x="958" y="270"/>
                    <a:pt x="953" y="258"/>
                    <a:pt x="953" y="249"/>
                  </a:cubicBezTo>
                  <a:cubicBezTo>
                    <a:pt x="953" y="173"/>
                    <a:pt x="953" y="98"/>
                    <a:pt x="953" y="23"/>
                  </a:cubicBezTo>
                  <a:cubicBezTo>
                    <a:pt x="952" y="7"/>
                    <a:pt x="956" y="1"/>
                    <a:pt x="973" y="1"/>
                  </a:cubicBezTo>
                  <a:cubicBezTo>
                    <a:pt x="1050" y="2"/>
                    <a:pt x="1127" y="2"/>
                    <a:pt x="1203" y="1"/>
                  </a:cubicBezTo>
                  <a:cubicBezTo>
                    <a:pt x="1217" y="1"/>
                    <a:pt x="1221" y="4"/>
                    <a:pt x="1221" y="18"/>
                  </a:cubicBezTo>
                  <a:cubicBezTo>
                    <a:pt x="1221" y="408"/>
                    <a:pt x="1221" y="798"/>
                    <a:pt x="1221" y="1188"/>
                  </a:cubicBezTo>
                  <a:cubicBezTo>
                    <a:pt x="1221" y="1202"/>
                    <a:pt x="1218" y="1205"/>
                    <a:pt x="1204" y="1205"/>
                  </a:cubicBezTo>
                  <a:cubicBezTo>
                    <a:pt x="1118" y="1204"/>
                    <a:pt x="1033" y="1204"/>
                    <a:pt x="948" y="1204"/>
                  </a:cubicBezTo>
                  <a:cubicBezTo>
                    <a:pt x="938" y="1184"/>
                    <a:pt x="946" y="1162"/>
                    <a:pt x="941" y="1142"/>
                  </a:cubicBezTo>
                  <a:cubicBezTo>
                    <a:pt x="940" y="1140"/>
                    <a:pt x="940" y="1137"/>
                    <a:pt x="941" y="1135"/>
                  </a:cubicBezTo>
                  <a:cubicBezTo>
                    <a:pt x="943" y="1110"/>
                    <a:pt x="942" y="1086"/>
                    <a:pt x="943" y="1061"/>
                  </a:cubicBezTo>
                  <a:cubicBezTo>
                    <a:pt x="943" y="916"/>
                    <a:pt x="943" y="771"/>
                    <a:pt x="943" y="625"/>
                  </a:cubicBezTo>
                  <a:cubicBezTo>
                    <a:pt x="943" y="593"/>
                    <a:pt x="942" y="592"/>
                    <a:pt x="910" y="591"/>
                  </a:cubicBezTo>
                  <a:cubicBezTo>
                    <a:pt x="881" y="590"/>
                    <a:pt x="876" y="585"/>
                    <a:pt x="878" y="556"/>
                  </a:cubicBezTo>
                  <a:cubicBezTo>
                    <a:pt x="880" y="536"/>
                    <a:pt x="874" y="520"/>
                    <a:pt x="859" y="506"/>
                  </a:cubicBezTo>
                  <a:cubicBezTo>
                    <a:pt x="842" y="489"/>
                    <a:pt x="825" y="472"/>
                    <a:pt x="808" y="455"/>
                  </a:cubicBezTo>
                  <a:cubicBezTo>
                    <a:pt x="795" y="441"/>
                    <a:pt x="780" y="434"/>
                    <a:pt x="761" y="435"/>
                  </a:cubicBezTo>
                  <a:cubicBezTo>
                    <a:pt x="728" y="435"/>
                    <a:pt x="724" y="431"/>
                    <a:pt x="723" y="400"/>
                  </a:cubicBezTo>
                  <a:cubicBezTo>
                    <a:pt x="723" y="385"/>
                    <a:pt x="717" y="379"/>
                    <a:pt x="702" y="379"/>
                  </a:cubicBezTo>
                  <a:cubicBezTo>
                    <a:pt x="641" y="379"/>
                    <a:pt x="581" y="379"/>
                    <a:pt x="520" y="379"/>
                  </a:cubicBezTo>
                  <a:cubicBezTo>
                    <a:pt x="504" y="379"/>
                    <a:pt x="499" y="385"/>
                    <a:pt x="499" y="400"/>
                  </a:cubicBezTo>
                  <a:cubicBezTo>
                    <a:pt x="498" y="433"/>
                    <a:pt x="496" y="435"/>
                    <a:pt x="463" y="435"/>
                  </a:cubicBezTo>
                  <a:cubicBezTo>
                    <a:pt x="442" y="434"/>
                    <a:pt x="427" y="441"/>
                    <a:pt x="413" y="455"/>
                  </a:cubicBezTo>
                  <a:cubicBezTo>
                    <a:pt x="395" y="473"/>
                    <a:pt x="378" y="492"/>
                    <a:pt x="360" y="509"/>
                  </a:cubicBezTo>
                  <a:cubicBezTo>
                    <a:pt x="346" y="521"/>
                    <a:pt x="344" y="538"/>
                    <a:pt x="344" y="555"/>
                  </a:cubicBezTo>
                  <a:cubicBezTo>
                    <a:pt x="344" y="584"/>
                    <a:pt x="338" y="590"/>
                    <a:pt x="310" y="591"/>
                  </a:cubicBezTo>
                  <a:cubicBezTo>
                    <a:pt x="279" y="592"/>
                    <a:pt x="279" y="592"/>
                    <a:pt x="279" y="623"/>
                  </a:cubicBezTo>
                  <a:cubicBezTo>
                    <a:pt x="279" y="783"/>
                    <a:pt x="279" y="943"/>
                    <a:pt x="279" y="1103"/>
                  </a:cubicBezTo>
                  <a:cubicBezTo>
                    <a:pt x="279" y="1114"/>
                    <a:pt x="280" y="1125"/>
                    <a:pt x="281" y="1136"/>
                  </a:cubicBezTo>
                  <a:cubicBezTo>
                    <a:pt x="277" y="1159"/>
                    <a:pt x="282" y="1182"/>
                    <a:pt x="274" y="1204"/>
                  </a:cubicBezTo>
                  <a:close/>
                </a:path>
              </a:pathLst>
            </a:custGeom>
            <a:grpFill/>
            <a:ln w="9525">
              <a:solidFill>
                <a:srgbClr val="DBDBDB">
                  <a:lumMod val="50000"/>
                </a:srgb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67561B32-F22F-4422-9053-3F4977AD0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9300" y="3718126"/>
              <a:ext cx="716233" cy="242417"/>
            </a:xfrm>
            <a:custGeom>
              <a:avLst/>
              <a:gdLst>
                <a:gd name="T0" fmla="*/ 4 w 683"/>
                <a:gd name="T1" fmla="*/ 230 h 231"/>
                <a:gd name="T2" fmla="*/ 9 w 683"/>
                <a:gd name="T3" fmla="*/ 165 h 231"/>
                <a:gd name="T4" fmla="*/ 33 w 683"/>
                <a:gd name="T5" fmla="*/ 157 h 231"/>
                <a:gd name="T6" fmla="*/ 111 w 683"/>
                <a:gd name="T7" fmla="*/ 157 h 231"/>
                <a:gd name="T8" fmla="*/ 133 w 683"/>
                <a:gd name="T9" fmla="*/ 135 h 231"/>
                <a:gd name="T10" fmla="*/ 133 w 683"/>
                <a:gd name="T11" fmla="*/ 33 h 231"/>
                <a:gd name="T12" fmla="*/ 165 w 683"/>
                <a:gd name="T13" fmla="*/ 1 h 231"/>
                <a:gd name="T14" fmla="*/ 517 w 683"/>
                <a:gd name="T15" fmla="*/ 1 h 231"/>
                <a:gd name="T16" fmla="*/ 549 w 683"/>
                <a:gd name="T17" fmla="*/ 32 h 231"/>
                <a:gd name="T18" fmla="*/ 549 w 683"/>
                <a:gd name="T19" fmla="*/ 132 h 231"/>
                <a:gd name="T20" fmla="*/ 556 w 683"/>
                <a:gd name="T21" fmla="*/ 158 h 231"/>
                <a:gd name="T22" fmla="*/ 635 w 683"/>
                <a:gd name="T23" fmla="*/ 161 h 231"/>
                <a:gd name="T24" fmla="*/ 674 w 683"/>
                <a:gd name="T25" fmla="*/ 167 h 231"/>
                <a:gd name="T26" fmla="*/ 678 w 683"/>
                <a:gd name="T27" fmla="*/ 230 h 231"/>
                <a:gd name="T28" fmla="*/ 424 w 683"/>
                <a:gd name="T29" fmla="*/ 231 h 231"/>
                <a:gd name="T30" fmla="*/ 4 w 683"/>
                <a:gd name="T31" fmla="*/ 23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83" h="231">
                  <a:moveTo>
                    <a:pt x="4" y="230"/>
                  </a:moveTo>
                  <a:cubicBezTo>
                    <a:pt x="6" y="208"/>
                    <a:pt x="0" y="186"/>
                    <a:pt x="9" y="165"/>
                  </a:cubicBezTo>
                  <a:cubicBezTo>
                    <a:pt x="14" y="154"/>
                    <a:pt x="25" y="157"/>
                    <a:pt x="33" y="157"/>
                  </a:cubicBezTo>
                  <a:cubicBezTo>
                    <a:pt x="59" y="156"/>
                    <a:pt x="85" y="156"/>
                    <a:pt x="111" y="157"/>
                  </a:cubicBezTo>
                  <a:cubicBezTo>
                    <a:pt x="127" y="157"/>
                    <a:pt x="133" y="150"/>
                    <a:pt x="133" y="135"/>
                  </a:cubicBezTo>
                  <a:cubicBezTo>
                    <a:pt x="132" y="101"/>
                    <a:pt x="132" y="67"/>
                    <a:pt x="133" y="33"/>
                  </a:cubicBezTo>
                  <a:cubicBezTo>
                    <a:pt x="133" y="5"/>
                    <a:pt x="137" y="1"/>
                    <a:pt x="165" y="1"/>
                  </a:cubicBezTo>
                  <a:cubicBezTo>
                    <a:pt x="283" y="0"/>
                    <a:pt x="400" y="0"/>
                    <a:pt x="517" y="1"/>
                  </a:cubicBezTo>
                  <a:cubicBezTo>
                    <a:pt x="544" y="1"/>
                    <a:pt x="549" y="5"/>
                    <a:pt x="549" y="32"/>
                  </a:cubicBezTo>
                  <a:cubicBezTo>
                    <a:pt x="550" y="65"/>
                    <a:pt x="549" y="99"/>
                    <a:pt x="549" y="132"/>
                  </a:cubicBezTo>
                  <a:cubicBezTo>
                    <a:pt x="549" y="141"/>
                    <a:pt x="548" y="151"/>
                    <a:pt x="556" y="158"/>
                  </a:cubicBezTo>
                  <a:cubicBezTo>
                    <a:pt x="582" y="166"/>
                    <a:pt x="609" y="159"/>
                    <a:pt x="635" y="161"/>
                  </a:cubicBezTo>
                  <a:cubicBezTo>
                    <a:pt x="648" y="162"/>
                    <a:pt x="662" y="157"/>
                    <a:pt x="674" y="167"/>
                  </a:cubicBezTo>
                  <a:cubicBezTo>
                    <a:pt x="683" y="188"/>
                    <a:pt x="676" y="209"/>
                    <a:pt x="678" y="230"/>
                  </a:cubicBezTo>
                  <a:cubicBezTo>
                    <a:pt x="593" y="230"/>
                    <a:pt x="509" y="231"/>
                    <a:pt x="424" y="231"/>
                  </a:cubicBezTo>
                  <a:cubicBezTo>
                    <a:pt x="284" y="231"/>
                    <a:pt x="144" y="230"/>
                    <a:pt x="4" y="230"/>
                  </a:cubicBezTo>
                  <a:close/>
                </a:path>
              </a:pathLst>
            </a:custGeom>
            <a:grpFill/>
            <a:ln w="9525">
              <a:solidFill>
                <a:srgbClr val="DBDBDB">
                  <a:lumMod val="50000"/>
                </a:srgb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58" name="Freeform 34">
              <a:extLst>
                <a:ext uri="{FF2B5EF4-FFF2-40B4-BE49-F238E27FC236}">
                  <a16:creationId xmlns:a16="http://schemas.microsoft.com/office/drawing/2014/main" id="{D085B1BF-31C5-4283-A2FE-B9477DA19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4379" y="2807224"/>
              <a:ext cx="367911" cy="162836"/>
            </a:xfrm>
            <a:custGeom>
              <a:avLst/>
              <a:gdLst>
                <a:gd name="T0" fmla="*/ 30 w 351"/>
                <a:gd name="T1" fmla="*/ 110 h 155"/>
                <a:gd name="T2" fmla="*/ 28 w 351"/>
                <a:gd name="T3" fmla="*/ 108 h 155"/>
                <a:gd name="T4" fmla="*/ 15 w 351"/>
                <a:gd name="T5" fmla="*/ 94 h 155"/>
                <a:gd name="T6" fmla="*/ 16 w 351"/>
                <a:gd name="T7" fmla="*/ 94 h 155"/>
                <a:gd name="T8" fmla="*/ 16 w 351"/>
                <a:gd name="T9" fmla="*/ 55 h 155"/>
                <a:gd name="T10" fmla="*/ 36 w 351"/>
                <a:gd name="T11" fmla="*/ 37 h 155"/>
                <a:gd name="T12" fmla="*/ 47 w 351"/>
                <a:gd name="T13" fmla="*/ 23 h 155"/>
                <a:gd name="T14" fmla="*/ 89 w 351"/>
                <a:gd name="T15" fmla="*/ 4 h 155"/>
                <a:gd name="T16" fmla="*/ 270 w 351"/>
                <a:gd name="T17" fmla="*/ 5 h 155"/>
                <a:gd name="T18" fmla="*/ 316 w 351"/>
                <a:gd name="T19" fmla="*/ 41 h 155"/>
                <a:gd name="T20" fmla="*/ 334 w 351"/>
                <a:gd name="T21" fmla="*/ 59 h 155"/>
                <a:gd name="T22" fmla="*/ 334 w 351"/>
                <a:gd name="T23" fmla="*/ 93 h 155"/>
                <a:gd name="T24" fmla="*/ 325 w 351"/>
                <a:gd name="T25" fmla="*/ 101 h 155"/>
                <a:gd name="T26" fmla="*/ 299 w 351"/>
                <a:gd name="T27" fmla="*/ 130 h 155"/>
                <a:gd name="T28" fmla="*/ 251 w 351"/>
                <a:gd name="T29" fmla="*/ 148 h 155"/>
                <a:gd name="T30" fmla="*/ 92 w 351"/>
                <a:gd name="T31" fmla="*/ 148 h 155"/>
                <a:gd name="T32" fmla="*/ 36 w 351"/>
                <a:gd name="T33" fmla="*/ 116 h 155"/>
                <a:gd name="T34" fmla="*/ 30 w 351"/>
                <a:gd name="T35" fmla="*/ 11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1" h="155">
                  <a:moveTo>
                    <a:pt x="30" y="110"/>
                  </a:moveTo>
                  <a:cubicBezTo>
                    <a:pt x="29" y="110"/>
                    <a:pt x="28" y="109"/>
                    <a:pt x="28" y="108"/>
                  </a:cubicBezTo>
                  <a:cubicBezTo>
                    <a:pt x="26" y="101"/>
                    <a:pt x="21" y="97"/>
                    <a:pt x="15" y="94"/>
                  </a:cubicBezTo>
                  <a:cubicBezTo>
                    <a:pt x="16" y="94"/>
                    <a:pt x="16" y="94"/>
                    <a:pt x="16" y="94"/>
                  </a:cubicBezTo>
                  <a:cubicBezTo>
                    <a:pt x="0" y="76"/>
                    <a:pt x="0" y="73"/>
                    <a:pt x="16" y="55"/>
                  </a:cubicBezTo>
                  <a:cubicBezTo>
                    <a:pt x="23" y="49"/>
                    <a:pt x="31" y="45"/>
                    <a:pt x="36" y="37"/>
                  </a:cubicBezTo>
                  <a:cubicBezTo>
                    <a:pt x="39" y="32"/>
                    <a:pt x="43" y="27"/>
                    <a:pt x="47" y="23"/>
                  </a:cubicBezTo>
                  <a:cubicBezTo>
                    <a:pt x="59" y="12"/>
                    <a:pt x="71" y="0"/>
                    <a:pt x="89" y="4"/>
                  </a:cubicBezTo>
                  <a:cubicBezTo>
                    <a:pt x="149" y="5"/>
                    <a:pt x="210" y="4"/>
                    <a:pt x="270" y="5"/>
                  </a:cubicBezTo>
                  <a:cubicBezTo>
                    <a:pt x="293" y="7"/>
                    <a:pt x="301" y="28"/>
                    <a:pt x="316" y="41"/>
                  </a:cubicBezTo>
                  <a:cubicBezTo>
                    <a:pt x="323" y="46"/>
                    <a:pt x="328" y="53"/>
                    <a:pt x="334" y="59"/>
                  </a:cubicBezTo>
                  <a:cubicBezTo>
                    <a:pt x="351" y="75"/>
                    <a:pt x="351" y="77"/>
                    <a:pt x="334" y="93"/>
                  </a:cubicBezTo>
                  <a:cubicBezTo>
                    <a:pt x="331" y="96"/>
                    <a:pt x="329" y="99"/>
                    <a:pt x="325" y="101"/>
                  </a:cubicBezTo>
                  <a:cubicBezTo>
                    <a:pt x="316" y="111"/>
                    <a:pt x="308" y="121"/>
                    <a:pt x="299" y="130"/>
                  </a:cubicBezTo>
                  <a:cubicBezTo>
                    <a:pt x="286" y="144"/>
                    <a:pt x="271" y="151"/>
                    <a:pt x="251" y="148"/>
                  </a:cubicBezTo>
                  <a:cubicBezTo>
                    <a:pt x="198" y="147"/>
                    <a:pt x="145" y="147"/>
                    <a:pt x="92" y="148"/>
                  </a:cubicBezTo>
                  <a:cubicBezTo>
                    <a:pt x="64" y="155"/>
                    <a:pt x="53" y="130"/>
                    <a:pt x="36" y="116"/>
                  </a:cubicBezTo>
                  <a:cubicBezTo>
                    <a:pt x="34" y="114"/>
                    <a:pt x="33" y="111"/>
                    <a:pt x="30" y="110"/>
                  </a:cubicBezTo>
                  <a:close/>
                </a:path>
              </a:pathLst>
            </a:custGeom>
            <a:grpFill/>
            <a:ln w="9525">
              <a:solidFill>
                <a:srgbClr val="DBDBDB">
                  <a:lumMod val="50000"/>
                </a:srgb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C8B20B7-A953-4E97-9085-6FD5A1F9F45B}"/>
              </a:ext>
            </a:extLst>
          </p:cNvPr>
          <p:cNvGrpSpPr>
            <a:grpSpLocks noChangeAspect="1"/>
          </p:cNvGrpSpPr>
          <p:nvPr/>
        </p:nvGrpSpPr>
        <p:grpSpPr>
          <a:xfrm>
            <a:off x="7893234" y="5713649"/>
            <a:ext cx="885458" cy="720000"/>
            <a:chOff x="3977837" y="2665512"/>
            <a:chExt cx="1287483" cy="1046903"/>
          </a:xfrm>
          <a:noFill/>
        </p:grpSpPr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2C6309F7-EDA3-4CA6-8CC1-77F3EEF29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4835" y="2879831"/>
              <a:ext cx="1056020" cy="832584"/>
            </a:xfrm>
            <a:custGeom>
              <a:avLst/>
              <a:gdLst>
                <a:gd name="connsiteX0" fmla="*/ 799345 w 1056020"/>
                <a:gd name="connsiteY0" fmla="*/ 346359 h 832584"/>
                <a:gd name="connsiteX1" fmla="*/ 788955 w 1056020"/>
                <a:gd name="connsiteY1" fmla="*/ 357653 h 832584"/>
                <a:gd name="connsiteX2" fmla="*/ 788955 w 1056020"/>
                <a:gd name="connsiteY2" fmla="*/ 460167 h 832584"/>
                <a:gd name="connsiteX3" fmla="*/ 800211 w 1056020"/>
                <a:gd name="connsiteY3" fmla="*/ 471461 h 832584"/>
                <a:gd name="connsiteX4" fmla="*/ 891992 w 1056020"/>
                <a:gd name="connsiteY4" fmla="*/ 471461 h 832584"/>
                <a:gd name="connsiteX5" fmla="*/ 983773 w 1056020"/>
                <a:gd name="connsiteY5" fmla="*/ 471461 h 832584"/>
                <a:gd name="connsiteX6" fmla="*/ 996761 w 1056020"/>
                <a:gd name="connsiteY6" fmla="*/ 459298 h 832584"/>
                <a:gd name="connsiteX7" fmla="*/ 996761 w 1056020"/>
                <a:gd name="connsiteY7" fmla="*/ 357653 h 832584"/>
                <a:gd name="connsiteX8" fmla="*/ 986371 w 1056020"/>
                <a:gd name="connsiteY8" fmla="*/ 346359 h 832584"/>
                <a:gd name="connsiteX9" fmla="*/ 799345 w 1056020"/>
                <a:gd name="connsiteY9" fmla="*/ 346359 h 832584"/>
                <a:gd name="connsiteX10" fmla="*/ 72753 w 1056020"/>
                <a:gd name="connsiteY10" fmla="*/ 346359 h 832584"/>
                <a:gd name="connsiteX11" fmla="*/ 59765 w 1056020"/>
                <a:gd name="connsiteY11" fmla="*/ 360259 h 832584"/>
                <a:gd name="connsiteX12" fmla="*/ 59765 w 1056020"/>
                <a:gd name="connsiteY12" fmla="*/ 459298 h 832584"/>
                <a:gd name="connsiteX13" fmla="*/ 72753 w 1056020"/>
                <a:gd name="connsiteY13" fmla="*/ 471461 h 832584"/>
                <a:gd name="connsiteX14" fmla="*/ 162802 w 1056020"/>
                <a:gd name="connsiteY14" fmla="*/ 471461 h 832584"/>
                <a:gd name="connsiteX15" fmla="*/ 252852 w 1056020"/>
                <a:gd name="connsiteY15" fmla="*/ 471461 h 832584"/>
                <a:gd name="connsiteX16" fmla="*/ 267571 w 1056020"/>
                <a:gd name="connsiteY16" fmla="*/ 457561 h 832584"/>
                <a:gd name="connsiteX17" fmla="*/ 268437 w 1056020"/>
                <a:gd name="connsiteY17" fmla="*/ 360259 h 832584"/>
                <a:gd name="connsiteX18" fmla="*/ 253718 w 1056020"/>
                <a:gd name="connsiteY18" fmla="*/ 346359 h 832584"/>
                <a:gd name="connsiteX19" fmla="*/ 72753 w 1056020"/>
                <a:gd name="connsiteY19" fmla="*/ 346359 h 832584"/>
                <a:gd name="connsiteX20" fmla="*/ 351628 w 1056020"/>
                <a:gd name="connsiteY20" fmla="*/ 130597 h 832584"/>
                <a:gd name="connsiteX21" fmla="*/ 335147 w 1056020"/>
                <a:gd name="connsiteY21" fmla="*/ 147137 h 832584"/>
                <a:gd name="connsiteX22" fmla="*/ 335147 w 1056020"/>
                <a:gd name="connsiteY22" fmla="*/ 225484 h 832584"/>
                <a:gd name="connsiteX23" fmla="*/ 350761 w 1056020"/>
                <a:gd name="connsiteY23" fmla="*/ 241154 h 832584"/>
                <a:gd name="connsiteX24" fmla="*/ 376784 w 1056020"/>
                <a:gd name="connsiteY24" fmla="*/ 241154 h 832584"/>
                <a:gd name="connsiteX25" fmla="*/ 704681 w 1056020"/>
                <a:gd name="connsiteY25" fmla="*/ 241154 h 832584"/>
                <a:gd name="connsiteX26" fmla="*/ 722898 w 1056020"/>
                <a:gd name="connsiteY26" fmla="*/ 222873 h 832584"/>
                <a:gd name="connsiteX27" fmla="*/ 722898 w 1056020"/>
                <a:gd name="connsiteY27" fmla="*/ 146267 h 832584"/>
                <a:gd name="connsiteX28" fmla="*/ 707284 w 1056020"/>
                <a:gd name="connsiteY28" fmla="*/ 130597 h 832584"/>
                <a:gd name="connsiteX29" fmla="*/ 528589 w 1056020"/>
                <a:gd name="connsiteY29" fmla="*/ 130597 h 832584"/>
                <a:gd name="connsiteX30" fmla="*/ 351628 w 1056020"/>
                <a:gd name="connsiteY30" fmla="*/ 130597 h 832584"/>
                <a:gd name="connsiteX31" fmla="*/ 522889 w 1056020"/>
                <a:gd name="connsiteY31" fmla="*/ 6 h 832584"/>
                <a:gd name="connsiteX32" fmla="*/ 543616 w 1056020"/>
                <a:gd name="connsiteY32" fmla="*/ 2313 h 832584"/>
                <a:gd name="connsiteX33" fmla="*/ 551420 w 1056020"/>
                <a:gd name="connsiteY33" fmla="*/ 9261 h 832584"/>
                <a:gd name="connsiteX34" fmla="*/ 551420 w 1056020"/>
                <a:gd name="connsiteY34" fmla="*/ 19683 h 832584"/>
                <a:gd name="connsiteX35" fmla="*/ 554888 w 1056020"/>
                <a:gd name="connsiteY35" fmla="*/ 51817 h 832584"/>
                <a:gd name="connsiteX36" fmla="*/ 599105 w 1056020"/>
                <a:gd name="connsiteY36" fmla="*/ 54422 h 832584"/>
                <a:gd name="connsiteX37" fmla="*/ 605174 w 1056020"/>
                <a:gd name="connsiteY37" fmla="*/ 44869 h 832584"/>
                <a:gd name="connsiteX38" fmla="*/ 605174 w 1056020"/>
                <a:gd name="connsiteY38" fmla="*/ 13603 h 832584"/>
                <a:gd name="connsiteX39" fmla="*/ 616445 w 1056020"/>
                <a:gd name="connsiteY39" fmla="*/ 2313 h 832584"/>
                <a:gd name="connsiteX40" fmla="*/ 650259 w 1056020"/>
                <a:gd name="connsiteY40" fmla="*/ 34447 h 832584"/>
                <a:gd name="connsiteX41" fmla="*/ 670200 w 1056020"/>
                <a:gd name="connsiteY41" fmla="*/ 54422 h 832584"/>
                <a:gd name="connsiteX42" fmla="*/ 704014 w 1056020"/>
                <a:gd name="connsiteY42" fmla="*/ 20551 h 832584"/>
                <a:gd name="connsiteX43" fmla="*/ 722221 w 1056020"/>
                <a:gd name="connsiteY43" fmla="*/ 1445 h 832584"/>
                <a:gd name="connsiteX44" fmla="*/ 797651 w 1056020"/>
                <a:gd name="connsiteY44" fmla="*/ 2313 h 832584"/>
                <a:gd name="connsiteX45" fmla="*/ 813257 w 1056020"/>
                <a:gd name="connsiteY45" fmla="*/ 17077 h 832584"/>
                <a:gd name="connsiteX46" fmla="*/ 813257 w 1056020"/>
                <a:gd name="connsiteY46" fmla="*/ 44869 h 832584"/>
                <a:gd name="connsiteX47" fmla="*/ 795917 w 1056020"/>
                <a:gd name="connsiteY47" fmla="*/ 66581 h 832584"/>
                <a:gd name="connsiteX48" fmla="*/ 788981 w 1056020"/>
                <a:gd name="connsiteY48" fmla="*/ 77003 h 832584"/>
                <a:gd name="connsiteX49" fmla="*/ 788981 w 1056020"/>
                <a:gd name="connsiteY49" fmla="*/ 255910 h 832584"/>
                <a:gd name="connsiteX50" fmla="*/ 799385 w 1056020"/>
                <a:gd name="connsiteY50" fmla="*/ 266332 h 832584"/>
                <a:gd name="connsiteX51" fmla="*/ 986659 w 1056020"/>
                <a:gd name="connsiteY51" fmla="*/ 266332 h 832584"/>
                <a:gd name="connsiteX52" fmla="*/ 997063 w 1056020"/>
                <a:gd name="connsiteY52" fmla="*/ 258516 h 832584"/>
                <a:gd name="connsiteX53" fmla="*/ 1011803 w 1056020"/>
                <a:gd name="connsiteY53" fmla="*/ 245489 h 832584"/>
                <a:gd name="connsiteX54" fmla="*/ 1027409 w 1056020"/>
                <a:gd name="connsiteY54" fmla="*/ 241146 h 832584"/>
                <a:gd name="connsiteX55" fmla="*/ 1047350 w 1056020"/>
                <a:gd name="connsiteY55" fmla="*/ 242015 h 832584"/>
                <a:gd name="connsiteX56" fmla="*/ 1056020 w 1056020"/>
                <a:gd name="connsiteY56" fmla="*/ 255910 h 832584"/>
                <a:gd name="connsiteX57" fmla="*/ 1056020 w 1056020"/>
                <a:gd name="connsiteY57" fmla="*/ 820425 h 832584"/>
                <a:gd name="connsiteX58" fmla="*/ 1043015 w 1056020"/>
                <a:gd name="connsiteY58" fmla="*/ 832584 h 832584"/>
                <a:gd name="connsiteX59" fmla="*/ 738694 w 1056020"/>
                <a:gd name="connsiteY59" fmla="*/ 832584 h 832584"/>
                <a:gd name="connsiteX60" fmla="*/ 723955 w 1056020"/>
                <a:gd name="connsiteY60" fmla="*/ 814346 h 832584"/>
                <a:gd name="connsiteX61" fmla="*/ 723088 w 1056020"/>
                <a:gd name="connsiteY61" fmla="*/ 301072 h 832584"/>
                <a:gd name="connsiteX62" fmla="*/ 703147 w 1056020"/>
                <a:gd name="connsiteY62" fmla="*/ 281097 h 832584"/>
                <a:gd name="connsiteX63" fmla="*/ 351140 w 1056020"/>
                <a:gd name="connsiteY63" fmla="*/ 281097 h 832584"/>
                <a:gd name="connsiteX64" fmla="*/ 333800 w 1056020"/>
                <a:gd name="connsiteY64" fmla="*/ 297598 h 832584"/>
                <a:gd name="connsiteX65" fmla="*/ 331199 w 1056020"/>
                <a:gd name="connsiteY65" fmla="*/ 818688 h 832584"/>
                <a:gd name="connsiteX66" fmla="*/ 317326 w 1056020"/>
                <a:gd name="connsiteY66" fmla="*/ 832584 h 832584"/>
                <a:gd name="connsiteX67" fmla="*/ 15606 w 1056020"/>
                <a:gd name="connsiteY67" fmla="*/ 832584 h 832584"/>
                <a:gd name="connsiteX68" fmla="*/ 0 w 1056020"/>
                <a:gd name="connsiteY68" fmla="*/ 817820 h 832584"/>
                <a:gd name="connsiteX69" fmla="*/ 0 w 1056020"/>
                <a:gd name="connsiteY69" fmla="*/ 261990 h 832584"/>
                <a:gd name="connsiteX70" fmla="*/ 17340 w 1056020"/>
                <a:gd name="connsiteY70" fmla="*/ 245489 h 832584"/>
                <a:gd name="connsiteX71" fmla="*/ 46819 w 1056020"/>
                <a:gd name="connsiteY71" fmla="*/ 245489 h 832584"/>
                <a:gd name="connsiteX72" fmla="*/ 59824 w 1056020"/>
                <a:gd name="connsiteY72" fmla="*/ 257647 h 832584"/>
                <a:gd name="connsiteX73" fmla="*/ 69361 w 1056020"/>
                <a:gd name="connsiteY73" fmla="*/ 266332 h 832584"/>
                <a:gd name="connsiteX74" fmla="*/ 256636 w 1056020"/>
                <a:gd name="connsiteY74" fmla="*/ 266332 h 832584"/>
                <a:gd name="connsiteX75" fmla="*/ 267907 w 1056020"/>
                <a:gd name="connsiteY75" fmla="*/ 253305 h 832584"/>
                <a:gd name="connsiteX76" fmla="*/ 267907 w 1056020"/>
                <a:gd name="connsiteY76" fmla="*/ 77871 h 832584"/>
                <a:gd name="connsiteX77" fmla="*/ 254035 w 1056020"/>
                <a:gd name="connsiteY77" fmla="*/ 65712 h 832584"/>
                <a:gd name="connsiteX78" fmla="*/ 241896 w 1056020"/>
                <a:gd name="connsiteY78" fmla="*/ 52685 h 832584"/>
                <a:gd name="connsiteX79" fmla="*/ 244497 w 1056020"/>
                <a:gd name="connsiteY79" fmla="*/ 5787 h 832584"/>
                <a:gd name="connsiteX80" fmla="*/ 290449 w 1056020"/>
                <a:gd name="connsiteY80" fmla="*/ 2313 h 832584"/>
                <a:gd name="connsiteX81" fmla="*/ 333800 w 1056020"/>
                <a:gd name="connsiteY81" fmla="*/ 2313 h 832584"/>
                <a:gd name="connsiteX82" fmla="*/ 352007 w 1056020"/>
                <a:gd name="connsiteY82" fmla="*/ 21420 h 832584"/>
                <a:gd name="connsiteX83" fmla="*/ 384953 w 1056020"/>
                <a:gd name="connsiteY83" fmla="*/ 54422 h 832584"/>
                <a:gd name="connsiteX84" fmla="*/ 405762 w 1056020"/>
                <a:gd name="connsiteY84" fmla="*/ 32710 h 832584"/>
                <a:gd name="connsiteX85" fmla="*/ 434373 w 1056020"/>
                <a:gd name="connsiteY85" fmla="*/ 2313 h 832584"/>
                <a:gd name="connsiteX86" fmla="*/ 452580 w 1056020"/>
                <a:gd name="connsiteY86" fmla="*/ 19683 h 832584"/>
                <a:gd name="connsiteX87" fmla="*/ 485527 w 1056020"/>
                <a:gd name="connsiteY87" fmla="*/ 54422 h 832584"/>
                <a:gd name="connsiteX88" fmla="*/ 504601 w 1056020"/>
                <a:gd name="connsiteY88" fmla="*/ 36184 h 832584"/>
                <a:gd name="connsiteX89" fmla="*/ 504601 w 1056020"/>
                <a:gd name="connsiteY89" fmla="*/ 34447 h 832584"/>
                <a:gd name="connsiteX90" fmla="*/ 522889 w 1056020"/>
                <a:gd name="connsiteY90" fmla="*/ 6 h 832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1056020" h="832584">
                  <a:moveTo>
                    <a:pt x="799345" y="346359"/>
                  </a:moveTo>
                  <a:cubicBezTo>
                    <a:pt x="790687" y="346359"/>
                    <a:pt x="788955" y="349834"/>
                    <a:pt x="788955" y="357653"/>
                  </a:cubicBezTo>
                  <a:cubicBezTo>
                    <a:pt x="788955" y="391535"/>
                    <a:pt x="788955" y="425417"/>
                    <a:pt x="788955" y="460167"/>
                  </a:cubicBezTo>
                  <a:cubicBezTo>
                    <a:pt x="788089" y="468855"/>
                    <a:pt x="791553" y="471461"/>
                    <a:pt x="800211" y="471461"/>
                  </a:cubicBezTo>
                  <a:cubicBezTo>
                    <a:pt x="830516" y="471461"/>
                    <a:pt x="861687" y="471461"/>
                    <a:pt x="891992" y="471461"/>
                  </a:cubicBezTo>
                  <a:cubicBezTo>
                    <a:pt x="922297" y="471461"/>
                    <a:pt x="952602" y="471461"/>
                    <a:pt x="983773" y="471461"/>
                  </a:cubicBezTo>
                  <a:cubicBezTo>
                    <a:pt x="992432" y="471461"/>
                    <a:pt x="996761" y="470592"/>
                    <a:pt x="996761" y="459298"/>
                  </a:cubicBezTo>
                  <a:cubicBezTo>
                    <a:pt x="995895" y="425417"/>
                    <a:pt x="996761" y="391535"/>
                    <a:pt x="996761" y="357653"/>
                  </a:cubicBezTo>
                  <a:cubicBezTo>
                    <a:pt x="996761" y="348965"/>
                    <a:pt x="994164" y="346359"/>
                    <a:pt x="986371" y="346359"/>
                  </a:cubicBezTo>
                  <a:cubicBezTo>
                    <a:pt x="924029" y="346359"/>
                    <a:pt x="861687" y="346359"/>
                    <a:pt x="799345" y="346359"/>
                  </a:cubicBezTo>
                  <a:close/>
                  <a:moveTo>
                    <a:pt x="72753" y="346359"/>
                  </a:moveTo>
                  <a:cubicBezTo>
                    <a:pt x="60631" y="346359"/>
                    <a:pt x="59765" y="350703"/>
                    <a:pt x="59765" y="360259"/>
                  </a:cubicBezTo>
                  <a:cubicBezTo>
                    <a:pt x="60631" y="393272"/>
                    <a:pt x="60631" y="426285"/>
                    <a:pt x="59765" y="459298"/>
                  </a:cubicBezTo>
                  <a:cubicBezTo>
                    <a:pt x="59765" y="469724"/>
                    <a:pt x="63229" y="471461"/>
                    <a:pt x="72753" y="471461"/>
                  </a:cubicBezTo>
                  <a:cubicBezTo>
                    <a:pt x="103058" y="470592"/>
                    <a:pt x="132497" y="471461"/>
                    <a:pt x="162802" y="471461"/>
                  </a:cubicBezTo>
                  <a:cubicBezTo>
                    <a:pt x="192242" y="471461"/>
                    <a:pt x="222547" y="470592"/>
                    <a:pt x="252852" y="471461"/>
                  </a:cubicBezTo>
                  <a:cubicBezTo>
                    <a:pt x="264108" y="471461"/>
                    <a:pt x="267571" y="468855"/>
                    <a:pt x="267571" y="457561"/>
                  </a:cubicBezTo>
                  <a:cubicBezTo>
                    <a:pt x="267571" y="424548"/>
                    <a:pt x="267571" y="392404"/>
                    <a:pt x="268437" y="360259"/>
                  </a:cubicBezTo>
                  <a:cubicBezTo>
                    <a:pt x="268437" y="348965"/>
                    <a:pt x="264108" y="346359"/>
                    <a:pt x="253718" y="346359"/>
                  </a:cubicBezTo>
                  <a:cubicBezTo>
                    <a:pt x="193108" y="346359"/>
                    <a:pt x="133363" y="346359"/>
                    <a:pt x="72753" y="346359"/>
                  </a:cubicBezTo>
                  <a:close/>
                  <a:moveTo>
                    <a:pt x="351628" y="130597"/>
                  </a:moveTo>
                  <a:cubicBezTo>
                    <a:pt x="338617" y="130597"/>
                    <a:pt x="334279" y="134079"/>
                    <a:pt x="335147" y="147137"/>
                  </a:cubicBezTo>
                  <a:cubicBezTo>
                    <a:pt x="336014" y="173253"/>
                    <a:pt x="336014" y="199368"/>
                    <a:pt x="335147" y="225484"/>
                  </a:cubicBezTo>
                  <a:cubicBezTo>
                    <a:pt x="334279" y="238542"/>
                    <a:pt x="339484" y="242024"/>
                    <a:pt x="350761" y="241154"/>
                  </a:cubicBezTo>
                  <a:cubicBezTo>
                    <a:pt x="359435" y="240283"/>
                    <a:pt x="368110" y="241154"/>
                    <a:pt x="376784" y="241154"/>
                  </a:cubicBezTo>
                  <a:cubicBezTo>
                    <a:pt x="486083" y="241154"/>
                    <a:pt x="595382" y="240283"/>
                    <a:pt x="704681" y="241154"/>
                  </a:cubicBezTo>
                  <a:cubicBezTo>
                    <a:pt x="719428" y="241154"/>
                    <a:pt x="723765" y="236801"/>
                    <a:pt x="722898" y="222873"/>
                  </a:cubicBezTo>
                  <a:cubicBezTo>
                    <a:pt x="722030" y="196757"/>
                    <a:pt x="722030" y="171512"/>
                    <a:pt x="722898" y="146267"/>
                  </a:cubicBezTo>
                  <a:cubicBezTo>
                    <a:pt x="723765" y="133209"/>
                    <a:pt x="719428" y="130597"/>
                    <a:pt x="707284" y="130597"/>
                  </a:cubicBezTo>
                  <a:cubicBezTo>
                    <a:pt x="647429" y="131468"/>
                    <a:pt x="587575" y="130597"/>
                    <a:pt x="528589" y="130597"/>
                  </a:cubicBezTo>
                  <a:cubicBezTo>
                    <a:pt x="469602" y="130597"/>
                    <a:pt x="410615" y="131468"/>
                    <a:pt x="351628" y="130597"/>
                  </a:cubicBezTo>
                  <a:close/>
                  <a:moveTo>
                    <a:pt x="522889" y="6"/>
                  </a:moveTo>
                  <a:cubicBezTo>
                    <a:pt x="528173" y="-75"/>
                    <a:pt x="534946" y="793"/>
                    <a:pt x="543616" y="2313"/>
                  </a:cubicBezTo>
                  <a:cubicBezTo>
                    <a:pt x="548818" y="3181"/>
                    <a:pt x="550553" y="4918"/>
                    <a:pt x="551420" y="9261"/>
                  </a:cubicBezTo>
                  <a:cubicBezTo>
                    <a:pt x="551420" y="12735"/>
                    <a:pt x="551420" y="16209"/>
                    <a:pt x="551420" y="19683"/>
                  </a:cubicBezTo>
                  <a:cubicBezTo>
                    <a:pt x="552287" y="30973"/>
                    <a:pt x="546217" y="48343"/>
                    <a:pt x="554888" y="51817"/>
                  </a:cubicBezTo>
                  <a:cubicBezTo>
                    <a:pt x="567026" y="57896"/>
                    <a:pt x="583499" y="54422"/>
                    <a:pt x="599105" y="54422"/>
                  </a:cubicBezTo>
                  <a:cubicBezTo>
                    <a:pt x="606041" y="54422"/>
                    <a:pt x="605174" y="49211"/>
                    <a:pt x="605174" y="44869"/>
                  </a:cubicBezTo>
                  <a:cubicBezTo>
                    <a:pt x="605174" y="34447"/>
                    <a:pt x="606041" y="24025"/>
                    <a:pt x="605174" y="13603"/>
                  </a:cubicBezTo>
                  <a:cubicBezTo>
                    <a:pt x="604307" y="4050"/>
                    <a:pt x="607775" y="2313"/>
                    <a:pt x="616445" y="2313"/>
                  </a:cubicBezTo>
                  <a:cubicBezTo>
                    <a:pt x="650259" y="1445"/>
                    <a:pt x="651126" y="1445"/>
                    <a:pt x="650259" y="34447"/>
                  </a:cubicBezTo>
                  <a:cubicBezTo>
                    <a:pt x="649392" y="50948"/>
                    <a:pt x="653727" y="55291"/>
                    <a:pt x="670200" y="54422"/>
                  </a:cubicBezTo>
                  <a:cubicBezTo>
                    <a:pt x="704881" y="53554"/>
                    <a:pt x="704881" y="54422"/>
                    <a:pt x="704014" y="20551"/>
                  </a:cubicBezTo>
                  <a:cubicBezTo>
                    <a:pt x="704014" y="6655"/>
                    <a:pt x="706615" y="1445"/>
                    <a:pt x="722221" y="1445"/>
                  </a:cubicBezTo>
                  <a:cubicBezTo>
                    <a:pt x="747364" y="3181"/>
                    <a:pt x="772507" y="3181"/>
                    <a:pt x="797651" y="2313"/>
                  </a:cubicBezTo>
                  <a:cubicBezTo>
                    <a:pt x="809789" y="1445"/>
                    <a:pt x="814991" y="4050"/>
                    <a:pt x="813257" y="17077"/>
                  </a:cubicBezTo>
                  <a:cubicBezTo>
                    <a:pt x="812390" y="25762"/>
                    <a:pt x="813257" y="35315"/>
                    <a:pt x="813257" y="44869"/>
                  </a:cubicBezTo>
                  <a:cubicBezTo>
                    <a:pt x="813257" y="56159"/>
                    <a:pt x="817592" y="70923"/>
                    <a:pt x="795917" y="66581"/>
                  </a:cubicBezTo>
                  <a:cubicBezTo>
                    <a:pt x="788981" y="64844"/>
                    <a:pt x="788981" y="71792"/>
                    <a:pt x="788981" y="77003"/>
                  </a:cubicBezTo>
                  <a:cubicBezTo>
                    <a:pt x="788981" y="136928"/>
                    <a:pt x="788981" y="195985"/>
                    <a:pt x="788981" y="255910"/>
                  </a:cubicBezTo>
                  <a:cubicBezTo>
                    <a:pt x="788981" y="264595"/>
                    <a:pt x="791582" y="266332"/>
                    <a:pt x="799385" y="266332"/>
                  </a:cubicBezTo>
                  <a:cubicBezTo>
                    <a:pt x="861810" y="266332"/>
                    <a:pt x="924234" y="266332"/>
                    <a:pt x="986659" y="266332"/>
                  </a:cubicBezTo>
                  <a:cubicBezTo>
                    <a:pt x="992728" y="266332"/>
                    <a:pt x="997930" y="266332"/>
                    <a:pt x="997063" y="258516"/>
                  </a:cubicBezTo>
                  <a:cubicBezTo>
                    <a:pt x="994462" y="245489"/>
                    <a:pt x="1002266" y="244620"/>
                    <a:pt x="1011803" y="245489"/>
                  </a:cubicBezTo>
                  <a:cubicBezTo>
                    <a:pt x="1017005" y="245489"/>
                    <a:pt x="1023941" y="248963"/>
                    <a:pt x="1027409" y="241146"/>
                  </a:cubicBezTo>
                  <a:cubicBezTo>
                    <a:pt x="1034345" y="236804"/>
                    <a:pt x="1040414" y="236804"/>
                    <a:pt x="1047350" y="242015"/>
                  </a:cubicBezTo>
                  <a:cubicBezTo>
                    <a:pt x="1052552" y="245489"/>
                    <a:pt x="1056020" y="248094"/>
                    <a:pt x="1056020" y="255910"/>
                  </a:cubicBezTo>
                  <a:cubicBezTo>
                    <a:pt x="1056020" y="444372"/>
                    <a:pt x="1056020" y="631964"/>
                    <a:pt x="1056020" y="820425"/>
                  </a:cubicBezTo>
                  <a:cubicBezTo>
                    <a:pt x="1056020" y="830847"/>
                    <a:pt x="1053419" y="832584"/>
                    <a:pt x="1043015" y="832584"/>
                  </a:cubicBezTo>
                  <a:cubicBezTo>
                    <a:pt x="941575" y="832584"/>
                    <a:pt x="840134" y="831716"/>
                    <a:pt x="738694" y="832584"/>
                  </a:cubicBezTo>
                  <a:cubicBezTo>
                    <a:pt x="723088" y="832584"/>
                    <a:pt x="723955" y="824768"/>
                    <a:pt x="723955" y="814346"/>
                  </a:cubicBezTo>
                  <a:cubicBezTo>
                    <a:pt x="723955" y="643255"/>
                    <a:pt x="723088" y="472163"/>
                    <a:pt x="723088" y="301072"/>
                  </a:cubicBezTo>
                  <a:cubicBezTo>
                    <a:pt x="723088" y="284570"/>
                    <a:pt x="718753" y="281097"/>
                    <a:pt x="703147" y="281097"/>
                  </a:cubicBezTo>
                  <a:cubicBezTo>
                    <a:pt x="586100" y="281097"/>
                    <a:pt x="468186" y="281097"/>
                    <a:pt x="351140" y="281097"/>
                  </a:cubicBezTo>
                  <a:cubicBezTo>
                    <a:pt x="337268" y="281097"/>
                    <a:pt x="333800" y="284570"/>
                    <a:pt x="333800" y="297598"/>
                  </a:cubicBezTo>
                  <a:cubicBezTo>
                    <a:pt x="333800" y="471295"/>
                    <a:pt x="332066" y="644992"/>
                    <a:pt x="331199" y="818688"/>
                  </a:cubicBezTo>
                  <a:cubicBezTo>
                    <a:pt x="331199" y="830847"/>
                    <a:pt x="327731" y="832584"/>
                    <a:pt x="317326" y="832584"/>
                  </a:cubicBezTo>
                  <a:cubicBezTo>
                    <a:pt x="216753" y="832584"/>
                    <a:pt x="116180" y="832584"/>
                    <a:pt x="15606" y="832584"/>
                  </a:cubicBezTo>
                  <a:cubicBezTo>
                    <a:pt x="4335" y="832584"/>
                    <a:pt x="0" y="830847"/>
                    <a:pt x="0" y="817820"/>
                  </a:cubicBezTo>
                  <a:cubicBezTo>
                    <a:pt x="0" y="632833"/>
                    <a:pt x="0" y="446977"/>
                    <a:pt x="0" y="261990"/>
                  </a:cubicBezTo>
                  <a:cubicBezTo>
                    <a:pt x="0" y="248963"/>
                    <a:pt x="3468" y="243752"/>
                    <a:pt x="17340" y="245489"/>
                  </a:cubicBezTo>
                  <a:cubicBezTo>
                    <a:pt x="26877" y="246357"/>
                    <a:pt x="36415" y="246357"/>
                    <a:pt x="46819" y="245489"/>
                  </a:cubicBezTo>
                  <a:cubicBezTo>
                    <a:pt x="55489" y="244620"/>
                    <a:pt x="61558" y="247226"/>
                    <a:pt x="59824" y="257647"/>
                  </a:cubicBezTo>
                  <a:cubicBezTo>
                    <a:pt x="58957" y="264595"/>
                    <a:pt x="63292" y="266332"/>
                    <a:pt x="69361" y="266332"/>
                  </a:cubicBezTo>
                  <a:cubicBezTo>
                    <a:pt x="131786" y="266332"/>
                    <a:pt x="194211" y="265464"/>
                    <a:pt x="256636" y="266332"/>
                  </a:cubicBezTo>
                  <a:cubicBezTo>
                    <a:pt x="266173" y="266332"/>
                    <a:pt x="267907" y="261990"/>
                    <a:pt x="267907" y="253305"/>
                  </a:cubicBezTo>
                  <a:cubicBezTo>
                    <a:pt x="267907" y="195117"/>
                    <a:pt x="267907" y="136928"/>
                    <a:pt x="267907" y="77871"/>
                  </a:cubicBezTo>
                  <a:cubicBezTo>
                    <a:pt x="267907" y="67449"/>
                    <a:pt x="262705" y="63975"/>
                    <a:pt x="254035" y="65712"/>
                  </a:cubicBezTo>
                  <a:cubicBezTo>
                    <a:pt x="241896" y="68318"/>
                    <a:pt x="241029" y="61370"/>
                    <a:pt x="241896" y="52685"/>
                  </a:cubicBezTo>
                  <a:cubicBezTo>
                    <a:pt x="241896" y="36184"/>
                    <a:pt x="236694" y="15340"/>
                    <a:pt x="244497" y="5787"/>
                  </a:cubicBezTo>
                  <a:cubicBezTo>
                    <a:pt x="253168" y="-4635"/>
                    <a:pt x="274843" y="3181"/>
                    <a:pt x="290449" y="2313"/>
                  </a:cubicBezTo>
                  <a:cubicBezTo>
                    <a:pt x="305188" y="1445"/>
                    <a:pt x="319927" y="4050"/>
                    <a:pt x="333800" y="2313"/>
                  </a:cubicBezTo>
                  <a:cubicBezTo>
                    <a:pt x="350273" y="-292"/>
                    <a:pt x="352874" y="6655"/>
                    <a:pt x="352007" y="21420"/>
                  </a:cubicBezTo>
                  <a:cubicBezTo>
                    <a:pt x="351140" y="54422"/>
                    <a:pt x="352007" y="54422"/>
                    <a:pt x="384953" y="54422"/>
                  </a:cubicBezTo>
                  <a:cubicBezTo>
                    <a:pt x="406629" y="54422"/>
                    <a:pt x="406629" y="54422"/>
                    <a:pt x="405762" y="32710"/>
                  </a:cubicBezTo>
                  <a:cubicBezTo>
                    <a:pt x="404028" y="2313"/>
                    <a:pt x="404028" y="3181"/>
                    <a:pt x="434373" y="2313"/>
                  </a:cubicBezTo>
                  <a:cubicBezTo>
                    <a:pt x="449112" y="1445"/>
                    <a:pt x="452580" y="5787"/>
                    <a:pt x="452580" y="19683"/>
                  </a:cubicBezTo>
                  <a:cubicBezTo>
                    <a:pt x="450846" y="54422"/>
                    <a:pt x="451713" y="53554"/>
                    <a:pt x="485527" y="54422"/>
                  </a:cubicBezTo>
                  <a:cubicBezTo>
                    <a:pt x="500266" y="55291"/>
                    <a:pt x="508069" y="52685"/>
                    <a:pt x="504601" y="36184"/>
                  </a:cubicBezTo>
                  <a:cubicBezTo>
                    <a:pt x="504601" y="35315"/>
                    <a:pt x="504601" y="35315"/>
                    <a:pt x="504601" y="34447"/>
                  </a:cubicBezTo>
                  <a:cubicBezTo>
                    <a:pt x="504601" y="9044"/>
                    <a:pt x="507039" y="250"/>
                    <a:pt x="522889" y="6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61" name="Freeform 65">
              <a:extLst>
                <a:ext uri="{FF2B5EF4-FFF2-40B4-BE49-F238E27FC236}">
                  <a16:creationId xmlns:a16="http://schemas.microsoft.com/office/drawing/2014/main" id="{5FD8D6A5-6FF5-463B-AAC3-8D0433BDE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3222" y="2665512"/>
              <a:ext cx="836712" cy="201581"/>
            </a:xfrm>
            <a:custGeom>
              <a:avLst/>
              <a:gdLst>
                <a:gd name="T0" fmla="*/ 485 w 965"/>
                <a:gd name="T1" fmla="*/ 228 h 232"/>
                <a:gd name="T2" fmla="*/ 145 w 965"/>
                <a:gd name="T3" fmla="*/ 229 h 232"/>
                <a:gd name="T4" fmla="*/ 47 w 965"/>
                <a:gd name="T5" fmla="*/ 207 h 232"/>
                <a:gd name="T6" fmla="*/ 22 w 965"/>
                <a:gd name="T7" fmla="*/ 200 h 232"/>
                <a:gd name="T8" fmla="*/ 1 w 965"/>
                <a:gd name="T9" fmla="*/ 173 h 232"/>
                <a:gd name="T10" fmla="*/ 31 w 965"/>
                <a:gd name="T11" fmla="*/ 137 h 232"/>
                <a:gd name="T12" fmla="*/ 167 w 965"/>
                <a:gd name="T13" fmla="*/ 117 h 232"/>
                <a:gd name="T14" fmla="*/ 181 w 965"/>
                <a:gd name="T15" fmla="*/ 101 h 232"/>
                <a:gd name="T16" fmla="*/ 181 w 965"/>
                <a:gd name="T17" fmla="*/ 15 h 232"/>
                <a:gd name="T18" fmla="*/ 195 w 965"/>
                <a:gd name="T19" fmla="*/ 1 h 232"/>
                <a:gd name="T20" fmla="*/ 237 w 965"/>
                <a:gd name="T21" fmla="*/ 1 h 232"/>
                <a:gd name="T22" fmla="*/ 253 w 965"/>
                <a:gd name="T23" fmla="*/ 17 h 232"/>
                <a:gd name="T24" fmla="*/ 290 w 965"/>
                <a:gd name="T25" fmla="*/ 52 h 232"/>
                <a:gd name="T26" fmla="*/ 696 w 965"/>
                <a:gd name="T27" fmla="*/ 53 h 232"/>
                <a:gd name="T28" fmla="*/ 717 w 965"/>
                <a:gd name="T29" fmla="*/ 32 h 232"/>
                <a:gd name="T30" fmla="*/ 717 w 965"/>
                <a:gd name="T31" fmla="*/ 16 h 232"/>
                <a:gd name="T32" fmla="*/ 731 w 965"/>
                <a:gd name="T33" fmla="*/ 1 h 232"/>
                <a:gd name="T34" fmla="*/ 775 w 965"/>
                <a:gd name="T35" fmla="*/ 1 h 232"/>
                <a:gd name="T36" fmla="*/ 788 w 965"/>
                <a:gd name="T37" fmla="*/ 15 h 232"/>
                <a:gd name="T38" fmla="*/ 788 w 965"/>
                <a:gd name="T39" fmla="*/ 101 h 232"/>
                <a:gd name="T40" fmla="*/ 803 w 965"/>
                <a:gd name="T41" fmla="*/ 118 h 232"/>
                <a:gd name="T42" fmla="*/ 956 w 965"/>
                <a:gd name="T43" fmla="*/ 141 h 232"/>
                <a:gd name="T44" fmla="*/ 965 w 965"/>
                <a:gd name="T45" fmla="*/ 149 h 232"/>
                <a:gd name="T46" fmla="*/ 965 w 965"/>
                <a:gd name="T47" fmla="*/ 187 h 232"/>
                <a:gd name="T48" fmla="*/ 955 w 965"/>
                <a:gd name="T49" fmla="*/ 197 h 232"/>
                <a:gd name="T50" fmla="*/ 773 w 965"/>
                <a:gd name="T51" fmla="*/ 229 h 232"/>
                <a:gd name="T52" fmla="*/ 485 w 965"/>
                <a:gd name="T53" fmla="*/ 2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65" h="232">
                  <a:moveTo>
                    <a:pt x="485" y="228"/>
                  </a:moveTo>
                  <a:cubicBezTo>
                    <a:pt x="371" y="228"/>
                    <a:pt x="258" y="227"/>
                    <a:pt x="145" y="229"/>
                  </a:cubicBezTo>
                  <a:cubicBezTo>
                    <a:pt x="110" y="230"/>
                    <a:pt x="79" y="215"/>
                    <a:pt x="47" y="207"/>
                  </a:cubicBezTo>
                  <a:cubicBezTo>
                    <a:pt x="38" y="205"/>
                    <a:pt x="30" y="202"/>
                    <a:pt x="22" y="200"/>
                  </a:cubicBezTo>
                  <a:cubicBezTo>
                    <a:pt x="7" y="197"/>
                    <a:pt x="0" y="190"/>
                    <a:pt x="1" y="173"/>
                  </a:cubicBezTo>
                  <a:cubicBezTo>
                    <a:pt x="3" y="142"/>
                    <a:pt x="2" y="142"/>
                    <a:pt x="31" y="137"/>
                  </a:cubicBezTo>
                  <a:cubicBezTo>
                    <a:pt x="77" y="130"/>
                    <a:pt x="122" y="123"/>
                    <a:pt x="167" y="117"/>
                  </a:cubicBezTo>
                  <a:cubicBezTo>
                    <a:pt x="179" y="116"/>
                    <a:pt x="181" y="111"/>
                    <a:pt x="181" y="101"/>
                  </a:cubicBezTo>
                  <a:cubicBezTo>
                    <a:pt x="181" y="72"/>
                    <a:pt x="182" y="44"/>
                    <a:pt x="181" y="15"/>
                  </a:cubicBezTo>
                  <a:cubicBezTo>
                    <a:pt x="180" y="3"/>
                    <a:pt x="184" y="0"/>
                    <a:pt x="195" y="1"/>
                  </a:cubicBezTo>
                  <a:cubicBezTo>
                    <a:pt x="209" y="2"/>
                    <a:pt x="223" y="2"/>
                    <a:pt x="237" y="1"/>
                  </a:cubicBezTo>
                  <a:cubicBezTo>
                    <a:pt x="250" y="0"/>
                    <a:pt x="253" y="5"/>
                    <a:pt x="253" y="17"/>
                  </a:cubicBezTo>
                  <a:cubicBezTo>
                    <a:pt x="253" y="52"/>
                    <a:pt x="253" y="52"/>
                    <a:pt x="290" y="52"/>
                  </a:cubicBezTo>
                  <a:cubicBezTo>
                    <a:pt x="426" y="52"/>
                    <a:pt x="561" y="52"/>
                    <a:pt x="696" y="53"/>
                  </a:cubicBezTo>
                  <a:cubicBezTo>
                    <a:pt x="713" y="53"/>
                    <a:pt x="720" y="48"/>
                    <a:pt x="717" y="32"/>
                  </a:cubicBezTo>
                  <a:cubicBezTo>
                    <a:pt x="716" y="26"/>
                    <a:pt x="717" y="21"/>
                    <a:pt x="717" y="16"/>
                  </a:cubicBezTo>
                  <a:cubicBezTo>
                    <a:pt x="716" y="5"/>
                    <a:pt x="718" y="0"/>
                    <a:pt x="731" y="1"/>
                  </a:cubicBezTo>
                  <a:cubicBezTo>
                    <a:pt x="745" y="2"/>
                    <a:pt x="760" y="1"/>
                    <a:pt x="775" y="1"/>
                  </a:cubicBezTo>
                  <a:cubicBezTo>
                    <a:pt x="785" y="0"/>
                    <a:pt x="788" y="5"/>
                    <a:pt x="788" y="15"/>
                  </a:cubicBezTo>
                  <a:cubicBezTo>
                    <a:pt x="788" y="43"/>
                    <a:pt x="789" y="72"/>
                    <a:pt x="788" y="101"/>
                  </a:cubicBezTo>
                  <a:cubicBezTo>
                    <a:pt x="788" y="112"/>
                    <a:pt x="791" y="116"/>
                    <a:pt x="803" y="118"/>
                  </a:cubicBezTo>
                  <a:cubicBezTo>
                    <a:pt x="854" y="124"/>
                    <a:pt x="905" y="133"/>
                    <a:pt x="956" y="141"/>
                  </a:cubicBezTo>
                  <a:cubicBezTo>
                    <a:pt x="962" y="142"/>
                    <a:pt x="965" y="143"/>
                    <a:pt x="965" y="149"/>
                  </a:cubicBezTo>
                  <a:cubicBezTo>
                    <a:pt x="965" y="162"/>
                    <a:pt x="965" y="174"/>
                    <a:pt x="965" y="187"/>
                  </a:cubicBezTo>
                  <a:cubicBezTo>
                    <a:pt x="965" y="194"/>
                    <a:pt x="960" y="195"/>
                    <a:pt x="955" y="197"/>
                  </a:cubicBezTo>
                  <a:cubicBezTo>
                    <a:pt x="896" y="216"/>
                    <a:pt x="837" y="232"/>
                    <a:pt x="773" y="229"/>
                  </a:cubicBezTo>
                  <a:cubicBezTo>
                    <a:pt x="677" y="226"/>
                    <a:pt x="581" y="228"/>
                    <a:pt x="485" y="228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62" name="Freeform 66">
              <a:extLst>
                <a:ext uri="{FF2B5EF4-FFF2-40B4-BE49-F238E27FC236}">
                  <a16:creationId xmlns:a16="http://schemas.microsoft.com/office/drawing/2014/main" id="{36D8A90A-1859-4409-9B93-D8BA705EE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7837" y="2951676"/>
              <a:ext cx="375811" cy="167646"/>
            </a:xfrm>
            <a:custGeom>
              <a:avLst/>
              <a:gdLst>
                <a:gd name="T0" fmla="*/ 261 w 434"/>
                <a:gd name="T1" fmla="*/ 192 h 193"/>
                <a:gd name="T2" fmla="*/ 109 w 434"/>
                <a:gd name="T3" fmla="*/ 192 h 193"/>
                <a:gd name="T4" fmla="*/ 11 w 434"/>
                <a:gd name="T5" fmla="*/ 168 h 193"/>
                <a:gd name="T6" fmla="*/ 5 w 434"/>
                <a:gd name="T7" fmla="*/ 158 h 193"/>
                <a:gd name="T8" fmla="*/ 45 w 434"/>
                <a:gd name="T9" fmla="*/ 96 h 193"/>
                <a:gd name="T10" fmla="*/ 166 w 434"/>
                <a:gd name="T11" fmla="*/ 54 h 193"/>
                <a:gd name="T12" fmla="*/ 183 w 434"/>
                <a:gd name="T13" fmla="*/ 34 h 193"/>
                <a:gd name="T14" fmla="*/ 218 w 434"/>
                <a:gd name="T15" fmla="*/ 0 h 193"/>
                <a:gd name="T16" fmla="*/ 220 w 434"/>
                <a:gd name="T17" fmla="*/ 0 h 193"/>
                <a:gd name="T18" fmla="*/ 249 w 434"/>
                <a:gd name="T19" fmla="*/ 29 h 193"/>
                <a:gd name="T20" fmla="*/ 265 w 434"/>
                <a:gd name="T21" fmla="*/ 45 h 193"/>
                <a:gd name="T22" fmla="*/ 416 w 434"/>
                <a:gd name="T23" fmla="*/ 44 h 193"/>
                <a:gd name="T24" fmla="*/ 433 w 434"/>
                <a:gd name="T25" fmla="*/ 61 h 193"/>
                <a:gd name="T26" fmla="*/ 433 w 434"/>
                <a:gd name="T27" fmla="*/ 177 h 193"/>
                <a:gd name="T28" fmla="*/ 416 w 434"/>
                <a:gd name="T29" fmla="*/ 193 h 193"/>
                <a:gd name="T30" fmla="*/ 261 w 434"/>
                <a:gd name="T31" fmla="*/ 193 h 193"/>
                <a:gd name="T32" fmla="*/ 261 w 434"/>
                <a:gd name="T33" fmla="*/ 19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4" h="193">
                  <a:moveTo>
                    <a:pt x="261" y="192"/>
                  </a:moveTo>
                  <a:cubicBezTo>
                    <a:pt x="210" y="192"/>
                    <a:pt x="160" y="193"/>
                    <a:pt x="109" y="192"/>
                  </a:cubicBezTo>
                  <a:cubicBezTo>
                    <a:pt x="75" y="191"/>
                    <a:pt x="44" y="176"/>
                    <a:pt x="11" y="168"/>
                  </a:cubicBezTo>
                  <a:cubicBezTo>
                    <a:pt x="5" y="167"/>
                    <a:pt x="5" y="163"/>
                    <a:pt x="5" y="158"/>
                  </a:cubicBezTo>
                  <a:cubicBezTo>
                    <a:pt x="0" y="112"/>
                    <a:pt x="1" y="111"/>
                    <a:pt x="45" y="96"/>
                  </a:cubicBezTo>
                  <a:cubicBezTo>
                    <a:pt x="86" y="82"/>
                    <a:pt x="126" y="68"/>
                    <a:pt x="166" y="54"/>
                  </a:cubicBezTo>
                  <a:cubicBezTo>
                    <a:pt x="177" y="51"/>
                    <a:pt x="183" y="47"/>
                    <a:pt x="183" y="34"/>
                  </a:cubicBezTo>
                  <a:cubicBezTo>
                    <a:pt x="184" y="0"/>
                    <a:pt x="185" y="0"/>
                    <a:pt x="218" y="0"/>
                  </a:cubicBezTo>
                  <a:cubicBezTo>
                    <a:pt x="219" y="0"/>
                    <a:pt x="219" y="0"/>
                    <a:pt x="220" y="0"/>
                  </a:cubicBezTo>
                  <a:cubicBezTo>
                    <a:pt x="249" y="0"/>
                    <a:pt x="250" y="0"/>
                    <a:pt x="249" y="29"/>
                  </a:cubicBezTo>
                  <a:cubicBezTo>
                    <a:pt x="249" y="42"/>
                    <a:pt x="253" y="45"/>
                    <a:pt x="265" y="45"/>
                  </a:cubicBezTo>
                  <a:cubicBezTo>
                    <a:pt x="315" y="44"/>
                    <a:pt x="366" y="45"/>
                    <a:pt x="416" y="44"/>
                  </a:cubicBezTo>
                  <a:cubicBezTo>
                    <a:pt x="429" y="44"/>
                    <a:pt x="434" y="47"/>
                    <a:pt x="433" y="61"/>
                  </a:cubicBezTo>
                  <a:cubicBezTo>
                    <a:pt x="432" y="100"/>
                    <a:pt x="432" y="138"/>
                    <a:pt x="433" y="177"/>
                  </a:cubicBezTo>
                  <a:cubicBezTo>
                    <a:pt x="433" y="190"/>
                    <a:pt x="430" y="193"/>
                    <a:pt x="416" y="193"/>
                  </a:cubicBezTo>
                  <a:cubicBezTo>
                    <a:pt x="364" y="192"/>
                    <a:pt x="313" y="193"/>
                    <a:pt x="261" y="193"/>
                  </a:cubicBezTo>
                  <a:cubicBezTo>
                    <a:pt x="261" y="193"/>
                    <a:pt x="261" y="192"/>
                    <a:pt x="261" y="192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63" name="Freeform 67">
              <a:extLst>
                <a:ext uri="{FF2B5EF4-FFF2-40B4-BE49-F238E27FC236}">
                  <a16:creationId xmlns:a16="http://schemas.microsoft.com/office/drawing/2014/main" id="{D9CE4CF2-73CA-4F80-9355-659CF60C2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1535" y="2949650"/>
              <a:ext cx="373785" cy="172205"/>
            </a:xfrm>
            <a:custGeom>
              <a:avLst/>
              <a:gdLst>
                <a:gd name="T0" fmla="*/ 289 w 431"/>
                <a:gd name="T1" fmla="*/ 198 h 198"/>
                <a:gd name="T2" fmla="*/ 266 w 431"/>
                <a:gd name="T3" fmla="*/ 197 h 198"/>
                <a:gd name="T4" fmla="*/ 195 w 431"/>
                <a:gd name="T5" fmla="*/ 195 h 198"/>
                <a:gd name="T6" fmla="*/ 13 w 431"/>
                <a:gd name="T7" fmla="*/ 196 h 198"/>
                <a:gd name="T8" fmla="*/ 2 w 431"/>
                <a:gd name="T9" fmla="*/ 183 h 198"/>
                <a:gd name="T10" fmla="*/ 2 w 431"/>
                <a:gd name="T11" fmla="*/ 61 h 198"/>
                <a:gd name="T12" fmla="*/ 16 w 431"/>
                <a:gd name="T13" fmla="*/ 47 h 198"/>
                <a:gd name="T14" fmla="*/ 164 w 431"/>
                <a:gd name="T15" fmla="*/ 47 h 198"/>
                <a:gd name="T16" fmla="*/ 183 w 431"/>
                <a:gd name="T17" fmla="*/ 27 h 198"/>
                <a:gd name="T18" fmla="*/ 208 w 431"/>
                <a:gd name="T19" fmla="*/ 2 h 198"/>
                <a:gd name="T20" fmla="*/ 250 w 431"/>
                <a:gd name="T21" fmla="*/ 43 h 198"/>
                <a:gd name="T22" fmla="*/ 265 w 431"/>
                <a:gd name="T23" fmla="*/ 62 h 198"/>
                <a:gd name="T24" fmla="*/ 413 w 431"/>
                <a:gd name="T25" fmla="*/ 106 h 198"/>
                <a:gd name="T26" fmla="*/ 431 w 431"/>
                <a:gd name="T27" fmla="*/ 129 h 198"/>
                <a:gd name="T28" fmla="*/ 393 w 431"/>
                <a:gd name="T29" fmla="*/ 179 h 198"/>
                <a:gd name="T30" fmla="*/ 289 w 431"/>
                <a:gd name="T3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1" h="198">
                  <a:moveTo>
                    <a:pt x="289" y="198"/>
                  </a:moveTo>
                  <a:cubicBezTo>
                    <a:pt x="281" y="198"/>
                    <a:pt x="273" y="198"/>
                    <a:pt x="266" y="197"/>
                  </a:cubicBezTo>
                  <a:cubicBezTo>
                    <a:pt x="242" y="190"/>
                    <a:pt x="218" y="196"/>
                    <a:pt x="195" y="195"/>
                  </a:cubicBezTo>
                  <a:cubicBezTo>
                    <a:pt x="134" y="194"/>
                    <a:pt x="73" y="194"/>
                    <a:pt x="13" y="196"/>
                  </a:cubicBezTo>
                  <a:cubicBezTo>
                    <a:pt x="0" y="196"/>
                    <a:pt x="2" y="190"/>
                    <a:pt x="2" y="183"/>
                  </a:cubicBezTo>
                  <a:cubicBezTo>
                    <a:pt x="2" y="142"/>
                    <a:pt x="3" y="101"/>
                    <a:pt x="2" y="61"/>
                  </a:cubicBezTo>
                  <a:cubicBezTo>
                    <a:pt x="2" y="50"/>
                    <a:pt x="5" y="46"/>
                    <a:pt x="16" y="47"/>
                  </a:cubicBezTo>
                  <a:cubicBezTo>
                    <a:pt x="66" y="47"/>
                    <a:pt x="115" y="46"/>
                    <a:pt x="164" y="47"/>
                  </a:cubicBezTo>
                  <a:cubicBezTo>
                    <a:pt x="179" y="47"/>
                    <a:pt x="186" y="44"/>
                    <a:pt x="183" y="27"/>
                  </a:cubicBezTo>
                  <a:cubicBezTo>
                    <a:pt x="180" y="8"/>
                    <a:pt x="186" y="0"/>
                    <a:pt x="208" y="2"/>
                  </a:cubicBezTo>
                  <a:cubicBezTo>
                    <a:pt x="250" y="4"/>
                    <a:pt x="250" y="2"/>
                    <a:pt x="250" y="43"/>
                  </a:cubicBezTo>
                  <a:cubicBezTo>
                    <a:pt x="250" y="55"/>
                    <a:pt x="254" y="59"/>
                    <a:pt x="265" y="62"/>
                  </a:cubicBezTo>
                  <a:cubicBezTo>
                    <a:pt x="314" y="76"/>
                    <a:pt x="363" y="92"/>
                    <a:pt x="413" y="106"/>
                  </a:cubicBezTo>
                  <a:cubicBezTo>
                    <a:pt x="425" y="110"/>
                    <a:pt x="431" y="115"/>
                    <a:pt x="431" y="129"/>
                  </a:cubicBezTo>
                  <a:cubicBezTo>
                    <a:pt x="430" y="168"/>
                    <a:pt x="431" y="167"/>
                    <a:pt x="393" y="179"/>
                  </a:cubicBezTo>
                  <a:cubicBezTo>
                    <a:pt x="359" y="189"/>
                    <a:pt x="324" y="194"/>
                    <a:pt x="289" y="198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64" name="Freeform 71">
              <a:extLst>
                <a:ext uri="{FF2B5EF4-FFF2-40B4-BE49-F238E27FC236}">
                  <a16:creationId xmlns:a16="http://schemas.microsoft.com/office/drawing/2014/main" id="{90AD5990-FD46-41B7-A45F-FCEA360DB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309" y="3024609"/>
              <a:ext cx="360617" cy="80531"/>
            </a:xfrm>
            <a:custGeom>
              <a:avLst/>
              <a:gdLst>
                <a:gd name="T0" fmla="*/ 208 w 416"/>
                <a:gd name="T1" fmla="*/ 93 h 93"/>
                <a:gd name="T2" fmla="*/ 18 w 416"/>
                <a:gd name="T3" fmla="*/ 93 h 93"/>
                <a:gd name="T4" fmla="*/ 1 w 416"/>
                <a:gd name="T5" fmla="*/ 77 h 93"/>
                <a:gd name="T6" fmla="*/ 2 w 416"/>
                <a:gd name="T7" fmla="*/ 13 h 93"/>
                <a:gd name="T8" fmla="*/ 15 w 416"/>
                <a:gd name="T9" fmla="*/ 0 h 93"/>
                <a:gd name="T10" fmla="*/ 403 w 416"/>
                <a:gd name="T11" fmla="*/ 0 h 93"/>
                <a:gd name="T12" fmla="*/ 415 w 416"/>
                <a:gd name="T13" fmla="*/ 12 h 93"/>
                <a:gd name="T14" fmla="*/ 415 w 416"/>
                <a:gd name="T15" fmla="*/ 78 h 93"/>
                <a:gd name="T16" fmla="*/ 399 w 416"/>
                <a:gd name="T17" fmla="*/ 93 h 93"/>
                <a:gd name="T18" fmla="*/ 208 w 416"/>
                <a:gd name="T19" fmla="*/ 93 h 93"/>
                <a:gd name="T20" fmla="*/ 208 w 416"/>
                <a:gd name="T21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6" h="93">
                  <a:moveTo>
                    <a:pt x="208" y="93"/>
                  </a:moveTo>
                  <a:cubicBezTo>
                    <a:pt x="144" y="93"/>
                    <a:pt x="81" y="93"/>
                    <a:pt x="18" y="93"/>
                  </a:cubicBezTo>
                  <a:cubicBezTo>
                    <a:pt x="5" y="93"/>
                    <a:pt x="0" y="91"/>
                    <a:pt x="1" y="77"/>
                  </a:cubicBezTo>
                  <a:cubicBezTo>
                    <a:pt x="3" y="56"/>
                    <a:pt x="2" y="35"/>
                    <a:pt x="2" y="13"/>
                  </a:cubicBezTo>
                  <a:cubicBezTo>
                    <a:pt x="1" y="3"/>
                    <a:pt x="5" y="0"/>
                    <a:pt x="15" y="0"/>
                  </a:cubicBezTo>
                  <a:cubicBezTo>
                    <a:pt x="144" y="0"/>
                    <a:pt x="273" y="0"/>
                    <a:pt x="403" y="0"/>
                  </a:cubicBezTo>
                  <a:cubicBezTo>
                    <a:pt x="412" y="0"/>
                    <a:pt x="415" y="3"/>
                    <a:pt x="415" y="12"/>
                  </a:cubicBezTo>
                  <a:cubicBezTo>
                    <a:pt x="414" y="34"/>
                    <a:pt x="414" y="56"/>
                    <a:pt x="415" y="78"/>
                  </a:cubicBezTo>
                  <a:cubicBezTo>
                    <a:pt x="416" y="91"/>
                    <a:pt x="411" y="93"/>
                    <a:pt x="399" y="93"/>
                  </a:cubicBezTo>
                  <a:cubicBezTo>
                    <a:pt x="335" y="93"/>
                    <a:pt x="271" y="93"/>
                    <a:pt x="208" y="93"/>
                  </a:cubicBezTo>
                  <a:cubicBezTo>
                    <a:pt x="208" y="93"/>
                    <a:pt x="208" y="93"/>
                    <a:pt x="208" y="93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7715ECCB-5F1B-4CD4-BA40-15B52D442692}"/>
              </a:ext>
            </a:extLst>
          </p:cNvPr>
          <p:cNvGrpSpPr>
            <a:grpSpLocks noChangeAspect="1"/>
          </p:cNvGrpSpPr>
          <p:nvPr/>
        </p:nvGrpSpPr>
        <p:grpSpPr>
          <a:xfrm>
            <a:off x="10299875" y="5713649"/>
            <a:ext cx="1592732" cy="720000"/>
            <a:chOff x="306581" y="578557"/>
            <a:chExt cx="6259884" cy="2829805"/>
          </a:xfrm>
          <a:noFill/>
        </p:grpSpPr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03C370AF-1DD6-4C44-94B3-A2FB4920C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81" y="1510400"/>
              <a:ext cx="6259884" cy="1880733"/>
            </a:xfrm>
            <a:custGeom>
              <a:avLst/>
              <a:gdLst>
                <a:gd name="connsiteX0" fmla="*/ 5160900 w 6259884"/>
                <a:gd name="connsiteY0" fmla="*/ 843864 h 1880733"/>
                <a:gd name="connsiteX1" fmla="*/ 5136631 w 6259884"/>
                <a:gd name="connsiteY1" fmla="*/ 857517 h 1880733"/>
                <a:gd name="connsiteX2" fmla="*/ 5139327 w 6259884"/>
                <a:gd name="connsiteY2" fmla="*/ 947623 h 1880733"/>
                <a:gd name="connsiteX3" fmla="*/ 5260673 w 6259884"/>
                <a:gd name="connsiteY3" fmla="*/ 961276 h 1880733"/>
                <a:gd name="connsiteX4" fmla="*/ 5301122 w 6259884"/>
                <a:gd name="connsiteY4" fmla="*/ 947623 h 1880733"/>
                <a:gd name="connsiteX5" fmla="*/ 5236404 w 6259884"/>
                <a:gd name="connsiteY5" fmla="*/ 843864 h 1880733"/>
                <a:gd name="connsiteX6" fmla="*/ 5220224 w 6259884"/>
                <a:gd name="connsiteY6" fmla="*/ 843864 h 1880733"/>
                <a:gd name="connsiteX7" fmla="*/ 5160900 w 6259884"/>
                <a:gd name="connsiteY7" fmla="*/ 843864 h 1880733"/>
                <a:gd name="connsiteX8" fmla="*/ 1324311 w 6259884"/>
                <a:gd name="connsiteY8" fmla="*/ 841658 h 1880733"/>
                <a:gd name="connsiteX9" fmla="*/ 1293091 w 6259884"/>
                <a:gd name="connsiteY9" fmla="*/ 844705 h 1880733"/>
                <a:gd name="connsiteX10" fmla="*/ 1271372 w 6259884"/>
                <a:gd name="connsiteY10" fmla="*/ 844705 h 1880733"/>
                <a:gd name="connsiteX11" fmla="*/ 1181782 w 6259884"/>
                <a:gd name="connsiteY11" fmla="*/ 888034 h 1880733"/>
                <a:gd name="connsiteX12" fmla="*/ 1257798 w 6259884"/>
                <a:gd name="connsiteY12" fmla="*/ 961152 h 1880733"/>
                <a:gd name="connsiteX13" fmla="*/ 1322954 w 6259884"/>
                <a:gd name="connsiteY13" fmla="*/ 961152 h 1880733"/>
                <a:gd name="connsiteX14" fmla="*/ 1350103 w 6259884"/>
                <a:gd name="connsiteY14" fmla="*/ 950320 h 1880733"/>
                <a:gd name="connsiteX15" fmla="*/ 1347388 w 6259884"/>
                <a:gd name="connsiteY15" fmla="*/ 852829 h 1880733"/>
                <a:gd name="connsiteX16" fmla="*/ 1324311 w 6259884"/>
                <a:gd name="connsiteY16" fmla="*/ 841658 h 1880733"/>
                <a:gd name="connsiteX17" fmla="*/ 1013621 w 6259884"/>
                <a:gd name="connsiteY17" fmla="*/ 841398 h 1880733"/>
                <a:gd name="connsiteX18" fmla="*/ 956609 w 6259884"/>
                <a:gd name="connsiteY18" fmla="*/ 898852 h 1880733"/>
                <a:gd name="connsiteX19" fmla="*/ 1038055 w 6259884"/>
                <a:gd name="connsiteY19" fmla="*/ 961777 h 1880733"/>
                <a:gd name="connsiteX20" fmla="*/ 1097781 w 6259884"/>
                <a:gd name="connsiteY20" fmla="*/ 961777 h 1880733"/>
                <a:gd name="connsiteX21" fmla="*/ 1127645 w 6259884"/>
                <a:gd name="connsiteY21" fmla="*/ 937154 h 1880733"/>
                <a:gd name="connsiteX22" fmla="*/ 1051629 w 6259884"/>
                <a:gd name="connsiteY22" fmla="*/ 844134 h 1880733"/>
                <a:gd name="connsiteX23" fmla="*/ 1013621 w 6259884"/>
                <a:gd name="connsiteY23" fmla="*/ 841398 h 1880733"/>
                <a:gd name="connsiteX24" fmla="*/ 5046846 w 6259884"/>
                <a:gd name="connsiteY24" fmla="*/ 841004 h 1880733"/>
                <a:gd name="connsiteX25" fmla="*/ 5013449 w 6259884"/>
                <a:gd name="connsiteY25" fmla="*/ 844083 h 1880733"/>
                <a:gd name="connsiteX26" fmla="*/ 4991859 w 6259884"/>
                <a:gd name="connsiteY26" fmla="*/ 844083 h 1880733"/>
                <a:gd name="connsiteX27" fmla="*/ 4908198 w 6259884"/>
                <a:gd name="connsiteY27" fmla="*/ 890613 h 1880733"/>
                <a:gd name="connsiteX28" fmla="*/ 4981065 w 6259884"/>
                <a:gd name="connsiteY28" fmla="*/ 961777 h 1880733"/>
                <a:gd name="connsiteX29" fmla="*/ 5043136 w 6259884"/>
                <a:gd name="connsiteY29" fmla="*/ 961777 h 1880733"/>
                <a:gd name="connsiteX30" fmla="*/ 5070123 w 6259884"/>
                <a:gd name="connsiteY30" fmla="*/ 950829 h 1880733"/>
                <a:gd name="connsiteX31" fmla="*/ 5070123 w 6259884"/>
                <a:gd name="connsiteY31" fmla="*/ 852294 h 1880733"/>
                <a:gd name="connsiteX32" fmla="*/ 5046846 w 6259884"/>
                <a:gd name="connsiteY32" fmla="*/ 841004 h 1880733"/>
                <a:gd name="connsiteX33" fmla="*/ 6207011 w 6259884"/>
                <a:gd name="connsiteY33" fmla="*/ 0 h 1880733"/>
                <a:gd name="connsiteX34" fmla="*/ 6258647 w 6259884"/>
                <a:gd name="connsiteY34" fmla="*/ 89904 h 1880733"/>
                <a:gd name="connsiteX35" fmla="*/ 6239623 w 6259884"/>
                <a:gd name="connsiteY35" fmla="*/ 119872 h 1880733"/>
                <a:gd name="connsiteX36" fmla="*/ 6014054 w 6259884"/>
                <a:gd name="connsiteY36" fmla="*/ 302405 h 1880733"/>
                <a:gd name="connsiteX37" fmla="*/ 5619987 w 6259884"/>
                <a:gd name="connsiteY37" fmla="*/ 525803 h 1880733"/>
                <a:gd name="connsiteX38" fmla="*/ 5560198 w 6259884"/>
                <a:gd name="connsiteY38" fmla="*/ 602085 h 1880733"/>
                <a:gd name="connsiteX39" fmla="*/ 5560198 w 6259884"/>
                <a:gd name="connsiteY39" fmla="*/ 1702730 h 1880733"/>
                <a:gd name="connsiteX40" fmla="*/ 5619987 w 6259884"/>
                <a:gd name="connsiteY40" fmla="*/ 1759942 h 1880733"/>
                <a:gd name="connsiteX41" fmla="*/ 5647164 w 6259884"/>
                <a:gd name="connsiteY41" fmla="*/ 1759942 h 1880733"/>
                <a:gd name="connsiteX42" fmla="*/ 5698800 w 6259884"/>
                <a:gd name="connsiteY42" fmla="*/ 1773564 h 1880733"/>
                <a:gd name="connsiteX43" fmla="*/ 5701518 w 6259884"/>
                <a:gd name="connsiteY43" fmla="*/ 1868917 h 1880733"/>
                <a:gd name="connsiteX44" fmla="*/ 5666188 w 6259884"/>
                <a:gd name="connsiteY44" fmla="*/ 1879814 h 1880733"/>
                <a:gd name="connsiteX45" fmla="*/ 4731299 w 6259884"/>
                <a:gd name="connsiteY45" fmla="*/ 1879814 h 1880733"/>
                <a:gd name="connsiteX46" fmla="*/ 4693251 w 6259884"/>
                <a:gd name="connsiteY46" fmla="*/ 1838949 h 1880733"/>
                <a:gd name="connsiteX47" fmla="*/ 4693251 w 6259884"/>
                <a:gd name="connsiteY47" fmla="*/ 1005292 h 1880733"/>
                <a:gd name="connsiteX48" fmla="*/ 4734017 w 6259884"/>
                <a:gd name="connsiteY48" fmla="*/ 961702 h 1880733"/>
                <a:gd name="connsiteX49" fmla="*/ 4777500 w 6259884"/>
                <a:gd name="connsiteY49" fmla="*/ 964426 h 1880733"/>
                <a:gd name="connsiteX50" fmla="*/ 4848160 w 6259884"/>
                <a:gd name="connsiteY50" fmla="*/ 893593 h 1880733"/>
                <a:gd name="connsiteX51" fmla="*/ 4793806 w 6259884"/>
                <a:gd name="connsiteY51" fmla="*/ 841830 h 1880733"/>
                <a:gd name="connsiteX52" fmla="*/ 4660639 w 6259884"/>
                <a:gd name="connsiteY52" fmla="*/ 975324 h 1880733"/>
                <a:gd name="connsiteX53" fmla="*/ 4663356 w 6259884"/>
                <a:gd name="connsiteY53" fmla="*/ 1830776 h 1880733"/>
                <a:gd name="connsiteX54" fmla="*/ 4617155 w 6259884"/>
                <a:gd name="connsiteY54" fmla="*/ 1879814 h 1880733"/>
                <a:gd name="connsiteX55" fmla="*/ 4519318 w 6259884"/>
                <a:gd name="connsiteY55" fmla="*/ 1879814 h 1880733"/>
                <a:gd name="connsiteX56" fmla="*/ 4464964 w 6259884"/>
                <a:gd name="connsiteY56" fmla="*/ 1822603 h 1880733"/>
                <a:gd name="connsiteX57" fmla="*/ 4464964 w 6259884"/>
                <a:gd name="connsiteY57" fmla="*/ 847279 h 1880733"/>
                <a:gd name="connsiteX58" fmla="*/ 4426916 w 6259884"/>
                <a:gd name="connsiteY58" fmla="*/ 798240 h 1880733"/>
                <a:gd name="connsiteX59" fmla="*/ 4416045 w 6259884"/>
                <a:gd name="connsiteY59" fmla="*/ 798240 h 1880733"/>
                <a:gd name="connsiteX60" fmla="*/ 4323644 w 6259884"/>
                <a:gd name="connsiteY60" fmla="*/ 751926 h 1880733"/>
                <a:gd name="connsiteX61" fmla="*/ 4304620 w 6259884"/>
                <a:gd name="connsiteY61" fmla="*/ 735579 h 1880733"/>
                <a:gd name="connsiteX62" fmla="*/ 4242113 w 6259884"/>
                <a:gd name="connsiteY62" fmla="*/ 691990 h 1880733"/>
                <a:gd name="connsiteX63" fmla="*/ 4100792 w 6259884"/>
                <a:gd name="connsiteY63" fmla="*/ 691990 h 1880733"/>
                <a:gd name="connsiteX64" fmla="*/ 4016543 w 6259884"/>
                <a:gd name="connsiteY64" fmla="*/ 741028 h 1880733"/>
                <a:gd name="connsiteX65" fmla="*/ 4005672 w 6259884"/>
                <a:gd name="connsiteY65" fmla="*/ 751926 h 1880733"/>
                <a:gd name="connsiteX66" fmla="*/ 3888811 w 6259884"/>
                <a:gd name="connsiteY66" fmla="*/ 795516 h 1880733"/>
                <a:gd name="connsiteX67" fmla="*/ 3856199 w 6259884"/>
                <a:gd name="connsiteY67" fmla="*/ 839106 h 1880733"/>
                <a:gd name="connsiteX68" fmla="*/ 3856199 w 6259884"/>
                <a:gd name="connsiteY68" fmla="*/ 904490 h 1880733"/>
                <a:gd name="connsiteX69" fmla="*/ 3804563 w 6259884"/>
                <a:gd name="connsiteY69" fmla="*/ 953529 h 1880733"/>
                <a:gd name="connsiteX70" fmla="*/ 3769232 w 6259884"/>
                <a:gd name="connsiteY70" fmla="*/ 907215 h 1880733"/>
                <a:gd name="connsiteX71" fmla="*/ 3769232 w 6259884"/>
                <a:gd name="connsiteY71" fmla="*/ 841830 h 1880733"/>
                <a:gd name="connsiteX72" fmla="*/ 3739338 w 6259884"/>
                <a:gd name="connsiteY72" fmla="*/ 795516 h 1880733"/>
                <a:gd name="connsiteX73" fmla="*/ 3625194 w 6259884"/>
                <a:gd name="connsiteY73" fmla="*/ 746477 h 1880733"/>
                <a:gd name="connsiteX74" fmla="*/ 3617041 w 6259884"/>
                <a:gd name="connsiteY74" fmla="*/ 708336 h 1880733"/>
                <a:gd name="connsiteX75" fmla="*/ 3617041 w 6259884"/>
                <a:gd name="connsiteY75" fmla="*/ 414104 h 1880733"/>
                <a:gd name="connsiteX76" fmla="*/ 3573558 w 6259884"/>
                <a:gd name="connsiteY76" fmla="*/ 365065 h 1880733"/>
                <a:gd name="connsiteX77" fmla="*/ 2682152 w 6259884"/>
                <a:gd name="connsiteY77" fmla="*/ 365065 h 1880733"/>
                <a:gd name="connsiteX78" fmla="*/ 2638669 w 6259884"/>
                <a:gd name="connsiteY78" fmla="*/ 414104 h 1880733"/>
                <a:gd name="connsiteX79" fmla="*/ 2638669 w 6259884"/>
                <a:gd name="connsiteY79" fmla="*/ 708336 h 1880733"/>
                <a:gd name="connsiteX80" fmla="*/ 2630516 w 6259884"/>
                <a:gd name="connsiteY80" fmla="*/ 751926 h 1880733"/>
                <a:gd name="connsiteX81" fmla="*/ 2505501 w 6259884"/>
                <a:gd name="connsiteY81" fmla="*/ 798240 h 1880733"/>
                <a:gd name="connsiteX82" fmla="*/ 2486478 w 6259884"/>
                <a:gd name="connsiteY82" fmla="*/ 825484 h 1880733"/>
                <a:gd name="connsiteX83" fmla="*/ 2486478 w 6259884"/>
                <a:gd name="connsiteY83" fmla="*/ 901766 h 1880733"/>
                <a:gd name="connsiteX84" fmla="*/ 2442995 w 6259884"/>
                <a:gd name="connsiteY84" fmla="*/ 953529 h 1880733"/>
                <a:gd name="connsiteX85" fmla="*/ 2399512 w 6259884"/>
                <a:gd name="connsiteY85" fmla="*/ 901766 h 1880733"/>
                <a:gd name="connsiteX86" fmla="*/ 2399512 w 6259884"/>
                <a:gd name="connsiteY86" fmla="*/ 841830 h 1880733"/>
                <a:gd name="connsiteX87" fmla="*/ 2366899 w 6259884"/>
                <a:gd name="connsiteY87" fmla="*/ 792791 h 1880733"/>
                <a:gd name="connsiteX88" fmla="*/ 2252756 w 6259884"/>
                <a:gd name="connsiteY88" fmla="*/ 751926 h 1880733"/>
                <a:gd name="connsiteX89" fmla="*/ 2239167 w 6259884"/>
                <a:gd name="connsiteY89" fmla="*/ 738304 h 1880733"/>
                <a:gd name="connsiteX90" fmla="*/ 2165789 w 6259884"/>
                <a:gd name="connsiteY90" fmla="*/ 691990 h 1880733"/>
                <a:gd name="connsiteX91" fmla="*/ 1986421 w 6259884"/>
                <a:gd name="connsiteY91" fmla="*/ 691990 h 1880733"/>
                <a:gd name="connsiteX92" fmla="*/ 1953809 w 6259884"/>
                <a:gd name="connsiteY92" fmla="*/ 708336 h 1880733"/>
                <a:gd name="connsiteX93" fmla="*/ 1894019 w 6259884"/>
                <a:gd name="connsiteY93" fmla="*/ 754650 h 1880733"/>
                <a:gd name="connsiteX94" fmla="*/ 1855971 w 6259884"/>
                <a:gd name="connsiteY94" fmla="*/ 779169 h 1880733"/>
                <a:gd name="connsiteX95" fmla="*/ 1834229 w 6259884"/>
                <a:gd name="connsiteY95" fmla="*/ 798240 h 1880733"/>
                <a:gd name="connsiteX96" fmla="*/ 1790746 w 6259884"/>
                <a:gd name="connsiteY96" fmla="*/ 855452 h 1880733"/>
                <a:gd name="connsiteX97" fmla="*/ 1790746 w 6259884"/>
                <a:gd name="connsiteY97" fmla="*/ 1825327 h 1880733"/>
                <a:gd name="connsiteX98" fmla="*/ 1739110 w 6259884"/>
                <a:gd name="connsiteY98" fmla="*/ 1879814 h 1880733"/>
                <a:gd name="connsiteX99" fmla="*/ 1641273 w 6259884"/>
                <a:gd name="connsiteY99" fmla="*/ 1879814 h 1880733"/>
                <a:gd name="connsiteX100" fmla="*/ 1595072 w 6259884"/>
                <a:gd name="connsiteY100" fmla="*/ 1830776 h 1880733"/>
                <a:gd name="connsiteX101" fmla="*/ 1595072 w 6259884"/>
                <a:gd name="connsiteY101" fmla="*/ 893593 h 1880733"/>
                <a:gd name="connsiteX102" fmla="*/ 1546153 w 6259884"/>
                <a:gd name="connsiteY102" fmla="*/ 841830 h 1880733"/>
                <a:gd name="connsiteX103" fmla="*/ 1486364 w 6259884"/>
                <a:gd name="connsiteY103" fmla="*/ 844554 h 1880733"/>
                <a:gd name="connsiteX104" fmla="*/ 1410268 w 6259884"/>
                <a:gd name="connsiteY104" fmla="*/ 942632 h 1880733"/>
                <a:gd name="connsiteX105" fmla="*/ 1445598 w 6259884"/>
                <a:gd name="connsiteY105" fmla="*/ 964426 h 1880733"/>
                <a:gd name="connsiteX106" fmla="*/ 1554307 w 6259884"/>
                <a:gd name="connsiteY106" fmla="*/ 972600 h 1880733"/>
                <a:gd name="connsiteX107" fmla="*/ 1562460 w 6259884"/>
                <a:gd name="connsiteY107" fmla="*/ 1087023 h 1880733"/>
                <a:gd name="connsiteX108" fmla="*/ 1562460 w 6259884"/>
                <a:gd name="connsiteY108" fmla="*/ 1828051 h 1880733"/>
                <a:gd name="connsiteX109" fmla="*/ 1513541 w 6259884"/>
                <a:gd name="connsiteY109" fmla="*/ 1879814 h 1880733"/>
                <a:gd name="connsiteX110" fmla="*/ 600393 w 6259884"/>
                <a:gd name="connsiteY110" fmla="*/ 1879814 h 1880733"/>
                <a:gd name="connsiteX111" fmla="*/ 551475 w 6259884"/>
                <a:gd name="connsiteY111" fmla="*/ 1817154 h 1880733"/>
                <a:gd name="connsiteX112" fmla="*/ 603111 w 6259884"/>
                <a:gd name="connsiteY112" fmla="*/ 1757218 h 1880733"/>
                <a:gd name="connsiteX113" fmla="*/ 692795 w 6259884"/>
                <a:gd name="connsiteY113" fmla="*/ 1664589 h 1880733"/>
                <a:gd name="connsiteX114" fmla="*/ 695513 w 6259884"/>
                <a:gd name="connsiteY114" fmla="*/ 607534 h 1880733"/>
                <a:gd name="connsiteX115" fmla="*/ 630288 w 6259884"/>
                <a:gd name="connsiteY115" fmla="*/ 525803 h 1880733"/>
                <a:gd name="connsiteX116" fmla="*/ 192738 w 6259884"/>
                <a:gd name="connsiteY116" fmla="*/ 239744 h 1880733"/>
                <a:gd name="connsiteX117" fmla="*/ 59571 w 6259884"/>
                <a:gd name="connsiteY117" fmla="*/ 136218 h 1880733"/>
                <a:gd name="connsiteX118" fmla="*/ 48700 w 6259884"/>
                <a:gd name="connsiteY118" fmla="*/ 5449 h 1880733"/>
                <a:gd name="connsiteX119" fmla="*/ 141102 w 6259884"/>
                <a:gd name="connsiteY119" fmla="*/ 51763 h 1880733"/>
                <a:gd name="connsiteX120" fmla="*/ 486250 w 6259884"/>
                <a:gd name="connsiteY120" fmla="*/ 228847 h 1880733"/>
                <a:gd name="connsiteX121" fmla="*/ 787915 w 6259884"/>
                <a:gd name="connsiteY121" fmla="*/ 272437 h 1880733"/>
                <a:gd name="connsiteX122" fmla="*/ 5475949 w 6259884"/>
                <a:gd name="connsiteY122" fmla="*/ 269712 h 1880733"/>
                <a:gd name="connsiteX123" fmla="*/ 6098302 w 6259884"/>
                <a:gd name="connsiteY123" fmla="*/ 70833 h 1880733"/>
                <a:gd name="connsiteX124" fmla="*/ 6133633 w 6259884"/>
                <a:gd name="connsiteY124" fmla="*/ 38141 h 1880733"/>
                <a:gd name="connsiteX125" fmla="*/ 6207011 w 6259884"/>
                <a:gd name="connsiteY125" fmla="*/ 0 h 188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6259884" h="1880733">
                  <a:moveTo>
                    <a:pt x="5160900" y="843864"/>
                  </a:moveTo>
                  <a:cubicBezTo>
                    <a:pt x="5150113" y="843864"/>
                    <a:pt x="5136631" y="843864"/>
                    <a:pt x="5136631" y="857517"/>
                  </a:cubicBezTo>
                  <a:cubicBezTo>
                    <a:pt x="5133934" y="887552"/>
                    <a:pt x="5125844" y="928510"/>
                    <a:pt x="5139327" y="947623"/>
                  </a:cubicBezTo>
                  <a:cubicBezTo>
                    <a:pt x="5168989" y="980389"/>
                    <a:pt x="5217528" y="955815"/>
                    <a:pt x="5260673" y="961276"/>
                  </a:cubicBezTo>
                  <a:cubicBezTo>
                    <a:pt x="5274156" y="961276"/>
                    <a:pt x="5290335" y="969467"/>
                    <a:pt x="5301122" y="947623"/>
                  </a:cubicBezTo>
                  <a:cubicBezTo>
                    <a:pt x="5322694" y="887552"/>
                    <a:pt x="5295728" y="843864"/>
                    <a:pt x="5236404" y="843864"/>
                  </a:cubicBezTo>
                  <a:cubicBezTo>
                    <a:pt x="5231011" y="843864"/>
                    <a:pt x="5225618" y="843864"/>
                    <a:pt x="5220224" y="843864"/>
                  </a:cubicBezTo>
                  <a:cubicBezTo>
                    <a:pt x="5198652" y="843864"/>
                    <a:pt x="5179776" y="843864"/>
                    <a:pt x="5160900" y="843864"/>
                  </a:cubicBezTo>
                  <a:close/>
                  <a:moveTo>
                    <a:pt x="1324311" y="841658"/>
                  </a:moveTo>
                  <a:cubicBezTo>
                    <a:pt x="1314131" y="842674"/>
                    <a:pt x="1302593" y="846059"/>
                    <a:pt x="1293091" y="844705"/>
                  </a:cubicBezTo>
                  <a:cubicBezTo>
                    <a:pt x="1284946" y="841996"/>
                    <a:pt x="1276801" y="844705"/>
                    <a:pt x="1271372" y="844705"/>
                  </a:cubicBezTo>
                  <a:cubicBezTo>
                    <a:pt x="1181782" y="844705"/>
                    <a:pt x="1181782" y="844705"/>
                    <a:pt x="1181782" y="888034"/>
                  </a:cubicBezTo>
                  <a:cubicBezTo>
                    <a:pt x="1184496" y="969276"/>
                    <a:pt x="1168207" y="961152"/>
                    <a:pt x="1257798" y="961152"/>
                  </a:cubicBezTo>
                  <a:cubicBezTo>
                    <a:pt x="1279516" y="961152"/>
                    <a:pt x="1301235" y="961152"/>
                    <a:pt x="1322954" y="961152"/>
                  </a:cubicBezTo>
                  <a:cubicBezTo>
                    <a:pt x="1333813" y="961152"/>
                    <a:pt x="1347388" y="961152"/>
                    <a:pt x="1350103" y="950320"/>
                  </a:cubicBezTo>
                  <a:cubicBezTo>
                    <a:pt x="1350103" y="917823"/>
                    <a:pt x="1355532" y="882618"/>
                    <a:pt x="1347388" y="852829"/>
                  </a:cubicBezTo>
                  <a:cubicBezTo>
                    <a:pt x="1343315" y="841997"/>
                    <a:pt x="1334492" y="840642"/>
                    <a:pt x="1324311" y="841658"/>
                  </a:cubicBezTo>
                  <a:close/>
                  <a:moveTo>
                    <a:pt x="1013621" y="841398"/>
                  </a:moveTo>
                  <a:cubicBezTo>
                    <a:pt x="970183" y="835926"/>
                    <a:pt x="953894" y="852341"/>
                    <a:pt x="956609" y="898852"/>
                  </a:cubicBezTo>
                  <a:cubicBezTo>
                    <a:pt x="959324" y="964513"/>
                    <a:pt x="956609" y="964513"/>
                    <a:pt x="1038055" y="961777"/>
                  </a:cubicBezTo>
                  <a:cubicBezTo>
                    <a:pt x="1057059" y="961777"/>
                    <a:pt x="1078778" y="961777"/>
                    <a:pt x="1097781" y="961777"/>
                  </a:cubicBezTo>
                  <a:cubicBezTo>
                    <a:pt x="1114071" y="961777"/>
                    <a:pt x="1122215" y="956305"/>
                    <a:pt x="1127645" y="937154"/>
                  </a:cubicBezTo>
                  <a:cubicBezTo>
                    <a:pt x="1141219" y="857813"/>
                    <a:pt x="1130360" y="844134"/>
                    <a:pt x="1051629" y="844134"/>
                  </a:cubicBezTo>
                  <a:cubicBezTo>
                    <a:pt x="1038055" y="844134"/>
                    <a:pt x="1027195" y="844134"/>
                    <a:pt x="1013621" y="841398"/>
                  </a:cubicBezTo>
                  <a:close/>
                  <a:moveTo>
                    <a:pt x="5046846" y="841004"/>
                  </a:moveTo>
                  <a:cubicBezTo>
                    <a:pt x="5035714" y="842030"/>
                    <a:pt x="5022895" y="845452"/>
                    <a:pt x="5013449" y="844083"/>
                  </a:cubicBezTo>
                  <a:cubicBezTo>
                    <a:pt x="5008052" y="841346"/>
                    <a:pt x="5002654" y="844083"/>
                    <a:pt x="4991859" y="844083"/>
                  </a:cubicBezTo>
                  <a:cubicBezTo>
                    <a:pt x="4967571" y="860506"/>
                    <a:pt x="4902801" y="805764"/>
                    <a:pt x="4908198" y="890613"/>
                  </a:cubicBezTo>
                  <a:cubicBezTo>
                    <a:pt x="4913596" y="964514"/>
                    <a:pt x="4889307" y="961777"/>
                    <a:pt x="4981065" y="961777"/>
                  </a:cubicBezTo>
                  <a:cubicBezTo>
                    <a:pt x="5002654" y="961777"/>
                    <a:pt x="5024244" y="961777"/>
                    <a:pt x="5043136" y="961777"/>
                  </a:cubicBezTo>
                  <a:cubicBezTo>
                    <a:pt x="5053931" y="961777"/>
                    <a:pt x="5070123" y="961777"/>
                    <a:pt x="5070123" y="950829"/>
                  </a:cubicBezTo>
                  <a:cubicBezTo>
                    <a:pt x="5072822" y="917984"/>
                    <a:pt x="5078219" y="882402"/>
                    <a:pt x="5070123" y="852294"/>
                  </a:cubicBezTo>
                  <a:cubicBezTo>
                    <a:pt x="5067424" y="841346"/>
                    <a:pt x="5057979" y="839977"/>
                    <a:pt x="5046846" y="841004"/>
                  </a:cubicBezTo>
                  <a:close/>
                  <a:moveTo>
                    <a:pt x="6207011" y="0"/>
                  </a:moveTo>
                  <a:cubicBezTo>
                    <a:pt x="6247776" y="16346"/>
                    <a:pt x="6245058" y="57212"/>
                    <a:pt x="6258647" y="89904"/>
                  </a:cubicBezTo>
                  <a:cubicBezTo>
                    <a:pt x="6264082" y="103526"/>
                    <a:pt x="6250494" y="117148"/>
                    <a:pt x="6239623" y="119872"/>
                  </a:cubicBezTo>
                  <a:cubicBezTo>
                    <a:pt x="6136350" y="144391"/>
                    <a:pt x="6076561" y="226122"/>
                    <a:pt x="6014054" y="302405"/>
                  </a:cubicBezTo>
                  <a:cubicBezTo>
                    <a:pt x="5908063" y="422277"/>
                    <a:pt x="5774896" y="493111"/>
                    <a:pt x="5619987" y="525803"/>
                  </a:cubicBezTo>
                  <a:cubicBezTo>
                    <a:pt x="5573786" y="536701"/>
                    <a:pt x="5560198" y="555771"/>
                    <a:pt x="5560198" y="602085"/>
                  </a:cubicBezTo>
                  <a:cubicBezTo>
                    <a:pt x="5562915" y="969875"/>
                    <a:pt x="5562915" y="1334941"/>
                    <a:pt x="5560198" y="1702730"/>
                  </a:cubicBezTo>
                  <a:cubicBezTo>
                    <a:pt x="5560198" y="1749045"/>
                    <a:pt x="5571068" y="1768115"/>
                    <a:pt x="5619987" y="1759942"/>
                  </a:cubicBezTo>
                  <a:cubicBezTo>
                    <a:pt x="5628140" y="1757218"/>
                    <a:pt x="5636293" y="1757218"/>
                    <a:pt x="5647164" y="1759942"/>
                  </a:cubicBezTo>
                  <a:cubicBezTo>
                    <a:pt x="5666188" y="1759942"/>
                    <a:pt x="5690647" y="1751769"/>
                    <a:pt x="5698800" y="1773564"/>
                  </a:cubicBezTo>
                  <a:cubicBezTo>
                    <a:pt x="5709671" y="1803532"/>
                    <a:pt x="5706954" y="1838949"/>
                    <a:pt x="5701518" y="1868917"/>
                  </a:cubicBezTo>
                  <a:cubicBezTo>
                    <a:pt x="5698800" y="1882539"/>
                    <a:pt x="5679777" y="1877090"/>
                    <a:pt x="5666188" y="1879814"/>
                  </a:cubicBezTo>
                  <a:cubicBezTo>
                    <a:pt x="5356370" y="1879814"/>
                    <a:pt x="5043834" y="1877090"/>
                    <a:pt x="4731299" y="1879814"/>
                  </a:cubicBezTo>
                  <a:cubicBezTo>
                    <a:pt x="4701404" y="1879814"/>
                    <a:pt x="4693251" y="1868917"/>
                    <a:pt x="4693251" y="1838949"/>
                  </a:cubicBezTo>
                  <a:cubicBezTo>
                    <a:pt x="4693251" y="1561063"/>
                    <a:pt x="4693251" y="1283178"/>
                    <a:pt x="4693251" y="1005292"/>
                  </a:cubicBezTo>
                  <a:cubicBezTo>
                    <a:pt x="4693251" y="972600"/>
                    <a:pt x="4701404" y="958978"/>
                    <a:pt x="4734017" y="961702"/>
                  </a:cubicBezTo>
                  <a:cubicBezTo>
                    <a:pt x="4750323" y="964426"/>
                    <a:pt x="4763911" y="961702"/>
                    <a:pt x="4777500" y="964426"/>
                  </a:cubicBezTo>
                  <a:cubicBezTo>
                    <a:pt x="4834571" y="972600"/>
                    <a:pt x="4850878" y="953529"/>
                    <a:pt x="4848160" y="893593"/>
                  </a:cubicBezTo>
                  <a:cubicBezTo>
                    <a:pt x="4848160" y="847279"/>
                    <a:pt x="4834571" y="841830"/>
                    <a:pt x="4793806" y="841830"/>
                  </a:cubicBezTo>
                  <a:cubicBezTo>
                    <a:pt x="4663356" y="844554"/>
                    <a:pt x="4660639" y="841830"/>
                    <a:pt x="4660639" y="975324"/>
                  </a:cubicBezTo>
                  <a:cubicBezTo>
                    <a:pt x="4660639" y="1261383"/>
                    <a:pt x="4660639" y="1547441"/>
                    <a:pt x="4663356" y="1830776"/>
                  </a:cubicBezTo>
                  <a:cubicBezTo>
                    <a:pt x="4663356" y="1868917"/>
                    <a:pt x="4655203" y="1882539"/>
                    <a:pt x="4617155" y="1879814"/>
                  </a:cubicBezTo>
                  <a:cubicBezTo>
                    <a:pt x="4584543" y="1877090"/>
                    <a:pt x="4551931" y="1874366"/>
                    <a:pt x="4519318" y="1879814"/>
                  </a:cubicBezTo>
                  <a:cubicBezTo>
                    <a:pt x="4473117" y="1885263"/>
                    <a:pt x="4464964" y="1866193"/>
                    <a:pt x="4464964" y="1822603"/>
                  </a:cubicBezTo>
                  <a:cubicBezTo>
                    <a:pt x="4464964" y="1498403"/>
                    <a:pt x="4464964" y="1174203"/>
                    <a:pt x="4464964" y="847279"/>
                  </a:cubicBezTo>
                  <a:cubicBezTo>
                    <a:pt x="4464964" y="820035"/>
                    <a:pt x="4470400" y="790067"/>
                    <a:pt x="4426916" y="798240"/>
                  </a:cubicBezTo>
                  <a:cubicBezTo>
                    <a:pt x="4424199" y="800964"/>
                    <a:pt x="4416045" y="798240"/>
                    <a:pt x="4416045" y="798240"/>
                  </a:cubicBezTo>
                  <a:cubicBezTo>
                    <a:pt x="4407892" y="732855"/>
                    <a:pt x="4358974" y="754650"/>
                    <a:pt x="4323644" y="751926"/>
                  </a:cubicBezTo>
                  <a:cubicBezTo>
                    <a:pt x="4315491" y="751926"/>
                    <a:pt x="4304620" y="738304"/>
                    <a:pt x="4304620" y="735579"/>
                  </a:cubicBezTo>
                  <a:cubicBezTo>
                    <a:pt x="4312773" y="678368"/>
                    <a:pt x="4272007" y="691990"/>
                    <a:pt x="4242113" y="691990"/>
                  </a:cubicBezTo>
                  <a:cubicBezTo>
                    <a:pt x="4195912" y="689265"/>
                    <a:pt x="4146993" y="689265"/>
                    <a:pt x="4100792" y="691990"/>
                  </a:cubicBezTo>
                  <a:cubicBezTo>
                    <a:pt x="4065462" y="691990"/>
                    <a:pt x="4016543" y="675643"/>
                    <a:pt x="4016543" y="741028"/>
                  </a:cubicBezTo>
                  <a:cubicBezTo>
                    <a:pt x="4016543" y="743753"/>
                    <a:pt x="4008390" y="751926"/>
                    <a:pt x="4005672" y="751926"/>
                  </a:cubicBezTo>
                  <a:cubicBezTo>
                    <a:pt x="3956754" y="743753"/>
                    <a:pt x="3926859" y="773721"/>
                    <a:pt x="3888811" y="795516"/>
                  </a:cubicBezTo>
                  <a:cubicBezTo>
                    <a:pt x="3867070" y="809137"/>
                    <a:pt x="3856199" y="814586"/>
                    <a:pt x="3856199" y="839106"/>
                  </a:cubicBezTo>
                  <a:cubicBezTo>
                    <a:pt x="3856199" y="860900"/>
                    <a:pt x="3853481" y="882695"/>
                    <a:pt x="3856199" y="904490"/>
                  </a:cubicBezTo>
                  <a:cubicBezTo>
                    <a:pt x="3861634" y="948080"/>
                    <a:pt x="3837175" y="950805"/>
                    <a:pt x="3804563" y="953529"/>
                  </a:cubicBezTo>
                  <a:cubicBezTo>
                    <a:pt x="3769232" y="956253"/>
                    <a:pt x="3769232" y="934458"/>
                    <a:pt x="3769232" y="907215"/>
                  </a:cubicBezTo>
                  <a:cubicBezTo>
                    <a:pt x="3769232" y="885420"/>
                    <a:pt x="3769232" y="863625"/>
                    <a:pt x="3769232" y="841830"/>
                  </a:cubicBezTo>
                  <a:cubicBezTo>
                    <a:pt x="3769232" y="820035"/>
                    <a:pt x="3752926" y="811862"/>
                    <a:pt x="3739338" y="795516"/>
                  </a:cubicBezTo>
                  <a:cubicBezTo>
                    <a:pt x="3706725" y="757374"/>
                    <a:pt x="3665960" y="760099"/>
                    <a:pt x="3625194" y="746477"/>
                  </a:cubicBezTo>
                  <a:cubicBezTo>
                    <a:pt x="3611606" y="741028"/>
                    <a:pt x="3617041" y="721958"/>
                    <a:pt x="3617041" y="708336"/>
                  </a:cubicBezTo>
                  <a:cubicBezTo>
                    <a:pt x="3617041" y="610259"/>
                    <a:pt x="3617041" y="512181"/>
                    <a:pt x="3617041" y="414104"/>
                  </a:cubicBezTo>
                  <a:cubicBezTo>
                    <a:pt x="3619759" y="378687"/>
                    <a:pt x="3611606" y="365065"/>
                    <a:pt x="3573558" y="365065"/>
                  </a:cubicBezTo>
                  <a:cubicBezTo>
                    <a:pt x="3277329" y="367790"/>
                    <a:pt x="2981099" y="365065"/>
                    <a:pt x="2682152" y="365065"/>
                  </a:cubicBezTo>
                  <a:cubicBezTo>
                    <a:pt x="2644104" y="365065"/>
                    <a:pt x="2638669" y="384136"/>
                    <a:pt x="2638669" y="414104"/>
                  </a:cubicBezTo>
                  <a:cubicBezTo>
                    <a:pt x="2641387" y="512181"/>
                    <a:pt x="2638669" y="610259"/>
                    <a:pt x="2638669" y="708336"/>
                  </a:cubicBezTo>
                  <a:cubicBezTo>
                    <a:pt x="2638669" y="724682"/>
                    <a:pt x="2644104" y="754650"/>
                    <a:pt x="2630516" y="751926"/>
                  </a:cubicBezTo>
                  <a:cubicBezTo>
                    <a:pt x="2570727" y="732855"/>
                    <a:pt x="2551703" y="795516"/>
                    <a:pt x="2505501" y="798240"/>
                  </a:cubicBezTo>
                  <a:cubicBezTo>
                    <a:pt x="2489195" y="800964"/>
                    <a:pt x="2486478" y="811862"/>
                    <a:pt x="2486478" y="825484"/>
                  </a:cubicBezTo>
                  <a:cubicBezTo>
                    <a:pt x="2486478" y="850003"/>
                    <a:pt x="2486478" y="874522"/>
                    <a:pt x="2486478" y="901766"/>
                  </a:cubicBezTo>
                  <a:cubicBezTo>
                    <a:pt x="2489195" y="934458"/>
                    <a:pt x="2489195" y="953529"/>
                    <a:pt x="2442995" y="953529"/>
                  </a:cubicBezTo>
                  <a:cubicBezTo>
                    <a:pt x="2399512" y="953529"/>
                    <a:pt x="2396793" y="934458"/>
                    <a:pt x="2399512" y="901766"/>
                  </a:cubicBezTo>
                  <a:cubicBezTo>
                    <a:pt x="2402229" y="882695"/>
                    <a:pt x="2399512" y="860900"/>
                    <a:pt x="2399512" y="841830"/>
                  </a:cubicBezTo>
                  <a:cubicBezTo>
                    <a:pt x="2402229" y="814586"/>
                    <a:pt x="2388641" y="809137"/>
                    <a:pt x="2366899" y="792791"/>
                  </a:cubicBezTo>
                  <a:cubicBezTo>
                    <a:pt x="2331569" y="768272"/>
                    <a:pt x="2298957" y="746477"/>
                    <a:pt x="2252756" y="751926"/>
                  </a:cubicBezTo>
                  <a:cubicBezTo>
                    <a:pt x="2247320" y="751926"/>
                    <a:pt x="2239167" y="743753"/>
                    <a:pt x="2239167" y="738304"/>
                  </a:cubicBezTo>
                  <a:cubicBezTo>
                    <a:pt x="2244602" y="675643"/>
                    <a:pt x="2198401" y="691990"/>
                    <a:pt x="2165789" y="691990"/>
                  </a:cubicBezTo>
                  <a:cubicBezTo>
                    <a:pt x="2106000" y="689265"/>
                    <a:pt x="2046210" y="689265"/>
                    <a:pt x="1986421" y="691990"/>
                  </a:cubicBezTo>
                  <a:cubicBezTo>
                    <a:pt x="1975550" y="691990"/>
                    <a:pt x="1953809" y="683816"/>
                    <a:pt x="1953809" y="708336"/>
                  </a:cubicBezTo>
                  <a:cubicBezTo>
                    <a:pt x="1959244" y="757374"/>
                    <a:pt x="1926631" y="751926"/>
                    <a:pt x="1894019" y="754650"/>
                  </a:cubicBezTo>
                  <a:cubicBezTo>
                    <a:pt x="1877713" y="754650"/>
                    <a:pt x="1853254" y="746477"/>
                    <a:pt x="1855971" y="779169"/>
                  </a:cubicBezTo>
                  <a:cubicBezTo>
                    <a:pt x="1855971" y="792791"/>
                    <a:pt x="1845101" y="800964"/>
                    <a:pt x="1834229" y="798240"/>
                  </a:cubicBezTo>
                  <a:cubicBezTo>
                    <a:pt x="1779876" y="790067"/>
                    <a:pt x="1790746" y="825484"/>
                    <a:pt x="1790746" y="855452"/>
                  </a:cubicBezTo>
                  <a:cubicBezTo>
                    <a:pt x="1790746" y="1179652"/>
                    <a:pt x="1790746" y="1501127"/>
                    <a:pt x="1790746" y="1825327"/>
                  </a:cubicBezTo>
                  <a:cubicBezTo>
                    <a:pt x="1793464" y="1866193"/>
                    <a:pt x="1782593" y="1885263"/>
                    <a:pt x="1739110" y="1879814"/>
                  </a:cubicBezTo>
                  <a:cubicBezTo>
                    <a:pt x="1706498" y="1874366"/>
                    <a:pt x="1673885" y="1874366"/>
                    <a:pt x="1641273" y="1879814"/>
                  </a:cubicBezTo>
                  <a:cubicBezTo>
                    <a:pt x="1600507" y="1885263"/>
                    <a:pt x="1595072" y="1866193"/>
                    <a:pt x="1595072" y="1830776"/>
                  </a:cubicBezTo>
                  <a:cubicBezTo>
                    <a:pt x="1595072" y="1517473"/>
                    <a:pt x="1595072" y="1206895"/>
                    <a:pt x="1595072" y="893593"/>
                  </a:cubicBezTo>
                  <a:cubicBezTo>
                    <a:pt x="1597790" y="855452"/>
                    <a:pt x="1589637" y="836381"/>
                    <a:pt x="1546153" y="841830"/>
                  </a:cubicBezTo>
                  <a:cubicBezTo>
                    <a:pt x="1527129" y="847279"/>
                    <a:pt x="1508105" y="844554"/>
                    <a:pt x="1486364" y="844554"/>
                  </a:cubicBezTo>
                  <a:cubicBezTo>
                    <a:pt x="1407551" y="844554"/>
                    <a:pt x="1396680" y="860900"/>
                    <a:pt x="1410268" y="942632"/>
                  </a:cubicBezTo>
                  <a:cubicBezTo>
                    <a:pt x="1412986" y="967151"/>
                    <a:pt x="1429292" y="961702"/>
                    <a:pt x="1445598" y="964426"/>
                  </a:cubicBezTo>
                  <a:cubicBezTo>
                    <a:pt x="1480929" y="967151"/>
                    <a:pt x="1529847" y="945356"/>
                    <a:pt x="1554307" y="972600"/>
                  </a:cubicBezTo>
                  <a:cubicBezTo>
                    <a:pt x="1578766" y="997119"/>
                    <a:pt x="1562460" y="1048882"/>
                    <a:pt x="1562460" y="1087023"/>
                  </a:cubicBezTo>
                  <a:cubicBezTo>
                    <a:pt x="1562460" y="1334941"/>
                    <a:pt x="1562460" y="1580134"/>
                    <a:pt x="1562460" y="1828051"/>
                  </a:cubicBezTo>
                  <a:cubicBezTo>
                    <a:pt x="1565177" y="1868917"/>
                    <a:pt x="1554307" y="1879814"/>
                    <a:pt x="1513541" y="1879814"/>
                  </a:cubicBezTo>
                  <a:cubicBezTo>
                    <a:pt x="1209158" y="1877090"/>
                    <a:pt x="904776" y="1877090"/>
                    <a:pt x="600393" y="1879814"/>
                  </a:cubicBezTo>
                  <a:cubicBezTo>
                    <a:pt x="543321" y="1879814"/>
                    <a:pt x="554192" y="1849846"/>
                    <a:pt x="551475" y="1817154"/>
                  </a:cubicBezTo>
                  <a:cubicBezTo>
                    <a:pt x="548757" y="1776288"/>
                    <a:pt x="556910" y="1757218"/>
                    <a:pt x="603111" y="1757218"/>
                  </a:cubicBezTo>
                  <a:cubicBezTo>
                    <a:pt x="695513" y="1762667"/>
                    <a:pt x="692795" y="1759942"/>
                    <a:pt x="692795" y="1664589"/>
                  </a:cubicBezTo>
                  <a:cubicBezTo>
                    <a:pt x="692795" y="1313146"/>
                    <a:pt x="692795" y="958978"/>
                    <a:pt x="695513" y="607534"/>
                  </a:cubicBezTo>
                  <a:cubicBezTo>
                    <a:pt x="695513" y="555771"/>
                    <a:pt x="684642" y="536701"/>
                    <a:pt x="630288" y="525803"/>
                  </a:cubicBezTo>
                  <a:cubicBezTo>
                    <a:pt x="448202" y="487662"/>
                    <a:pt x="301446" y="389585"/>
                    <a:pt x="192738" y="239744"/>
                  </a:cubicBezTo>
                  <a:cubicBezTo>
                    <a:pt x="157408" y="187981"/>
                    <a:pt x="111207" y="160738"/>
                    <a:pt x="59571" y="136218"/>
                  </a:cubicBezTo>
                  <a:cubicBezTo>
                    <a:pt x="-16525" y="98077"/>
                    <a:pt x="-19243" y="68109"/>
                    <a:pt x="48700" y="5449"/>
                  </a:cubicBezTo>
                  <a:cubicBezTo>
                    <a:pt x="92183" y="-5449"/>
                    <a:pt x="113925" y="32692"/>
                    <a:pt x="141102" y="51763"/>
                  </a:cubicBezTo>
                  <a:cubicBezTo>
                    <a:pt x="241657" y="138943"/>
                    <a:pt x="361236" y="190706"/>
                    <a:pt x="486250" y="228847"/>
                  </a:cubicBezTo>
                  <a:cubicBezTo>
                    <a:pt x="584087" y="256090"/>
                    <a:pt x="684642" y="272437"/>
                    <a:pt x="787915" y="272437"/>
                  </a:cubicBezTo>
                  <a:cubicBezTo>
                    <a:pt x="2350593" y="269712"/>
                    <a:pt x="3913271" y="272437"/>
                    <a:pt x="5475949" y="269712"/>
                  </a:cubicBezTo>
                  <a:cubicBezTo>
                    <a:pt x="5704236" y="269712"/>
                    <a:pt x="5910781" y="201603"/>
                    <a:pt x="6098302" y="70833"/>
                  </a:cubicBezTo>
                  <a:cubicBezTo>
                    <a:pt x="6111891" y="59936"/>
                    <a:pt x="6122762" y="49038"/>
                    <a:pt x="6133633" y="38141"/>
                  </a:cubicBezTo>
                  <a:cubicBezTo>
                    <a:pt x="6152657" y="16346"/>
                    <a:pt x="6177116" y="2724"/>
                    <a:pt x="6207011" y="0"/>
                  </a:cubicBezTo>
                  <a:close/>
                </a:path>
              </a:pathLst>
            </a:custGeom>
            <a:grpFill/>
            <a:ln w="9525">
              <a:solidFill>
                <a:srgbClr val="DBDBDB">
                  <a:lumMod val="50000"/>
                </a:srgb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37ADAE26-0B89-490A-8073-02B57ED3D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807" y="578557"/>
              <a:ext cx="6163779" cy="1159551"/>
            </a:xfrm>
            <a:custGeom>
              <a:avLst/>
              <a:gdLst>
                <a:gd name="connsiteX0" fmla="*/ 4855064 w 6163779"/>
                <a:gd name="connsiteY0" fmla="*/ 365122 h 1159550"/>
                <a:gd name="connsiteX1" fmla="*/ 4819397 w 6163779"/>
                <a:gd name="connsiteY1" fmla="*/ 369586 h 1159550"/>
                <a:gd name="connsiteX2" fmla="*/ 3085643 w 6163779"/>
                <a:gd name="connsiteY2" fmla="*/ 369586 h 1159550"/>
                <a:gd name="connsiteX3" fmla="*/ 1351889 w 6163779"/>
                <a:gd name="connsiteY3" fmla="*/ 369586 h 1159550"/>
                <a:gd name="connsiteX4" fmla="*/ 1313844 w 6163779"/>
                <a:gd name="connsiteY4" fmla="*/ 369586 h 1159550"/>
                <a:gd name="connsiteX5" fmla="*/ 1286669 w 6163779"/>
                <a:gd name="connsiteY5" fmla="*/ 386072 h 1159550"/>
                <a:gd name="connsiteX6" fmla="*/ 1311126 w 6163779"/>
                <a:gd name="connsiteY6" fmla="*/ 402557 h 1159550"/>
                <a:gd name="connsiteX7" fmla="*/ 1512220 w 6163779"/>
                <a:gd name="connsiteY7" fmla="*/ 410800 h 1159550"/>
                <a:gd name="connsiteX8" fmla="*/ 4819397 w 6163779"/>
                <a:gd name="connsiteY8" fmla="*/ 402557 h 1159550"/>
                <a:gd name="connsiteX9" fmla="*/ 4876464 w 6163779"/>
                <a:gd name="connsiteY9" fmla="*/ 383324 h 1159550"/>
                <a:gd name="connsiteX10" fmla="*/ 4855064 w 6163779"/>
                <a:gd name="connsiteY10" fmla="*/ 365122 h 1159550"/>
                <a:gd name="connsiteX11" fmla="*/ 4730163 w 6163779"/>
                <a:gd name="connsiteY11" fmla="*/ 914 h 1159550"/>
                <a:gd name="connsiteX12" fmla="*/ 4771813 w 6163779"/>
                <a:gd name="connsiteY12" fmla="*/ 54865 h 1159550"/>
                <a:gd name="connsiteX13" fmla="*/ 4774530 w 6163779"/>
                <a:gd name="connsiteY13" fmla="*/ 95678 h 1159550"/>
                <a:gd name="connsiteX14" fmla="*/ 4807137 w 6163779"/>
                <a:gd name="connsiteY14" fmla="*/ 141933 h 1159550"/>
                <a:gd name="connsiteX15" fmla="*/ 4839744 w 6163779"/>
                <a:gd name="connsiteY15" fmla="*/ 106562 h 1159550"/>
                <a:gd name="connsiteX16" fmla="*/ 4888654 w 6163779"/>
                <a:gd name="connsiteY16" fmla="*/ 63027 h 1159550"/>
                <a:gd name="connsiteX17" fmla="*/ 4937565 w 6163779"/>
                <a:gd name="connsiteY17" fmla="*/ 133771 h 1159550"/>
                <a:gd name="connsiteX18" fmla="*/ 5081579 w 6163779"/>
                <a:gd name="connsiteY18" fmla="*/ 781345 h 1159550"/>
                <a:gd name="connsiteX19" fmla="*/ 5133206 w 6163779"/>
                <a:gd name="connsiteY19" fmla="*/ 816717 h 1159550"/>
                <a:gd name="connsiteX20" fmla="*/ 5521772 w 6163779"/>
                <a:gd name="connsiteY20" fmla="*/ 824879 h 1159550"/>
                <a:gd name="connsiteX21" fmla="*/ 5578834 w 6163779"/>
                <a:gd name="connsiteY21" fmla="*/ 884739 h 1159550"/>
                <a:gd name="connsiteX22" fmla="*/ 5633179 w 6163779"/>
                <a:gd name="connsiteY22" fmla="*/ 933715 h 1159550"/>
                <a:gd name="connsiteX23" fmla="*/ 5834255 w 6163779"/>
                <a:gd name="connsiteY23" fmla="*/ 903785 h 1159550"/>
                <a:gd name="connsiteX24" fmla="*/ 6114130 w 6163779"/>
                <a:gd name="connsiteY24" fmla="*/ 871135 h 1159550"/>
                <a:gd name="connsiteX25" fmla="*/ 6157606 w 6163779"/>
                <a:gd name="connsiteY25" fmla="*/ 909227 h 1159550"/>
                <a:gd name="connsiteX26" fmla="*/ 6097827 w 6163779"/>
                <a:gd name="connsiteY26" fmla="*/ 944599 h 1159550"/>
                <a:gd name="connsiteX27" fmla="*/ 5817951 w 6163779"/>
                <a:gd name="connsiteY27" fmla="*/ 1094248 h 1159550"/>
                <a:gd name="connsiteX28" fmla="*/ 5375041 w 6163779"/>
                <a:gd name="connsiteY28" fmla="*/ 1159550 h 1159550"/>
                <a:gd name="connsiteX29" fmla="*/ 747578 w 6163779"/>
                <a:gd name="connsiteY29" fmla="*/ 1156829 h 1159550"/>
                <a:gd name="connsiteX30" fmla="*/ 133481 w 6163779"/>
                <a:gd name="connsiteY30" fmla="*/ 1001738 h 1159550"/>
                <a:gd name="connsiteX31" fmla="*/ 79136 w 6163779"/>
                <a:gd name="connsiteY31" fmla="*/ 958203 h 1159550"/>
                <a:gd name="connsiteX32" fmla="*/ 336 w 6163779"/>
                <a:gd name="connsiteY32" fmla="*/ 914669 h 1159550"/>
                <a:gd name="connsiteX33" fmla="*/ 49247 w 6163779"/>
                <a:gd name="connsiteY33" fmla="*/ 871135 h 1159550"/>
                <a:gd name="connsiteX34" fmla="*/ 551936 w 6163779"/>
                <a:gd name="connsiteY34" fmla="*/ 933715 h 1159550"/>
                <a:gd name="connsiteX35" fmla="*/ 579109 w 6163779"/>
                <a:gd name="connsiteY35" fmla="*/ 898344 h 1159550"/>
                <a:gd name="connsiteX36" fmla="*/ 652474 w 6163779"/>
                <a:gd name="connsiteY36" fmla="*/ 824879 h 1159550"/>
                <a:gd name="connsiteX37" fmla="*/ 1019302 w 6163779"/>
                <a:gd name="connsiteY37" fmla="*/ 816717 h 1159550"/>
                <a:gd name="connsiteX38" fmla="*/ 1084516 w 6163779"/>
                <a:gd name="connsiteY38" fmla="*/ 773182 h 1159550"/>
                <a:gd name="connsiteX39" fmla="*/ 1220378 w 6163779"/>
                <a:gd name="connsiteY39" fmla="*/ 141933 h 1159550"/>
                <a:gd name="connsiteX40" fmla="*/ 1252985 w 6163779"/>
                <a:gd name="connsiteY40" fmla="*/ 71190 h 1159550"/>
                <a:gd name="connsiteX41" fmla="*/ 1315481 w 6163779"/>
                <a:gd name="connsiteY41" fmla="*/ 92957 h 1159550"/>
                <a:gd name="connsiteX42" fmla="*/ 1350806 w 6163779"/>
                <a:gd name="connsiteY42" fmla="*/ 136492 h 1159550"/>
                <a:gd name="connsiteX43" fmla="*/ 1394281 w 6163779"/>
                <a:gd name="connsiteY43" fmla="*/ 76632 h 1159550"/>
                <a:gd name="connsiteX44" fmla="*/ 1416019 w 6163779"/>
                <a:gd name="connsiteY44" fmla="*/ 14051 h 1159550"/>
                <a:gd name="connsiteX45" fmla="*/ 1505688 w 6163779"/>
                <a:gd name="connsiteY45" fmla="*/ 19493 h 1159550"/>
                <a:gd name="connsiteX46" fmla="*/ 1541013 w 6163779"/>
                <a:gd name="connsiteY46" fmla="*/ 112004 h 1159550"/>
                <a:gd name="connsiteX47" fmla="*/ 1521992 w 6163779"/>
                <a:gd name="connsiteY47" fmla="*/ 264374 h 1159550"/>
                <a:gd name="connsiteX48" fmla="*/ 1570902 w 6163779"/>
                <a:gd name="connsiteY48" fmla="*/ 297025 h 1159550"/>
                <a:gd name="connsiteX49" fmla="*/ 1663288 w 6163779"/>
                <a:gd name="connsiteY49" fmla="*/ 294304 h 1159550"/>
                <a:gd name="connsiteX50" fmla="*/ 4508241 w 6163779"/>
                <a:gd name="connsiteY50" fmla="*/ 294304 h 1159550"/>
                <a:gd name="connsiteX51" fmla="*/ 4568020 w 6163779"/>
                <a:gd name="connsiteY51" fmla="*/ 294304 h 1159550"/>
                <a:gd name="connsiteX52" fmla="*/ 4641385 w 6163779"/>
                <a:gd name="connsiteY52" fmla="*/ 160980 h 1159550"/>
                <a:gd name="connsiteX53" fmla="*/ 4703882 w 6163779"/>
                <a:gd name="connsiteY53" fmla="*/ 3168 h 1159550"/>
                <a:gd name="connsiteX54" fmla="*/ 4730163 w 6163779"/>
                <a:gd name="connsiteY54" fmla="*/ 914 h 115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163779" h="1159550">
                  <a:moveTo>
                    <a:pt x="4855064" y="365122"/>
                  </a:moveTo>
                  <a:cubicBezTo>
                    <a:pt x="4843175" y="365465"/>
                    <a:pt x="4828908" y="369586"/>
                    <a:pt x="4819397" y="369586"/>
                  </a:cubicBezTo>
                  <a:cubicBezTo>
                    <a:pt x="4240573" y="369586"/>
                    <a:pt x="3664466" y="369586"/>
                    <a:pt x="3085643" y="369586"/>
                  </a:cubicBezTo>
                  <a:cubicBezTo>
                    <a:pt x="2506819" y="369586"/>
                    <a:pt x="1930713" y="369586"/>
                    <a:pt x="1351889" y="369586"/>
                  </a:cubicBezTo>
                  <a:cubicBezTo>
                    <a:pt x="1341019" y="369586"/>
                    <a:pt x="1327431" y="366839"/>
                    <a:pt x="1313844" y="369586"/>
                  </a:cubicBezTo>
                  <a:cubicBezTo>
                    <a:pt x="1302974" y="369586"/>
                    <a:pt x="1286669" y="364091"/>
                    <a:pt x="1286669" y="386072"/>
                  </a:cubicBezTo>
                  <a:cubicBezTo>
                    <a:pt x="1286669" y="405305"/>
                    <a:pt x="1300257" y="402557"/>
                    <a:pt x="1311126" y="402557"/>
                  </a:cubicBezTo>
                  <a:cubicBezTo>
                    <a:pt x="1379064" y="399810"/>
                    <a:pt x="1444283" y="410800"/>
                    <a:pt x="1512220" y="410800"/>
                  </a:cubicBezTo>
                  <a:cubicBezTo>
                    <a:pt x="2615518" y="408053"/>
                    <a:pt x="3716099" y="424538"/>
                    <a:pt x="4819397" y="402557"/>
                  </a:cubicBezTo>
                  <a:cubicBezTo>
                    <a:pt x="4841136" y="402557"/>
                    <a:pt x="4879181" y="413548"/>
                    <a:pt x="4876464" y="383324"/>
                  </a:cubicBezTo>
                  <a:cubicBezTo>
                    <a:pt x="4876464" y="368213"/>
                    <a:pt x="4866953" y="364778"/>
                    <a:pt x="4855064" y="365122"/>
                  </a:cubicBezTo>
                  <a:close/>
                  <a:moveTo>
                    <a:pt x="4730163" y="914"/>
                  </a:moveTo>
                  <a:cubicBezTo>
                    <a:pt x="4752453" y="5888"/>
                    <a:pt x="4763662" y="30377"/>
                    <a:pt x="4771813" y="54865"/>
                  </a:cubicBezTo>
                  <a:cubicBezTo>
                    <a:pt x="4777248" y="65748"/>
                    <a:pt x="4774530" y="82074"/>
                    <a:pt x="4774530" y="95678"/>
                  </a:cubicBezTo>
                  <a:cubicBezTo>
                    <a:pt x="4771813" y="120166"/>
                    <a:pt x="4790834" y="136492"/>
                    <a:pt x="4807137" y="141933"/>
                  </a:cubicBezTo>
                  <a:cubicBezTo>
                    <a:pt x="4826158" y="147375"/>
                    <a:pt x="4831592" y="122887"/>
                    <a:pt x="4839744" y="106562"/>
                  </a:cubicBezTo>
                  <a:cubicBezTo>
                    <a:pt x="4850613" y="87515"/>
                    <a:pt x="4845179" y="49423"/>
                    <a:pt x="4888654" y="63027"/>
                  </a:cubicBezTo>
                  <a:cubicBezTo>
                    <a:pt x="4926696" y="76632"/>
                    <a:pt x="4937565" y="92957"/>
                    <a:pt x="4937565" y="133771"/>
                  </a:cubicBezTo>
                  <a:cubicBezTo>
                    <a:pt x="4942999" y="359605"/>
                    <a:pt x="4972889" y="579998"/>
                    <a:pt x="5081579" y="781345"/>
                  </a:cubicBezTo>
                  <a:cubicBezTo>
                    <a:pt x="5092448" y="805833"/>
                    <a:pt x="5106034" y="816717"/>
                    <a:pt x="5133206" y="816717"/>
                  </a:cubicBezTo>
                  <a:cubicBezTo>
                    <a:pt x="5263634" y="811275"/>
                    <a:pt x="5394061" y="822158"/>
                    <a:pt x="5521772" y="824879"/>
                  </a:cubicBezTo>
                  <a:cubicBezTo>
                    <a:pt x="5565248" y="827600"/>
                    <a:pt x="5586986" y="841205"/>
                    <a:pt x="5578834" y="884739"/>
                  </a:cubicBezTo>
                  <a:cubicBezTo>
                    <a:pt x="5570682" y="930994"/>
                    <a:pt x="5597855" y="950041"/>
                    <a:pt x="5633179" y="933715"/>
                  </a:cubicBezTo>
                  <a:cubicBezTo>
                    <a:pt x="5698392" y="906506"/>
                    <a:pt x="5769041" y="917390"/>
                    <a:pt x="5834255" y="903785"/>
                  </a:cubicBezTo>
                  <a:cubicBezTo>
                    <a:pt x="5926641" y="887460"/>
                    <a:pt x="6019027" y="882018"/>
                    <a:pt x="6114130" y="871135"/>
                  </a:cubicBezTo>
                  <a:cubicBezTo>
                    <a:pt x="6138586" y="868414"/>
                    <a:pt x="6179344" y="854809"/>
                    <a:pt x="6157606" y="909227"/>
                  </a:cubicBezTo>
                  <a:cubicBezTo>
                    <a:pt x="6144020" y="930994"/>
                    <a:pt x="6119565" y="933715"/>
                    <a:pt x="6097827" y="944599"/>
                  </a:cubicBezTo>
                  <a:cubicBezTo>
                    <a:pt x="6019027" y="1020784"/>
                    <a:pt x="5918489" y="1056156"/>
                    <a:pt x="5817951" y="1094248"/>
                  </a:cubicBezTo>
                  <a:cubicBezTo>
                    <a:pt x="5676655" y="1148666"/>
                    <a:pt x="5524489" y="1156829"/>
                    <a:pt x="5375041" y="1159550"/>
                  </a:cubicBezTo>
                  <a:cubicBezTo>
                    <a:pt x="3834364" y="1159550"/>
                    <a:pt x="2290971" y="1159550"/>
                    <a:pt x="747578" y="1156829"/>
                  </a:cubicBezTo>
                  <a:cubicBezTo>
                    <a:pt x="532916" y="1156829"/>
                    <a:pt x="323688" y="1116016"/>
                    <a:pt x="133481" y="1001738"/>
                  </a:cubicBezTo>
                  <a:cubicBezTo>
                    <a:pt x="114461" y="988133"/>
                    <a:pt x="95440" y="977250"/>
                    <a:pt x="79136" y="958203"/>
                  </a:cubicBezTo>
                  <a:cubicBezTo>
                    <a:pt x="49247" y="952762"/>
                    <a:pt x="32943" y="920111"/>
                    <a:pt x="336" y="914669"/>
                  </a:cubicBezTo>
                  <a:cubicBezTo>
                    <a:pt x="-2381" y="879297"/>
                    <a:pt x="11205" y="865693"/>
                    <a:pt x="49247" y="871135"/>
                  </a:cubicBezTo>
                  <a:cubicBezTo>
                    <a:pt x="217716" y="892902"/>
                    <a:pt x="386185" y="909227"/>
                    <a:pt x="551936" y="933715"/>
                  </a:cubicBezTo>
                  <a:cubicBezTo>
                    <a:pt x="589978" y="939157"/>
                    <a:pt x="579109" y="914669"/>
                    <a:pt x="579109" y="898344"/>
                  </a:cubicBezTo>
                  <a:cubicBezTo>
                    <a:pt x="581826" y="827600"/>
                    <a:pt x="581826" y="830321"/>
                    <a:pt x="652474" y="824879"/>
                  </a:cubicBezTo>
                  <a:cubicBezTo>
                    <a:pt x="774750" y="819438"/>
                    <a:pt x="897026" y="813996"/>
                    <a:pt x="1019302" y="816717"/>
                  </a:cubicBezTo>
                  <a:cubicBezTo>
                    <a:pt x="1051909" y="816717"/>
                    <a:pt x="1070930" y="803112"/>
                    <a:pt x="1084516" y="773182"/>
                  </a:cubicBezTo>
                  <a:cubicBezTo>
                    <a:pt x="1182337" y="571836"/>
                    <a:pt x="1223095" y="362326"/>
                    <a:pt x="1220378" y="141933"/>
                  </a:cubicBezTo>
                  <a:cubicBezTo>
                    <a:pt x="1220378" y="109283"/>
                    <a:pt x="1225812" y="87515"/>
                    <a:pt x="1252985" y="71190"/>
                  </a:cubicBezTo>
                  <a:cubicBezTo>
                    <a:pt x="1285592" y="49423"/>
                    <a:pt x="1304612" y="57586"/>
                    <a:pt x="1315481" y="92957"/>
                  </a:cubicBezTo>
                  <a:cubicBezTo>
                    <a:pt x="1320916" y="112004"/>
                    <a:pt x="1320916" y="141933"/>
                    <a:pt x="1350806" y="136492"/>
                  </a:cubicBezTo>
                  <a:cubicBezTo>
                    <a:pt x="1377978" y="133771"/>
                    <a:pt x="1391564" y="106562"/>
                    <a:pt x="1394281" y="76632"/>
                  </a:cubicBezTo>
                  <a:cubicBezTo>
                    <a:pt x="1396999" y="54865"/>
                    <a:pt x="1391564" y="30377"/>
                    <a:pt x="1416019" y="14051"/>
                  </a:cubicBezTo>
                  <a:cubicBezTo>
                    <a:pt x="1448626" y="-4995"/>
                    <a:pt x="1475799" y="-2274"/>
                    <a:pt x="1505688" y="19493"/>
                  </a:cubicBezTo>
                  <a:cubicBezTo>
                    <a:pt x="1532861" y="43981"/>
                    <a:pt x="1560033" y="68469"/>
                    <a:pt x="1541013" y="112004"/>
                  </a:cubicBezTo>
                  <a:cubicBezTo>
                    <a:pt x="1519275" y="160980"/>
                    <a:pt x="1497537" y="207235"/>
                    <a:pt x="1521992" y="264374"/>
                  </a:cubicBezTo>
                  <a:cubicBezTo>
                    <a:pt x="1535578" y="294304"/>
                    <a:pt x="1546447" y="297025"/>
                    <a:pt x="1570902" y="297025"/>
                  </a:cubicBezTo>
                  <a:cubicBezTo>
                    <a:pt x="1600792" y="297025"/>
                    <a:pt x="1633399" y="294304"/>
                    <a:pt x="1663288" y="294304"/>
                  </a:cubicBezTo>
                  <a:cubicBezTo>
                    <a:pt x="2611606" y="294304"/>
                    <a:pt x="3559923" y="294304"/>
                    <a:pt x="4508241" y="294304"/>
                  </a:cubicBezTo>
                  <a:cubicBezTo>
                    <a:pt x="4529979" y="294304"/>
                    <a:pt x="4548999" y="294304"/>
                    <a:pt x="4568020" y="294304"/>
                  </a:cubicBezTo>
                  <a:cubicBezTo>
                    <a:pt x="4641385" y="291583"/>
                    <a:pt x="4676710" y="226281"/>
                    <a:pt x="4641385" y="160980"/>
                  </a:cubicBezTo>
                  <a:cubicBezTo>
                    <a:pt x="4581606" y="57586"/>
                    <a:pt x="4622365" y="33097"/>
                    <a:pt x="4703882" y="3168"/>
                  </a:cubicBezTo>
                  <a:cubicBezTo>
                    <a:pt x="4714071" y="-234"/>
                    <a:pt x="4722733" y="-744"/>
                    <a:pt x="4730163" y="914"/>
                  </a:cubicBezTo>
                  <a:close/>
                </a:path>
              </a:pathLst>
            </a:custGeom>
            <a:grpFill/>
            <a:ln w="9525">
              <a:solidFill>
                <a:srgbClr val="DBDBDB">
                  <a:lumMod val="50000"/>
                </a:srgb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21B38325-0EBD-42BA-B8D6-7A726A8A8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1375" y="2219325"/>
              <a:ext cx="2657475" cy="1189037"/>
            </a:xfrm>
            <a:custGeom>
              <a:avLst/>
              <a:gdLst>
                <a:gd name="T0" fmla="*/ 7 w 978"/>
                <a:gd name="T1" fmla="*/ 59 h 437"/>
                <a:gd name="T2" fmla="*/ 60 w 978"/>
                <a:gd name="T3" fmla="*/ 23 h 437"/>
                <a:gd name="T4" fmla="*/ 73 w 978"/>
                <a:gd name="T5" fmla="*/ 2 h 437"/>
                <a:gd name="T6" fmla="*/ 148 w 978"/>
                <a:gd name="T7" fmla="*/ 5 h 437"/>
                <a:gd name="T8" fmla="*/ 190 w 978"/>
                <a:gd name="T9" fmla="*/ 33 h 437"/>
                <a:gd name="T10" fmla="*/ 210 w 978"/>
                <a:gd name="T11" fmla="*/ 82 h 437"/>
                <a:gd name="T12" fmla="*/ 260 w 978"/>
                <a:gd name="T13" fmla="*/ 84 h 437"/>
                <a:gd name="T14" fmla="*/ 273 w 978"/>
                <a:gd name="T15" fmla="*/ 41 h 437"/>
                <a:gd name="T16" fmla="*/ 315 w 978"/>
                <a:gd name="T17" fmla="*/ 24 h 437"/>
                <a:gd name="T18" fmla="*/ 691 w 978"/>
                <a:gd name="T19" fmla="*/ 37 h 437"/>
                <a:gd name="T20" fmla="*/ 714 w 978"/>
                <a:gd name="T21" fmla="*/ 71 h 437"/>
                <a:gd name="T22" fmla="*/ 763 w 978"/>
                <a:gd name="T23" fmla="*/ 86 h 437"/>
                <a:gd name="T24" fmla="*/ 777 w 978"/>
                <a:gd name="T25" fmla="*/ 41 h 437"/>
                <a:gd name="T26" fmla="*/ 814 w 978"/>
                <a:gd name="T27" fmla="*/ 25 h 437"/>
                <a:gd name="T28" fmla="*/ 849 w 978"/>
                <a:gd name="T29" fmla="*/ 2 h 437"/>
                <a:gd name="T30" fmla="*/ 911 w 978"/>
                <a:gd name="T31" fmla="*/ 16 h 437"/>
                <a:gd name="T32" fmla="*/ 948 w 978"/>
                <a:gd name="T33" fmla="*/ 39 h 437"/>
                <a:gd name="T34" fmla="*/ 969 w 978"/>
                <a:gd name="T35" fmla="*/ 72 h 437"/>
                <a:gd name="T36" fmla="*/ 947 w 978"/>
                <a:gd name="T37" fmla="*/ 430 h 437"/>
                <a:gd name="T38" fmla="*/ 903 w 978"/>
                <a:gd name="T39" fmla="*/ 218 h 437"/>
                <a:gd name="T40" fmla="*/ 784 w 978"/>
                <a:gd name="T41" fmla="*/ 189 h 437"/>
                <a:gd name="T42" fmla="*/ 764 w 978"/>
                <a:gd name="T43" fmla="*/ 409 h 437"/>
                <a:gd name="T44" fmla="*/ 688 w 978"/>
                <a:gd name="T45" fmla="*/ 430 h 437"/>
                <a:gd name="T46" fmla="*/ 669 w 978"/>
                <a:gd name="T47" fmla="*/ 95 h 437"/>
                <a:gd name="T48" fmla="*/ 574 w 978"/>
                <a:gd name="T49" fmla="*/ 46 h 437"/>
                <a:gd name="T50" fmla="*/ 331 w 978"/>
                <a:gd name="T51" fmla="*/ 59 h 437"/>
                <a:gd name="T52" fmla="*/ 306 w 978"/>
                <a:gd name="T53" fmla="*/ 89 h 437"/>
                <a:gd name="T54" fmla="*/ 283 w 978"/>
                <a:gd name="T55" fmla="*/ 430 h 437"/>
                <a:gd name="T56" fmla="*/ 211 w 978"/>
                <a:gd name="T57" fmla="*/ 415 h 437"/>
                <a:gd name="T58" fmla="*/ 186 w 978"/>
                <a:gd name="T59" fmla="*/ 189 h 437"/>
                <a:gd name="T60" fmla="*/ 75 w 978"/>
                <a:gd name="T61" fmla="*/ 206 h 437"/>
                <a:gd name="T62" fmla="*/ 58 w 978"/>
                <a:gd name="T63" fmla="*/ 430 h 437"/>
                <a:gd name="T64" fmla="*/ 7 w 978"/>
                <a:gd name="T65" fmla="*/ 379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8" h="437">
                  <a:moveTo>
                    <a:pt x="7" y="235"/>
                  </a:moveTo>
                  <a:cubicBezTo>
                    <a:pt x="7" y="176"/>
                    <a:pt x="7" y="117"/>
                    <a:pt x="7" y="59"/>
                  </a:cubicBezTo>
                  <a:cubicBezTo>
                    <a:pt x="7" y="50"/>
                    <a:pt x="12" y="46"/>
                    <a:pt x="18" y="40"/>
                  </a:cubicBezTo>
                  <a:cubicBezTo>
                    <a:pt x="31" y="27"/>
                    <a:pt x="46" y="27"/>
                    <a:pt x="60" y="23"/>
                  </a:cubicBezTo>
                  <a:cubicBezTo>
                    <a:pt x="61" y="23"/>
                    <a:pt x="61" y="22"/>
                    <a:pt x="62" y="21"/>
                  </a:cubicBezTo>
                  <a:cubicBezTo>
                    <a:pt x="67" y="16"/>
                    <a:pt x="60" y="2"/>
                    <a:pt x="73" y="2"/>
                  </a:cubicBezTo>
                  <a:cubicBezTo>
                    <a:pt x="97" y="1"/>
                    <a:pt x="120" y="2"/>
                    <a:pt x="143" y="2"/>
                  </a:cubicBezTo>
                  <a:cubicBezTo>
                    <a:pt x="145" y="2"/>
                    <a:pt x="148" y="4"/>
                    <a:pt x="148" y="5"/>
                  </a:cubicBezTo>
                  <a:cubicBezTo>
                    <a:pt x="149" y="30"/>
                    <a:pt x="167" y="24"/>
                    <a:pt x="182" y="24"/>
                  </a:cubicBezTo>
                  <a:cubicBezTo>
                    <a:pt x="187" y="25"/>
                    <a:pt x="188" y="29"/>
                    <a:pt x="190" y="33"/>
                  </a:cubicBezTo>
                  <a:cubicBezTo>
                    <a:pt x="191" y="35"/>
                    <a:pt x="191" y="40"/>
                    <a:pt x="192" y="40"/>
                  </a:cubicBezTo>
                  <a:cubicBezTo>
                    <a:pt x="226" y="41"/>
                    <a:pt x="208" y="67"/>
                    <a:pt x="210" y="82"/>
                  </a:cubicBezTo>
                  <a:cubicBezTo>
                    <a:pt x="212" y="93"/>
                    <a:pt x="215" y="101"/>
                    <a:pt x="227" y="97"/>
                  </a:cubicBezTo>
                  <a:cubicBezTo>
                    <a:pt x="238" y="93"/>
                    <a:pt x="259" y="111"/>
                    <a:pt x="260" y="84"/>
                  </a:cubicBezTo>
                  <a:cubicBezTo>
                    <a:pt x="261" y="74"/>
                    <a:pt x="261" y="65"/>
                    <a:pt x="260" y="56"/>
                  </a:cubicBezTo>
                  <a:cubicBezTo>
                    <a:pt x="260" y="46"/>
                    <a:pt x="262" y="40"/>
                    <a:pt x="273" y="41"/>
                  </a:cubicBezTo>
                  <a:cubicBezTo>
                    <a:pt x="276" y="42"/>
                    <a:pt x="282" y="40"/>
                    <a:pt x="282" y="40"/>
                  </a:cubicBezTo>
                  <a:cubicBezTo>
                    <a:pt x="283" y="14"/>
                    <a:pt x="305" y="23"/>
                    <a:pt x="315" y="24"/>
                  </a:cubicBezTo>
                  <a:cubicBezTo>
                    <a:pt x="435" y="26"/>
                    <a:pt x="555" y="23"/>
                    <a:pt x="675" y="24"/>
                  </a:cubicBezTo>
                  <a:cubicBezTo>
                    <a:pt x="683" y="25"/>
                    <a:pt x="693" y="23"/>
                    <a:pt x="691" y="37"/>
                  </a:cubicBezTo>
                  <a:cubicBezTo>
                    <a:pt x="691" y="38"/>
                    <a:pt x="693" y="41"/>
                    <a:pt x="694" y="41"/>
                  </a:cubicBezTo>
                  <a:cubicBezTo>
                    <a:pt x="721" y="37"/>
                    <a:pt x="714" y="57"/>
                    <a:pt x="714" y="71"/>
                  </a:cubicBezTo>
                  <a:cubicBezTo>
                    <a:pt x="714" y="95"/>
                    <a:pt x="734" y="107"/>
                    <a:pt x="757" y="97"/>
                  </a:cubicBezTo>
                  <a:cubicBezTo>
                    <a:pt x="762" y="95"/>
                    <a:pt x="763" y="91"/>
                    <a:pt x="763" y="86"/>
                  </a:cubicBezTo>
                  <a:cubicBezTo>
                    <a:pt x="763" y="76"/>
                    <a:pt x="763" y="67"/>
                    <a:pt x="763" y="58"/>
                  </a:cubicBezTo>
                  <a:cubicBezTo>
                    <a:pt x="762" y="47"/>
                    <a:pt x="763" y="39"/>
                    <a:pt x="777" y="41"/>
                  </a:cubicBezTo>
                  <a:cubicBezTo>
                    <a:pt x="780" y="42"/>
                    <a:pt x="786" y="40"/>
                    <a:pt x="786" y="39"/>
                  </a:cubicBezTo>
                  <a:cubicBezTo>
                    <a:pt x="785" y="16"/>
                    <a:pt x="803" y="27"/>
                    <a:pt x="814" y="25"/>
                  </a:cubicBezTo>
                  <a:cubicBezTo>
                    <a:pt x="819" y="24"/>
                    <a:pt x="823" y="24"/>
                    <a:pt x="824" y="18"/>
                  </a:cubicBezTo>
                  <a:cubicBezTo>
                    <a:pt x="826" y="2"/>
                    <a:pt x="838" y="2"/>
                    <a:pt x="849" y="2"/>
                  </a:cubicBezTo>
                  <a:cubicBezTo>
                    <a:pt x="864" y="2"/>
                    <a:pt x="879" y="2"/>
                    <a:pt x="893" y="2"/>
                  </a:cubicBezTo>
                  <a:cubicBezTo>
                    <a:pt x="904" y="1"/>
                    <a:pt x="914" y="0"/>
                    <a:pt x="911" y="16"/>
                  </a:cubicBezTo>
                  <a:cubicBezTo>
                    <a:pt x="909" y="27"/>
                    <a:pt x="918" y="25"/>
                    <a:pt x="925" y="26"/>
                  </a:cubicBezTo>
                  <a:cubicBezTo>
                    <a:pt x="934" y="27"/>
                    <a:pt x="949" y="19"/>
                    <a:pt x="948" y="39"/>
                  </a:cubicBezTo>
                  <a:cubicBezTo>
                    <a:pt x="948" y="40"/>
                    <a:pt x="949" y="41"/>
                    <a:pt x="950" y="41"/>
                  </a:cubicBezTo>
                  <a:cubicBezTo>
                    <a:pt x="978" y="38"/>
                    <a:pt x="969" y="60"/>
                    <a:pt x="969" y="72"/>
                  </a:cubicBezTo>
                  <a:cubicBezTo>
                    <a:pt x="969" y="184"/>
                    <a:pt x="969" y="296"/>
                    <a:pt x="970" y="408"/>
                  </a:cubicBezTo>
                  <a:cubicBezTo>
                    <a:pt x="970" y="426"/>
                    <a:pt x="965" y="431"/>
                    <a:pt x="947" y="430"/>
                  </a:cubicBezTo>
                  <a:cubicBezTo>
                    <a:pt x="903" y="429"/>
                    <a:pt x="903" y="430"/>
                    <a:pt x="903" y="386"/>
                  </a:cubicBezTo>
                  <a:cubicBezTo>
                    <a:pt x="903" y="330"/>
                    <a:pt x="903" y="274"/>
                    <a:pt x="903" y="218"/>
                  </a:cubicBezTo>
                  <a:cubicBezTo>
                    <a:pt x="903" y="190"/>
                    <a:pt x="903" y="190"/>
                    <a:pt x="876" y="190"/>
                  </a:cubicBezTo>
                  <a:cubicBezTo>
                    <a:pt x="846" y="190"/>
                    <a:pt x="815" y="191"/>
                    <a:pt x="784" y="189"/>
                  </a:cubicBezTo>
                  <a:cubicBezTo>
                    <a:pt x="767" y="188"/>
                    <a:pt x="763" y="196"/>
                    <a:pt x="763" y="211"/>
                  </a:cubicBezTo>
                  <a:cubicBezTo>
                    <a:pt x="763" y="277"/>
                    <a:pt x="762" y="343"/>
                    <a:pt x="764" y="409"/>
                  </a:cubicBezTo>
                  <a:cubicBezTo>
                    <a:pt x="764" y="428"/>
                    <a:pt x="758" y="431"/>
                    <a:pt x="741" y="430"/>
                  </a:cubicBezTo>
                  <a:cubicBezTo>
                    <a:pt x="724" y="428"/>
                    <a:pt x="705" y="428"/>
                    <a:pt x="688" y="430"/>
                  </a:cubicBezTo>
                  <a:cubicBezTo>
                    <a:pt x="672" y="431"/>
                    <a:pt x="669" y="425"/>
                    <a:pt x="669" y="411"/>
                  </a:cubicBezTo>
                  <a:cubicBezTo>
                    <a:pt x="669" y="305"/>
                    <a:pt x="669" y="200"/>
                    <a:pt x="669" y="95"/>
                  </a:cubicBezTo>
                  <a:cubicBezTo>
                    <a:pt x="669" y="79"/>
                    <a:pt x="675" y="59"/>
                    <a:pt x="647" y="61"/>
                  </a:cubicBezTo>
                  <a:cubicBezTo>
                    <a:pt x="627" y="35"/>
                    <a:pt x="599" y="47"/>
                    <a:pt x="574" y="46"/>
                  </a:cubicBezTo>
                  <a:cubicBezTo>
                    <a:pt x="501" y="45"/>
                    <a:pt x="428" y="46"/>
                    <a:pt x="354" y="46"/>
                  </a:cubicBezTo>
                  <a:cubicBezTo>
                    <a:pt x="345" y="46"/>
                    <a:pt x="331" y="41"/>
                    <a:pt x="331" y="59"/>
                  </a:cubicBezTo>
                  <a:cubicBezTo>
                    <a:pt x="331" y="60"/>
                    <a:pt x="328" y="62"/>
                    <a:pt x="326" y="61"/>
                  </a:cubicBezTo>
                  <a:cubicBezTo>
                    <a:pt x="302" y="58"/>
                    <a:pt x="306" y="75"/>
                    <a:pt x="306" y="89"/>
                  </a:cubicBezTo>
                  <a:cubicBezTo>
                    <a:pt x="306" y="195"/>
                    <a:pt x="305" y="301"/>
                    <a:pt x="306" y="407"/>
                  </a:cubicBezTo>
                  <a:cubicBezTo>
                    <a:pt x="307" y="427"/>
                    <a:pt x="301" y="431"/>
                    <a:pt x="283" y="430"/>
                  </a:cubicBezTo>
                  <a:cubicBezTo>
                    <a:pt x="264" y="428"/>
                    <a:pt x="244" y="429"/>
                    <a:pt x="225" y="430"/>
                  </a:cubicBezTo>
                  <a:cubicBezTo>
                    <a:pt x="213" y="430"/>
                    <a:pt x="211" y="426"/>
                    <a:pt x="211" y="415"/>
                  </a:cubicBezTo>
                  <a:cubicBezTo>
                    <a:pt x="211" y="349"/>
                    <a:pt x="211" y="282"/>
                    <a:pt x="211" y="215"/>
                  </a:cubicBezTo>
                  <a:cubicBezTo>
                    <a:pt x="212" y="196"/>
                    <a:pt x="208" y="188"/>
                    <a:pt x="186" y="189"/>
                  </a:cubicBezTo>
                  <a:cubicBezTo>
                    <a:pt x="155" y="191"/>
                    <a:pt x="124" y="190"/>
                    <a:pt x="92" y="189"/>
                  </a:cubicBezTo>
                  <a:cubicBezTo>
                    <a:pt x="79" y="189"/>
                    <a:pt x="75" y="192"/>
                    <a:pt x="75" y="206"/>
                  </a:cubicBezTo>
                  <a:cubicBezTo>
                    <a:pt x="76" y="275"/>
                    <a:pt x="75" y="344"/>
                    <a:pt x="75" y="412"/>
                  </a:cubicBezTo>
                  <a:cubicBezTo>
                    <a:pt x="76" y="426"/>
                    <a:pt x="73" y="431"/>
                    <a:pt x="58" y="430"/>
                  </a:cubicBezTo>
                  <a:cubicBezTo>
                    <a:pt x="42" y="428"/>
                    <a:pt x="20" y="437"/>
                    <a:pt x="10" y="427"/>
                  </a:cubicBezTo>
                  <a:cubicBezTo>
                    <a:pt x="0" y="417"/>
                    <a:pt x="7" y="395"/>
                    <a:pt x="7" y="379"/>
                  </a:cubicBezTo>
                  <a:cubicBezTo>
                    <a:pt x="7" y="331"/>
                    <a:pt x="7" y="283"/>
                    <a:pt x="7" y="235"/>
                  </a:cubicBezTo>
                  <a:close/>
                </a:path>
              </a:pathLst>
            </a:custGeom>
            <a:grpFill/>
            <a:ln w="9525">
              <a:solidFill>
                <a:srgbClr val="DBDBDB">
                  <a:lumMod val="50000"/>
                </a:srgb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88394263-8A34-4CA4-95DA-C1471A1EB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7200" y="1930400"/>
              <a:ext cx="877887" cy="304800"/>
            </a:xfrm>
            <a:custGeom>
              <a:avLst/>
              <a:gdLst>
                <a:gd name="T0" fmla="*/ 161 w 323"/>
                <a:gd name="T1" fmla="*/ 112 h 112"/>
                <a:gd name="T2" fmla="*/ 19 w 323"/>
                <a:gd name="T3" fmla="*/ 112 h 112"/>
                <a:gd name="T4" fmla="*/ 1 w 323"/>
                <a:gd name="T5" fmla="*/ 93 h 112"/>
                <a:gd name="T6" fmla="*/ 1 w 323"/>
                <a:gd name="T7" fmla="*/ 17 h 112"/>
                <a:gd name="T8" fmla="*/ 16 w 323"/>
                <a:gd name="T9" fmla="*/ 0 h 112"/>
                <a:gd name="T10" fmla="*/ 304 w 323"/>
                <a:gd name="T11" fmla="*/ 0 h 112"/>
                <a:gd name="T12" fmla="*/ 322 w 323"/>
                <a:gd name="T13" fmla="*/ 20 h 112"/>
                <a:gd name="T14" fmla="*/ 322 w 323"/>
                <a:gd name="T15" fmla="*/ 96 h 112"/>
                <a:gd name="T16" fmla="*/ 305 w 323"/>
                <a:gd name="T17" fmla="*/ 112 h 112"/>
                <a:gd name="T18" fmla="*/ 161 w 323"/>
                <a:gd name="T1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3" h="112">
                  <a:moveTo>
                    <a:pt x="161" y="112"/>
                  </a:moveTo>
                  <a:cubicBezTo>
                    <a:pt x="114" y="112"/>
                    <a:pt x="66" y="111"/>
                    <a:pt x="19" y="112"/>
                  </a:cubicBezTo>
                  <a:cubicBezTo>
                    <a:pt x="4" y="112"/>
                    <a:pt x="0" y="107"/>
                    <a:pt x="1" y="93"/>
                  </a:cubicBezTo>
                  <a:cubicBezTo>
                    <a:pt x="2" y="68"/>
                    <a:pt x="2" y="42"/>
                    <a:pt x="1" y="17"/>
                  </a:cubicBezTo>
                  <a:cubicBezTo>
                    <a:pt x="1" y="5"/>
                    <a:pt x="3" y="0"/>
                    <a:pt x="16" y="0"/>
                  </a:cubicBezTo>
                  <a:cubicBezTo>
                    <a:pt x="112" y="1"/>
                    <a:pt x="208" y="1"/>
                    <a:pt x="304" y="0"/>
                  </a:cubicBezTo>
                  <a:cubicBezTo>
                    <a:pt x="319" y="0"/>
                    <a:pt x="323" y="5"/>
                    <a:pt x="322" y="20"/>
                  </a:cubicBezTo>
                  <a:cubicBezTo>
                    <a:pt x="321" y="45"/>
                    <a:pt x="321" y="71"/>
                    <a:pt x="322" y="96"/>
                  </a:cubicBezTo>
                  <a:cubicBezTo>
                    <a:pt x="323" y="110"/>
                    <a:pt x="317" y="112"/>
                    <a:pt x="305" y="112"/>
                  </a:cubicBezTo>
                  <a:cubicBezTo>
                    <a:pt x="257" y="111"/>
                    <a:pt x="209" y="112"/>
                    <a:pt x="161" y="112"/>
                  </a:cubicBezTo>
                  <a:close/>
                </a:path>
              </a:pathLst>
            </a:custGeom>
            <a:grpFill/>
            <a:ln w="9525">
              <a:solidFill>
                <a:srgbClr val="DBDBDB">
                  <a:lumMod val="50000"/>
                </a:srgb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988CB186-DA69-4C68-86B0-470FFAB65612}"/>
              </a:ext>
            </a:extLst>
          </p:cNvPr>
          <p:cNvGrpSpPr>
            <a:grpSpLocks noChangeAspect="1"/>
          </p:cNvGrpSpPr>
          <p:nvPr/>
        </p:nvGrpSpPr>
        <p:grpSpPr>
          <a:xfrm>
            <a:off x="4064000" y="5718900"/>
            <a:ext cx="1653525" cy="720000"/>
            <a:chOff x="433708" y="2470619"/>
            <a:chExt cx="2866028" cy="1247965"/>
          </a:xfrm>
          <a:noFill/>
        </p:grpSpPr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9BE210DA-0167-48CF-A76C-FBF1726CB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08" y="2470619"/>
              <a:ext cx="2866028" cy="1247965"/>
            </a:xfrm>
            <a:custGeom>
              <a:avLst/>
              <a:gdLst>
                <a:gd name="connsiteX0" fmla="*/ 1805633 w 2866028"/>
                <a:gd name="connsiteY0" fmla="*/ 759832 h 1247965"/>
                <a:gd name="connsiteX1" fmla="*/ 1799970 w 2866028"/>
                <a:gd name="connsiteY1" fmla="*/ 807737 h 1247965"/>
                <a:gd name="connsiteX2" fmla="*/ 1805633 w 2866028"/>
                <a:gd name="connsiteY2" fmla="*/ 759832 h 1247965"/>
                <a:gd name="connsiteX3" fmla="*/ 1794070 w 2866028"/>
                <a:gd name="connsiteY3" fmla="*/ 704493 h 1247965"/>
                <a:gd name="connsiteX4" fmla="*/ 1788407 w 2866028"/>
                <a:gd name="connsiteY4" fmla="*/ 755702 h 1247965"/>
                <a:gd name="connsiteX5" fmla="*/ 1794070 w 2866028"/>
                <a:gd name="connsiteY5" fmla="*/ 704493 h 1247965"/>
                <a:gd name="connsiteX6" fmla="*/ 1772922 w 2866028"/>
                <a:gd name="connsiteY6" fmla="*/ 645025 h 1247965"/>
                <a:gd name="connsiteX7" fmla="*/ 1761740 w 2866028"/>
                <a:gd name="connsiteY7" fmla="*/ 765613 h 1247965"/>
                <a:gd name="connsiteX8" fmla="*/ 1779911 w 2866028"/>
                <a:gd name="connsiteY8" fmla="*/ 646444 h 1247965"/>
                <a:gd name="connsiteX9" fmla="*/ 1772922 w 2866028"/>
                <a:gd name="connsiteY9" fmla="*/ 645025 h 1247965"/>
                <a:gd name="connsiteX10" fmla="*/ 1746048 w 2866028"/>
                <a:gd name="connsiteY10" fmla="*/ 571281 h 1247965"/>
                <a:gd name="connsiteX11" fmla="*/ 1740541 w 2866028"/>
                <a:gd name="connsiteY11" fmla="*/ 584030 h 1247965"/>
                <a:gd name="connsiteX12" fmla="*/ 1746048 w 2866028"/>
                <a:gd name="connsiteY12" fmla="*/ 803606 h 1247965"/>
                <a:gd name="connsiteX13" fmla="*/ 1751554 w 2866028"/>
                <a:gd name="connsiteY13" fmla="*/ 785190 h 1247965"/>
                <a:gd name="connsiteX14" fmla="*/ 1755684 w 2866028"/>
                <a:gd name="connsiteY14" fmla="*/ 635029 h 1247965"/>
                <a:gd name="connsiteX15" fmla="*/ 1755684 w 2866028"/>
                <a:gd name="connsiteY15" fmla="*/ 584030 h 1247965"/>
                <a:gd name="connsiteX16" fmla="*/ 1746048 w 2866028"/>
                <a:gd name="connsiteY16" fmla="*/ 571281 h 1247965"/>
                <a:gd name="connsiteX17" fmla="*/ 1703683 w 2866028"/>
                <a:gd name="connsiteY17" fmla="*/ 482314 h 1247965"/>
                <a:gd name="connsiteX18" fmla="*/ 1717793 w 2866028"/>
                <a:gd name="connsiteY18" fmla="*/ 820951 h 1247965"/>
                <a:gd name="connsiteX19" fmla="*/ 1723437 w 2866028"/>
                <a:gd name="connsiteY19" fmla="*/ 802532 h 1247965"/>
                <a:gd name="connsiteX20" fmla="*/ 1724848 w 2866028"/>
                <a:gd name="connsiteY20" fmla="*/ 551742 h 1247965"/>
                <a:gd name="connsiteX21" fmla="*/ 1703683 w 2866028"/>
                <a:gd name="connsiteY21" fmla="*/ 482314 h 1247965"/>
                <a:gd name="connsiteX22" fmla="*/ 1918782 w 2866028"/>
                <a:gd name="connsiteY22" fmla="*/ 417065 h 1247965"/>
                <a:gd name="connsiteX23" fmla="*/ 1903296 w 2866028"/>
                <a:gd name="connsiteY23" fmla="*/ 466687 h 1247965"/>
                <a:gd name="connsiteX24" fmla="*/ 1883585 w 2866028"/>
                <a:gd name="connsiteY24" fmla="*/ 570184 h 1247965"/>
                <a:gd name="connsiteX25" fmla="*/ 1917374 w 2866028"/>
                <a:gd name="connsiteY25" fmla="*/ 764417 h 1247965"/>
                <a:gd name="connsiteX26" fmla="*/ 1928637 w 2866028"/>
                <a:gd name="connsiteY26" fmla="*/ 775759 h 1247965"/>
                <a:gd name="connsiteX27" fmla="*/ 1937084 w 2866028"/>
                <a:gd name="connsiteY27" fmla="*/ 761582 h 1247965"/>
                <a:gd name="connsiteX28" fmla="*/ 1932861 w 2866028"/>
                <a:gd name="connsiteY28" fmla="*/ 697782 h 1247965"/>
                <a:gd name="connsiteX29" fmla="*/ 1925821 w 2866028"/>
                <a:gd name="connsiteY29" fmla="*/ 434078 h 1247965"/>
                <a:gd name="connsiteX30" fmla="*/ 1918782 w 2866028"/>
                <a:gd name="connsiteY30" fmla="*/ 417065 h 1247965"/>
                <a:gd name="connsiteX31" fmla="*/ 1807373 w 2866028"/>
                <a:gd name="connsiteY31" fmla="*/ 281269 h 1247965"/>
                <a:gd name="connsiteX32" fmla="*/ 1798755 w 2866028"/>
                <a:gd name="connsiteY32" fmla="*/ 290855 h 1247965"/>
                <a:gd name="connsiteX33" fmla="*/ 1805790 w 2866028"/>
                <a:gd name="connsiteY33" fmla="*/ 347657 h 1247965"/>
                <a:gd name="connsiteX34" fmla="*/ 1815640 w 2866028"/>
                <a:gd name="connsiteY34" fmla="*/ 356177 h 1247965"/>
                <a:gd name="connsiteX35" fmla="*/ 1824083 w 2866028"/>
                <a:gd name="connsiteY35" fmla="*/ 343397 h 1247965"/>
                <a:gd name="connsiteX36" fmla="*/ 1828305 w 2866028"/>
                <a:gd name="connsiteY36" fmla="*/ 296535 h 1247965"/>
                <a:gd name="connsiteX37" fmla="*/ 1821269 w 2866028"/>
                <a:gd name="connsiteY37" fmla="*/ 282334 h 1247965"/>
                <a:gd name="connsiteX38" fmla="*/ 1807373 w 2866028"/>
                <a:gd name="connsiteY38" fmla="*/ 281269 h 1247965"/>
                <a:gd name="connsiteX39" fmla="*/ 1872090 w 2866028"/>
                <a:gd name="connsiteY39" fmla="*/ 272524 h 1247965"/>
                <a:gd name="connsiteX40" fmla="*/ 1843834 w 2866028"/>
                <a:gd name="connsiteY40" fmla="*/ 288076 h 1247965"/>
                <a:gd name="connsiteX41" fmla="*/ 1831119 w 2866028"/>
                <a:gd name="connsiteY41" fmla="*/ 394109 h 1247965"/>
                <a:gd name="connsiteX42" fmla="*/ 1831119 w 2866028"/>
                <a:gd name="connsiteY42" fmla="*/ 402591 h 1247965"/>
                <a:gd name="connsiteX43" fmla="*/ 1845247 w 2866028"/>
                <a:gd name="connsiteY43" fmla="*/ 429453 h 1247965"/>
                <a:gd name="connsiteX44" fmla="*/ 1857962 w 2866028"/>
                <a:gd name="connsiteY44" fmla="*/ 404005 h 1247965"/>
                <a:gd name="connsiteX45" fmla="*/ 1879154 w 2866028"/>
                <a:gd name="connsiteY45" fmla="*/ 295145 h 1247965"/>
                <a:gd name="connsiteX46" fmla="*/ 1872090 w 2866028"/>
                <a:gd name="connsiteY46" fmla="*/ 272524 h 1247965"/>
                <a:gd name="connsiteX47" fmla="*/ 1913163 w 2866028"/>
                <a:gd name="connsiteY47" fmla="*/ 266510 h 1247965"/>
                <a:gd name="connsiteX48" fmla="*/ 1894821 w 2866028"/>
                <a:gd name="connsiteY48" fmla="*/ 282115 h 1247965"/>
                <a:gd name="connsiteX49" fmla="*/ 1860957 w 2866028"/>
                <a:gd name="connsiteY49" fmla="*/ 462288 h 1247965"/>
                <a:gd name="connsiteX50" fmla="*/ 1862368 w 2866028"/>
                <a:gd name="connsiteY50" fmla="*/ 497755 h 1247965"/>
                <a:gd name="connsiteX51" fmla="*/ 1873656 w 2866028"/>
                <a:gd name="connsiteY51" fmla="*/ 504848 h 1247965"/>
                <a:gd name="connsiteX52" fmla="*/ 1880711 w 2866028"/>
                <a:gd name="connsiteY52" fmla="*/ 497755 h 1247965"/>
                <a:gd name="connsiteX53" fmla="*/ 1921629 w 2866028"/>
                <a:gd name="connsiteY53" fmla="*/ 309070 h 1247965"/>
                <a:gd name="connsiteX54" fmla="*/ 1921629 w 2866028"/>
                <a:gd name="connsiteY54" fmla="*/ 283534 h 1247965"/>
                <a:gd name="connsiteX55" fmla="*/ 1913163 w 2866028"/>
                <a:gd name="connsiteY55" fmla="*/ 266510 h 1247965"/>
                <a:gd name="connsiteX56" fmla="*/ 2056732 w 2866028"/>
                <a:gd name="connsiteY56" fmla="*/ 265 h 1247965"/>
                <a:gd name="connsiteX57" fmla="*/ 2108164 w 2866028"/>
                <a:gd name="connsiteY57" fmla="*/ 8596 h 1247965"/>
                <a:gd name="connsiteX58" fmla="*/ 2262282 w 2866028"/>
                <a:gd name="connsiteY58" fmla="*/ 133383 h 1247965"/>
                <a:gd name="connsiteX59" fmla="*/ 2586071 w 2866028"/>
                <a:gd name="connsiteY59" fmla="*/ 641043 h 1247965"/>
                <a:gd name="connsiteX60" fmla="*/ 2860372 w 2866028"/>
                <a:gd name="connsiteY60" fmla="*/ 1225276 h 1247965"/>
                <a:gd name="connsiteX61" fmla="*/ 2866028 w 2866028"/>
                <a:gd name="connsiteY61" fmla="*/ 1246547 h 1247965"/>
                <a:gd name="connsiteX62" fmla="*/ 2600210 w 2866028"/>
                <a:gd name="connsiteY62" fmla="*/ 1247965 h 1247965"/>
                <a:gd name="connsiteX63" fmla="*/ 2581829 w 2866028"/>
                <a:gd name="connsiteY63" fmla="*/ 1229531 h 1247965"/>
                <a:gd name="connsiteX64" fmla="*/ 2337220 w 2866028"/>
                <a:gd name="connsiteY64" fmla="*/ 641043 h 1247965"/>
                <a:gd name="connsiteX65" fmla="*/ 2142098 w 2866028"/>
                <a:gd name="connsiteY65" fmla="*/ 309221 h 1247965"/>
                <a:gd name="connsiteX66" fmla="*/ 2102508 w 2866028"/>
                <a:gd name="connsiteY66" fmla="*/ 272352 h 1247965"/>
                <a:gd name="connsiteX67" fmla="*/ 2061504 w 2866028"/>
                <a:gd name="connsiteY67" fmla="*/ 282278 h 1247965"/>
                <a:gd name="connsiteX68" fmla="*/ 2036054 w 2866028"/>
                <a:gd name="connsiteY68" fmla="*/ 394303 h 1247965"/>
                <a:gd name="connsiteX69" fmla="*/ 2010603 w 2866028"/>
                <a:gd name="connsiteY69" fmla="*/ 974283 h 1247965"/>
                <a:gd name="connsiteX70" fmla="*/ 1894661 w 2866028"/>
                <a:gd name="connsiteY70" fmla="*/ 935996 h 1247965"/>
                <a:gd name="connsiteX71" fmla="*/ 1848001 w 2866028"/>
                <a:gd name="connsiteY71" fmla="*/ 931742 h 1247965"/>
                <a:gd name="connsiteX72" fmla="*/ 1846412 w 2866028"/>
                <a:gd name="connsiteY72" fmla="*/ 926455 h 1247965"/>
                <a:gd name="connsiteX73" fmla="*/ 1840457 w 2866028"/>
                <a:gd name="connsiteY73" fmla="*/ 874642 h 1247965"/>
                <a:gd name="connsiteX74" fmla="*/ 1828091 w 2866028"/>
                <a:gd name="connsiteY74" fmla="*/ 823440 h 1247965"/>
                <a:gd name="connsiteX75" fmla="*/ 1822438 w 2866028"/>
                <a:gd name="connsiteY75" fmla="*/ 814935 h 1247965"/>
                <a:gd name="connsiteX76" fmla="*/ 1813958 w 2866028"/>
                <a:gd name="connsiteY76" fmla="*/ 819188 h 1247965"/>
                <a:gd name="connsiteX77" fmla="*/ 1795585 w 2866028"/>
                <a:gd name="connsiteY77" fmla="*/ 928324 h 1247965"/>
                <a:gd name="connsiteX78" fmla="*/ 1797436 w 2866028"/>
                <a:gd name="connsiteY78" fmla="*/ 928273 h 1247965"/>
                <a:gd name="connsiteX79" fmla="*/ 1797100 w 2866028"/>
                <a:gd name="connsiteY79" fmla="*/ 930324 h 1247965"/>
                <a:gd name="connsiteX80" fmla="*/ 1706609 w 2866028"/>
                <a:gd name="connsiteY80" fmla="*/ 927487 h 1247965"/>
                <a:gd name="connsiteX81" fmla="*/ 1691056 w 2866028"/>
                <a:gd name="connsiteY81" fmla="*/ 557378 h 1247965"/>
                <a:gd name="connsiteX82" fmla="*/ 1688228 w 2866028"/>
                <a:gd name="connsiteY82" fmla="*/ 496402 h 1247965"/>
                <a:gd name="connsiteX83" fmla="*/ 1377164 w 2866028"/>
                <a:gd name="connsiteY83" fmla="*/ 299294 h 1247965"/>
                <a:gd name="connsiteX84" fmla="*/ 1167903 w 2866028"/>
                <a:gd name="connsiteY84" fmla="*/ 449607 h 1247965"/>
                <a:gd name="connsiteX85" fmla="*/ 723930 w 2866028"/>
                <a:gd name="connsiteY85" fmla="*/ 943086 h 1247965"/>
                <a:gd name="connsiteX86" fmla="*/ 521739 w 2866028"/>
                <a:gd name="connsiteY86" fmla="*/ 1230949 h 1247965"/>
                <a:gd name="connsiteX87" fmla="*/ 496289 w 2866028"/>
                <a:gd name="connsiteY87" fmla="*/ 1247965 h 1247965"/>
                <a:gd name="connsiteX88" fmla="*/ 12726 w 2866028"/>
                <a:gd name="connsiteY88" fmla="*/ 1246547 h 1247965"/>
                <a:gd name="connsiteX89" fmla="*/ 0 w 2866028"/>
                <a:gd name="connsiteY89" fmla="*/ 1243711 h 1247965"/>
                <a:gd name="connsiteX90" fmla="*/ 100389 w 2866028"/>
                <a:gd name="connsiteY90" fmla="*/ 1114669 h 1247965"/>
                <a:gd name="connsiteX91" fmla="*/ 322376 w 2866028"/>
                <a:gd name="connsiteY91" fmla="*/ 846659 h 1247965"/>
                <a:gd name="connsiteX92" fmla="*/ 856839 w 2866028"/>
                <a:gd name="connsiteY92" fmla="*/ 312057 h 1247965"/>
                <a:gd name="connsiteX93" fmla="*/ 1173559 w 2866028"/>
                <a:gd name="connsiteY93" fmla="*/ 102186 h 1247965"/>
                <a:gd name="connsiteX94" fmla="*/ 1412512 w 2866028"/>
                <a:gd name="connsiteY94" fmla="*/ 44047 h 1247965"/>
                <a:gd name="connsiteX95" fmla="*/ 1675502 w 2866028"/>
                <a:gd name="connsiteY95" fmla="*/ 158908 h 1247965"/>
                <a:gd name="connsiteX96" fmla="*/ 1715092 w 2866028"/>
                <a:gd name="connsiteY96" fmla="*/ 202867 h 1247965"/>
                <a:gd name="connsiteX97" fmla="*/ 1741957 w 2866028"/>
                <a:gd name="connsiteY97" fmla="*/ 211376 h 1247965"/>
                <a:gd name="connsiteX98" fmla="*/ 1901731 w 2866028"/>
                <a:gd name="connsiteY98" fmla="*/ 190105 h 1247965"/>
                <a:gd name="connsiteX99" fmla="*/ 1927181 w 2866028"/>
                <a:gd name="connsiteY99" fmla="*/ 164580 h 1247965"/>
                <a:gd name="connsiteX100" fmla="*/ 2006361 w 2866028"/>
                <a:gd name="connsiteY100" fmla="*/ 18522 h 1247965"/>
                <a:gd name="connsiteX101" fmla="*/ 2056732 w 2866028"/>
                <a:gd name="connsiteY101" fmla="*/ 265 h 1247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2866028" h="1247965">
                  <a:moveTo>
                    <a:pt x="1805633" y="759832"/>
                  </a:moveTo>
                  <a:cubicBezTo>
                    <a:pt x="1807049" y="776740"/>
                    <a:pt x="1791474" y="789421"/>
                    <a:pt x="1799970" y="807737"/>
                  </a:cubicBezTo>
                  <a:cubicBezTo>
                    <a:pt x="1807049" y="792238"/>
                    <a:pt x="1811297" y="776740"/>
                    <a:pt x="1805633" y="759832"/>
                  </a:cubicBezTo>
                  <a:close/>
                  <a:moveTo>
                    <a:pt x="1794070" y="704493"/>
                  </a:moveTo>
                  <a:cubicBezTo>
                    <a:pt x="1791239" y="721563"/>
                    <a:pt x="1779911" y="737210"/>
                    <a:pt x="1788407" y="755702"/>
                  </a:cubicBezTo>
                  <a:cubicBezTo>
                    <a:pt x="1796902" y="738632"/>
                    <a:pt x="1799734" y="721563"/>
                    <a:pt x="1794070" y="704493"/>
                  </a:cubicBezTo>
                  <a:close/>
                  <a:moveTo>
                    <a:pt x="1772922" y="645025"/>
                  </a:moveTo>
                  <a:cubicBezTo>
                    <a:pt x="1768729" y="686167"/>
                    <a:pt x="1765933" y="725890"/>
                    <a:pt x="1761740" y="765613"/>
                  </a:cubicBezTo>
                  <a:cubicBezTo>
                    <a:pt x="1777116" y="727309"/>
                    <a:pt x="1772922" y="686167"/>
                    <a:pt x="1779911" y="646444"/>
                  </a:cubicBezTo>
                  <a:cubicBezTo>
                    <a:pt x="1777116" y="646444"/>
                    <a:pt x="1775718" y="646444"/>
                    <a:pt x="1772922" y="645025"/>
                  </a:cubicBezTo>
                  <a:close/>
                  <a:moveTo>
                    <a:pt x="1746048" y="571281"/>
                  </a:moveTo>
                  <a:cubicBezTo>
                    <a:pt x="1737788" y="571281"/>
                    <a:pt x="1740541" y="579780"/>
                    <a:pt x="1740541" y="584030"/>
                  </a:cubicBezTo>
                  <a:cubicBezTo>
                    <a:pt x="1741918" y="656278"/>
                    <a:pt x="1743295" y="728525"/>
                    <a:pt x="1746048" y="803606"/>
                  </a:cubicBezTo>
                  <a:cubicBezTo>
                    <a:pt x="1752931" y="796523"/>
                    <a:pt x="1751554" y="790857"/>
                    <a:pt x="1751554" y="785190"/>
                  </a:cubicBezTo>
                  <a:cubicBezTo>
                    <a:pt x="1751554" y="735608"/>
                    <a:pt x="1750178" y="684610"/>
                    <a:pt x="1755684" y="635029"/>
                  </a:cubicBezTo>
                  <a:cubicBezTo>
                    <a:pt x="1758437" y="618029"/>
                    <a:pt x="1757061" y="601030"/>
                    <a:pt x="1755684" y="584030"/>
                  </a:cubicBezTo>
                  <a:cubicBezTo>
                    <a:pt x="1755684" y="578364"/>
                    <a:pt x="1754307" y="569864"/>
                    <a:pt x="1746048" y="571281"/>
                  </a:cubicBezTo>
                  <a:close/>
                  <a:moveTo>
                    <a:pt x="1703683" y="482314"/>
                  </a:moveTo>
                  <a:cubicBezTo>
                    <a:pt x="1702272" y="597082"/>
                    <a:pt x="1717793" y="707600"/>
                    <a:pt x="1717793" y="820951"/>
                  </a:cubicBezTo>
                  <a:cubicBezTo>
                    <a:pt x="1724848" y="813867"/>
                    <a:pt x="1723437" y="808199"/>
                    <a:pt x="1723437" y="802532"/>
                  </a:cubicBezTo>
                  <a:cubicBezTo>
                    <a:pt x="1724848" y="718935"/>
                    <a:pt x="1726259" y="635338"/>
                    <a:pt x="1724848" y="551742"/>
                  </a:cubicBezTo>
                  <a:cubicBezTo>
                    <a:pt x="1723437" y="530488"/>
                    <a:pt x="1736136" y="502151"/>
                    <a:pt x="1703683" y="482314"/>
                  </a:cubicBezTo>
                  <a:close/>
                  <a:moveTo>
                    <a:pt x="1918782" y="417065"/>
                  </a:moveTo>
                  <a:cubicBezTo>
                    <a:pt x="1906111" y="431243"/>
                    <a:pt x="1906111" y="449674"/>
                    <a:pt x="1903296" y="466687"/>
                  </a:cubicBezTo>
                  <a:cubicBezTo>
                    <a:pt x="1894848" y="500713"/>
                    <a:pt x="1876546" y="534740"/>
                    <a:pt x="1883585" y="570184"/>
                  </a:cubicBezTo>
                  <a:cubicBezTo>
                    <a:pt x="1894848" y="633983"/>
                    <a:pt x="1911743" y="697782"/>
                    <a:pt x="1917374" y="764417"/>
                  </a:cubicBezTo>
                  <a:cubicBezTo>
                    <a:pt x="1917374" y="771506"/>
                    <a:pt x="1920190" y="777177"/>
                    <a:pt x="1928637" y="775759"/>
                  </a:cubicBezTo>
                  <a:cubicBezTo>
                    <a:pt x="1938492" y="775759"/>
                    <a:pt x="1937084" y="768671"/>
                    <a:pt x="1937084" y="761582"/>
                  </a:cubicBezTo>
                  <a:cubicBezTo>
                    <a:pt x="1935676" y="740315"/>
                    <a:pt x="1932861" y="719049"/>
                    <a:pt x="1932861" y="697782"/>
                  </a:cubicBezTo>
                  <a:cubicBezTo>
                    <a:pt x="1930045" y="609881"/>
                    <a:pt x="1928637" y="521980"/>
                    <a:pt x="1925821" y="434078"/>
                  </a:cubicBezTo>
                  <a:cubicBezTo>
                    <a:pt x="1925821" y="428407"/>
                    <a:pt x="1928637" y="421318"/>
                    <a:pt x="1918782" y="417065"/>
                  </a:cubicBezTo>
                  <a:close/>
                  <a:moveTo>
                    <a:pt x="1807373" y="281269"/>
                  </a:moveTo>
                  <a:cubicBezTo>
                    <a:pt x="1802976" y="281624"/>
                    <a:pt x="1799458" y="283754"/>
                    <a:pt x="1798755" y="290855"/>
                  </a:cubicBezTo>
                  <a:cubicBezTo>
                    <a:pt x="1794533" y="310735"/>
                    <a:pt x="1793126" y="330616"/>
                    <a:pt x="1805790" y="347657"/>
                  </a:cubicBezTo>
                  <a:cubicBezTo>
                    <a:pt x="1808605" y="351917"/>
                    <a:pt x="1810012" y="357597"/>
                    <a:pt x="1815640" y="356177"/>
                  </a:cubicBezTo>
                  <a:cubicBezTo>
                    <a:pt x="1822676" y="356177"/>
                    <a:pt x="1822676" y="349077"/>
                    <a:pt x="1824083" y="343397"/>
                  </a:cubicBezTo>
                  <a:cubicBezTo>
                    <a:pt x="1825491" y="327776"/>
                    <a:pt x="1826898" y="312155"/>
                    <a:pt x="1828305" y="296535"/>
                  </a:cubicBezTo>
                  <a:cubicBezTo>
                    <a:pt x="1829712" y="289435"/>
                    <a:pt x="1831119" y="282334"/>
                    <a:pt x="1821269" y="282334"/>
                  </a:cubicBezTo>
                  <a:cubicBezTo>
                    <a:pt x="1817048" y="282334"/>
                    <a:pt x="1811771" y="280914"/>
                    <a:pt x="1807373" y="281269"/>
                  </a:cubicBezTo>
                  <a:close/>
                  <a:moveTo>
                    <a:pt x="1872090" y="272524"/>
                  </a:moveTo>
                  <a:cubicBezTo>
                    <a:pt x="1862200" y="272524"/>
                    <a:pt x="1846660" y="272524"/>
                    <a:pt x="1843834" y="288076"/>
                  </a:cubicBezTo>
                  <a:cubicBezTo>
                    <a:pt x="1839596" y="323420"/>
                    <a:pt x="1835357" y="358764"/>
                    <a:pt x="1831119" y="394109"/>
                  </a:cubicBezTo>
                  <a:cubicBezTo>
                    <a:pt x="1831119" y="396936"/>
                    <a:pt x="1831119" y="399764"/>
                    <a:pt x="1831119" y="402591"/>
                  </a:cubicBezTo>
                  <a:cubicBezTo>
                    <a:pt x="1832532" y="413902"/>
                    <a:pt x="1833945" y="429453"/>
                    <a:pt x="1845247" y="429453"/>
                  </a:cubicBezTo>
                  <a:cubicBezTo>
                    <a:pt x="1857962" y="429453"/>
                    <a:pt x="1856549" y="413902"/>
                    <a:pt x="1857962" y="404005"/>
                  </a:cubicBezTo>
                  <a:cubicBezTo>
                    <a:pt x="1865026" y="368661"/>
                    <a:pt x="1872090" y="331903"/>
                    <a:pt x="1879154" y="295145"/>
                  </a:cubicBezTo>
                  <a:cubicBezTo>
                    <a:pt x="1881980" y="286662"/>
                    <a:pt x="1884805" y="273938"/>
                    <a:pt x="1872090" y="272524"/>
                  </a:cubicBezTo>
                  <a:close/>
                  <a:moveTo>
                    <a:pt x="1913163" y="266510"/>
                  </a:moveTo>
                  <a:cubicBezTo>
                    <a:pt x="1901875" y="265091"/>
                    <a:pt x="1897643" y="270766"/>
                    <a:pt x="1894821" y="282115"/>
                  </a:cubicBezTo>
                  <a:cubicBezTo>
                    <a:pt x="1883533" y="341700"/>
                    <a:pt x="1872245" y="401285"/>
                    <a:pt x="1860957" y="462288"/>
                  </a:cubicBezTo>
                  <a:cubicBezTo>
                    <a:pt x="1858135" y="473637"/>
                    <a:pt x="1856724" y="486406"/>
                    <a:pt x="1862368" y="497755"/>
                  </a:cubicBezTo>
                  <a:cubicBezTo>
                    <a:pt x="1865190" y="502011"/>
                    <a:pt x="1868012" y="506267"/>
                    <a:pt x="1873656" y="504848"/>
                  </a:cubicBezTo>
                  <a:cubicBezTo>
                    <a:pt x="1876478" y="504848"/>
                    <a:pt x="1879300" y="500592"/>
                    <a:pt x="1880711" y="497755"/>
                  </a:cubicBezTo>
                  <a:cubicBezTo>
                    <a:pt x="1893410" y="433914"/>
                    <a:pt x="1915985" y="372911"/>
                    <a:pt x="1921629" y="309070"/>
                  </a:cubicBezTo>
                  <a:cubicBezTo>
                    <a:pt x="1921629" y="300558"/>
                    <a:pt x="1921629" y="292046"/>
                    <a:pt x="1921629" y="283534"/>
                  </a:cubicBezTo>
                  <a:cubicBezTo>
                    <a:pt x="1920218" y="276441"/>
                    <a:pt x="1924451" y="266510"/>
                    <a:pt x="1913163" y="266510"/>
                  </a:cubicBezTo>
                  <a:close/>
                  <a:moveTo>
                    <a:pt x="2056732" y="265"/>
                  </a:moveTo>
                  <a:cubicBezTo>
                    <a:pt x="2073523" y="-976"/>
                    <a:pt x="2090490" y="2214"/>
                    <a:pt x="2108164" y="8596"/>
                  </a:cubicBezTo>
                  <a:cubicBezTo>
                    <a:pt x="2171790" y="35538"/>
                    <a:pt x="2219864" y="82334"/>
                    <a:pt x="2262282" y="133383"/>
                  </a:cubicBezTo>
                  <a:cubicBezTo>
                    <a:pt x="2392363" y="287950"/>
                    <a:pt x="2491338" y="463787"/>
                    <a:pt x="2586071" y="641043"/>
                  </a:cubicBezTo>
                  <a:cubicBezTo>
                    <a:pt x="2687873" y="831061"/>
                    <a:pt x="2775537" y="1028168"/>
                    <a:pt x="2860372" y="1225276"/>
                  </a:cubicBezTo>
                  <a:cubicBezTo>
                    <a:pt x="2861786" y="1232367"/>
                    <a:pt x="2863200" y="1238039"/>
                    <a:pt x="2866028" y="1246547"/>
                  </a:cubicBezTo>
                  <a:cubicBezTo>
                    <a:pt x="2775537" y="1246547"/>
                    <a:pt x="2687873" y="1246547"/>
                    <a:pt x="2600210" y="1247965"/>
                  </a:cubicBezTo>
                  <a:cubicBezTo>
                    <a:pt x="2586071" y="1247965"/>
                    <a:pt x="2584657" y="1238039"/>
                    <a:pt x="2581829" y="1229531"/>
                  </a:cubicBezTo>
                  <a:cubicBezTo>
                    <a:pt x="2506891" y="1031005"/>
                    <a:pt x="2429125" y="832479"/>
                    <a:pt x="2337220" y="641043"/>
                  </a:cubicBezTo>
                  <a:cubicBezTo>
                    <a:pt x="2280663" y="524763"/>
                    <a:pt x="2224106" y="409902"/>
                    <a:pt x="2142098" y="309221"/>
                  </a:cubicBezTo>
                  <a:cubicBezTo>
                    <a:pt x="2130787" y="295040"/>
                    <a:pt x="2116647" y="283696"/>
                    <a:pt x="2102508" y="272352"/>
                  </a:cubicBezTo>
                  <a:cubicBezTo>
                    <a:pt x="2084127" y="255335"/>
                    <a:pt x="2071402" y="262425"/>
                    <a:pt x="2061504" y="282278"/>
                  </a:cubicBezTo>
                  <a:cubicBezTo>
                    <a:pt x="2044537" y="317729"/>
                    <a:pt x="2040295" y="356016"/>
                    <a:pt x="2036054" y="394303"/>
                  </a:cubicBezTo>
                  <a:cubicBezTo>
                    <a:pt x="2012017" y="587157"/>
                    <a:pt x="2012017" y="780011"/>
                    <a:pt x="2010603" y="974283"/>
                  </a:cubicBezTo>
                  <a:cubicBezTo>
                    <a:pt x="1979497" y="937414"/>
                    <a:pt x="1938493" y="935996"/>
                    <a:pt x="1894661" y="935996"/>
                  </a:cubicBezTo>
                  <a:cubicBezTo>
                    <a:pt x="1879108" y="935996"/>
                    <a:pt x="1863555" y="937414"/>
                    <a:pt x="1848001" y="931742"/>
                  </a:cubicBezTo>
                  <a:lnTo>
                    <a:pt x="1846412" y="926455"/>
                  </a:lnTo>
                  <a:lnTo>
                    <a:pt x="1840457" y="874642"/>
                  </a:lnTo>
                  <a:cubicBezTo>
                    <a:pt x="1836217" y="857456"/>
                    <a:pt x="1830917" y="840448"/>
                    <a:pt x="1828091" y="823440"/>
                  </a:cubicBezTo>
                  <a:cubicBezTo>
                    <a:pt x="1828091" y="820605"/>
                    <a:pt x="1825264" y="816353"/>
                    <a:pt x="1822438" y="814935"/>
                  </a:cubicBezTo>
                  <a:cubicBezTo>
                    <a:pt x="1819611" y="813518"/>
                    <a:pt x="1815371" y="814935"/>
                    <a:pt x="1813958" y="819188"/>
                  </a:cubicBezTo>
                  <a:cubicBezTo>
                    <a:pt x="1808305" y="856039"/>
                    <a:pt x="1785692" y="888638"/>
                    <a:pt x="1795585" y="928324"/>
                  </a:cubicBezTo>
                  <a:lnTo>
                    <a:pt x="1797436" y="928273"/>
                  </a:lnTo>
                  <a:lnTo>
                    <a:pt x="1797100" y="930324"/>
                  </a:lnTo>
                  <a:cubicBezTo>
                    <a:pt x="1767408" y="931742"/>
                    <a:pt x="1736301" y="934578"/>
                    <a:pt x="1706609" y="927487"/>
                  </a:cubicBezTo>
                  <a:cubicBezTo>
                    <a:pt x="1700953" y="804118"/>
                    <a:pt x="1696711" y="680748"/>
                    <a:pt x="1691056" y="557378"/>
                  </a:cubicBezTo>
                  <a:cubicBezTo>
                    <a:pt x="1691056" y="537526"/>
                    <a:pt x="1689642" y="516255"/>
                    <a:pt x="1688228" y="496402"/>
                  </a:cubicBezTo>
                  <a:cubicBezTo>
                    <a:pt x="1683986" y="331909"/>
                    <a:pt x="1528454" y="234064"/>
                    <a:pt x="1377164" y="299294"/>
                  </a:cubicBezTo>
                  <a:cubicBezTo>
                    <a:pt x="1296570" y="333327"/>
                    <a:pt x="1231530" y="391467"/>
                    <a:pt x="1167903" y="449607"/>
                  </a:cubicBezTo>
                  <a:cubicBezTo>
                    <a:pt x="1005302" y="601338"/>
                    <a:pt x="858253" y="765831"/>
                    <a:pt x="723930" y="943086"/>
                  </a:cubicBezTo>
                  <a:cubicBezTo>
                    <a:pt x="653234" y="1036677"/>
                    <a:pt x="583952" y="1131686"/>
                    <a:pt x="521739" y="1230949"/>
                  </a:cubicBezTo>
                  <a:cubicBezTo>
                    <a:pt x="516084" y="1240875"/>
                    <a:pt x="510428" y="1247965"/>
                    <a:pt x="496289" y="1247965"/>
                  </a:cubicBezTo>
                  <a:cubicBezTo>
                    <a:pt x="335101" y="1246547"/>
                    <a:pt x="173913" y="1247965"/>
                    <a:pt x="12726" y="1246547"/>
                  </a:cubicBezTo>
                  <a:cubicBezTo>
                    <a:pt x="9898" y="1246547"/>
                    <a:pt x="7070" y="1246547"/>
                    <a:pt x="0" y="1243711"/>
                  </a:cubicBezTo>
                  <a:cubicBezTo>
                    <a:pt x="35349" y="1199752"/>
                    <a:pt x="67869" y="1157210"/>
                    <a:pt x="100389" y="1114669"/>
                  </a:cubicBezTo>
                  <a:cubicBezTo>
                    <a:pt x="172499" y="1023914"/>
                    <a:pt x="246024" y="934578"/>
                    <a:pt x="322376" y="846659"/>
                  </a:cubicBezTo>
                  <a:cubicBezTo>
                    <a:pt x="487805" y="655223"/>
                    <a:pt x="661718" y="472296"/>
                    <a:pt x="856839" y="312057"/>
                  </a:cubicBezTo>
                  <a:cubicBezTo>
                    <a:pt x="955814" y="229810"/>
                    <a:pt x="1059031" y="156072"/>
                    <a:pt x="1173559" y="102186"/>
                  </a:cubicBezTo>
                  <a:cubicBezTo>
                    <a:pt x="1249911" y="66735"/>
                    <a:pt x="1327677" y="42629"/>
                    <a:pt x="1412512" y="44047"/>
                  </a:cubicBezTo>
                  <a:cubicBezTo>
                    <a:pt x="1515729" y="45465"/>
                    <a:pt x="1603392" y="83752"/>
                    <a:pt x="1675502" y="158908"/>
                  </a:cubicBezTo>
                  <a:cubicBezTo>
                    <a:pt x="1689642" y="173089"/>
                    <a:pt x="1703781" y="187269"/>
                    <a:pt x="1715092" y="202867"/>
                  </a:cubicBezTo>
                  <a:cubicBezTo>
                    <a:pt x="1723576" y="212794"/>
                    <a:pt x="1732060" y="212794"/>
                    <a:pt x="1741957" y="211376"/>
                  </a:cubicBezTo>
                  <a:cubicBezTo>
                    <a:pt x="1795686" y="204285"/>
                    <a:pt x="1848001" y="195777"/>
                    <a:pt x="1901731" y="190105"/>
                  </a:cubicBezTo>
                  <a:cubicBezTo>
                    <a:pt x="1917284" y="187269"/>
                    <a:pt x="1922940" y="183015"/>
                    <a:pt x="1927181" y="164580"/>
                  </a:cubicBezTo>
                  <a:cubicBezTo>
                    <a:pt x="1939907" y="109277"/>
                    <a:pt x="1955460" y="53973"/>
                    <a:pt x="2006361" y="18522"/>
                  </a:cubicBezTo>
                  <a:cubicBezTo>
                    <a:pt x="2023328" y="7178"/>
                    <a:pt x="2039942" y="1505"/>
                    <a:pt x="2056732" y="265"/>
                  </a:cubicBezTo>
                  <a:close/>
                </a:path>
              </a:pathLst>
            </a:custGeom>
            <a:grpFill/>
            <a:ln w="9525">
              <a:solidFill>
                <a:srgbClr val="DBDBDB">
                  <a:lumMod val="50000"/>
                </a:srgb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72" name="Freeform 49">
              <a:extLst>
                <a:ext uri="{FF2B5EF4-FFF2-40B4-BE49-F238E27FC236}">
                  <a16:creationId xmlns:a16="http://schemas.microsoft.com/office/drawing/2014/main" id="{E31DB5BE-91E7-4303-A732-A1675E544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765" y="3388205"/>
              <a:ext cx="854027" cy="279995"/>
            </a:xfrm>
            <a:custGeom>
              <a:avLst/>
              <a:gdLst>
                <a:gd name="T0" fmla="*/ 368 w 604"/>
                <a:gd name="T1" fmla="*/ 7 h 198"/>
                <a:gd name="T2" fmla="*/ 431 w 604"/>
                <a:gd name="T3" fmla="*/ 8 h 198"/>
                <a:gd name="T4" fmla="*/ 467 w 604"/>
                <a:gd name="T5" fmla="*/ 7 h 198"/>
                <a:gd name="T6" fmla="*/ 548 w 604"/>
                <a:gd name="T7" fmla="*/ 11 h 198"/>
                <a:gd name="T8" fmla="*/ 583 w 604"/>
                <a:gd name="T9" fmla="*/ 40 h 198"/>
                <a:gd name="T10" fmla="*/ 526 w 604"/>
                <a:gd name="T11" fmla="*/ 132 h 198"/>
                <a:gd name="T12" fmla="*/ 298 w 604"/>
                <a:gd name="T13" fmla="*/ 163 h 198"/>
                <a:gd name="T14" fmla="*/ 127 w 604"/>
                <a:gd name="T15" fmla="*/ 185 h 198"/>
                <a:gd name="T16" fmla="*/ 66 w 604"/>
                <a:gd name="T17" fmla="*/ 194 h 198"/>
                <a:gd name="T18" fmla="*/ 3 w 604"/>
                <a:gd name="T19" fmla="*/ 144 h 198"/>
                <a:gd name="T20" fmla="*/ 4 w 604"/>
                <a:gd name="T21" fmla="*/ 49 h 198"/>
                <a:gd name="T22" fmla="*/ 59 w 604"/>
                <a:gd name="T23" fmla="*/ 3 h 198"/>
                <a:gd name="T24" fmla="*/ 368 w 604"/>
                <a:gd name="T25" fmla="*/ 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4" h="198">
                  <a:moveTo>
                    <a:pt x="368" y="7"/>
                  </a:moveTo>
                  <a:cubicBezTo>
                    <a:pt x="389" y="3"/>
                    <a:pt x="410" y="2"/>
                    <a:pt x="431" y="8"/>
                  </a:cubicBezTo>
                  <a:cubicBezTo>
                    <a:pt x="443" y="0"/>
                    <a:pt x="455" y="0"/>
                    <a:pt x="467" y="7"/>
                  </a:cubicBezTo>
                  <a:cubicBezTo>
                    <a:pt x="494" y="8"/>
                    <a:pt x="521" y="7"/>
                    <a:pt x="548" y="11"/>
                  </a:cubicBezTo>
                  <a:cubicBezTo>
                    <a:pt x="566" y="14"/>
                    <a:pt x="578" y="22"/>
                    <a:pt x="583" y="40"/>
                  </a:cubicBezTo>
                  <a:cubicBezTo>
                    <a:pt x="604" y="84"/>
                    <a:pt x="576" y="126"/>
                    <a:pt x="526" y="132"/>
                  </a:cubicBezTo>
                  <a:cubicBezTo>
                    <a:pt x="450" y="140"/>
                    <a:pt x="374" y="151"/>
                    <a:pt x="298" y="163"/>
                  </a:cubicBezTo>
                  <a:cubicBezTo>
                    <a:pt x="241" y="172"/>
                    <a:pt x="184" y="177"/>
                    <a:pt x="127" y="185"/>
                  </a:cubicBezTo>
                  <a:cubicBezTo>
                    <a:pt x="107" y="188"/>
                    <a:pt x="87" y="192"/>
                    <a:pt x="66" y="194"/>
                  </a:cubicBezTo>
                  <a:cubicBezTo>
                    <a:pt x="24" y="198"/>
                    <a:pt x="7" y="183"/>
                    <a:pt x="3" y="144"/>
                  </a:cubicBezTo>
                  <a:cubicBezTo>
                    <a:pt x="0" y="112"/>
                    <a:pt x="1" y="81"/>
                    <a:pt x="4" y="49"/>
                  </a:cubicBezTo>
                  <a:cubicBezTo>
                    <a:pt x="8" y="11"/>
                    <a:pt x="27" y="2"/>
                    <a:pt x="59" y="3"/>
                  </a:cubicBezTo>
                  <a:cubicBezTo>
                    <a:pt x="162" y="5"/>
                    <a:pt x="265" y="6"/>
                    <a:pt x="368" y="7"/>
                  </a:cubicBezTo>
                  <a:close/>
                </a:path>
              </a:pathLst>
            </a:custGeom>
            <a:grpFill/>
            <a:ln w="9525">
              <a:solidFill>
                <a:srgbClr val="DBDBDB">
                  <a:lumMod val="50000"/>
                </a:srgb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94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2DDFD52-617B-446D-A57C-43A10239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862" y="1355320"/>
            <a:ext cx="8796337" cy="1060855"/>
          </a:xfrm>
        </p:spPr>
        <p:txBody>
          <a:bodyPr/>
          <a:lstStyle/>
          <a:p>
            <a:r>
              <a:rPr lang="zh-CN" altLang="en-US" b="1" dirty="0">
                <a:solidFill>
                  <a:srgbClr val="C8161E"/>
                </a:solidFill>
                <a:latin typeface="+mj-ea"/>
              </a:rPr>
              <a:t>当前存在的问题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" name="ïṥļiḋe">
            <a:extLst>
              <a:ext uri="{FF2B5EF4-FFF2-40B4-BE49-F238E27FC236}">
                <a16:creationId xmlns:a16="http://schemas.microsoft.com/office/drawing/2014/main" id="{0BBF4F21-8386-41B1-9046-EBC7BE2DE090}"/>
              </a:ext>
            </a:extLst>
          </p:cNvPr>
          <p:cNvSpPr txBox="1"/>
          <p:nvPr/>
        </p:nvSpPr>
        <p:spPr>
          <a:xfrm>
            <a:off x="1154827" y="1885747"/>
            <a:ext cx="2683748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4400" b="1" spc="-3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1</a:t>
            </a:r>
            <a:endParaRPr lang="en-GB" sz="34400" b="1" spc="-3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75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>
            <a:extLst>
              <a:ext uri="{FF2B5EF4-FFF2-40B4-BE49-F238E27FC236}">
                <a16:creationId xmlns:a16="http://schemas.microsoft.com/office/drawing/2014/main" id="{A048031C-ACCD-4F47-AC1D-F55A1029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存在的问题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676429-EA3F-A773-9622-2E1C57A55C5C}"/>
              </a:ext>
            </a:extLst>
          </p:cNvPr>
          <p:cNvSpPr txBox="1"/>
          <p:nvPr/>
        </p:nvSpPr>
        <p:spPr>
          <a:xfrm>
            <a:off x="381368" y="1472184"/>
            <a:ext cx="1037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DBDBDB">
                    <a:lumMod val="50000"/>
                  </a:srgbClr>
                </a:solidFill>
                <a:latin typeface="+mn-ea"/>
              </a:rPr>
              <a:t>焦虑症的</a:t>
            </a:r>
            <a:r>
              <a:rPr lang="zh-CN" altLang="en-US" sz="2800" dirty="0">
                <a:solidFill>
                  <a:srgbClr val="DBDBDB">
                    <a:lumMod val="50000"/>
                  </a:srgbClr>
                </a:solidFill>
                <a:latin typeface="+mn-ea"/>
              </a:rPr>
              <a:t>普遍性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焦虑症是世界上最常见的精神类疾病，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2019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年有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3.01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亿人患有焦虑症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93207C-21FD-F7CC-37C0-2D69DD58ACDB}"/>
              </a:ext>
            </a:extLst>
          </p:cNvPr>
          <p:cNvSpPr txBox="1"/>
          <p:nvPr/>
        </p:nvSpPr>
        <p:spPr>
          <a:xfrm>
            <a:off x="381368" y="5916168"/>
            <a:ext cx="239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*WHO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2023.07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报道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633CE4-244B-EB8F-BA12-1DA6E9471BDD}"/>
              </a:ext>
            </a:extLst>
          </p:cNvPr>
          <p:cNvSpPr txBox="1"/>
          <p:nvPr/>
        </p:nvSpPr>
        <p:spPr>
          <a:xfrm>
            <a:off x="381368" y="2146752"/>
            <a:ext cx="6455664" cy="1581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DBDBDB">
                    <a:lumMod val="50000"/>
                  </a:srgbClr>
                </a:solidFill>
                <a:latin typeface="+mn-ea"/>
              </a:rPr>
              <a:t>现有设备的</a:t>
            </a:r>
            <a:r>
              <a:rPr lang="zh-CN" altLang="en-US" sz="2800" dirty="0">
                <a:solidFill>
                  <a:srgbClr val="DBDBDB">
                    <a:lumMod val="50000"/>
                  </a:srgbClr>
                </a:solidFill>
                <a:latin typeface="+mn-ea"/>
              </a:rPr>
              <a:t>局限性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：功能单一，缺乏个性化干预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只能简单检测心跳变异率（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HRV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），未能整合其他信息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个性化水平低，给出的指导方案缺少特异性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12F9784-A059-5AB2-C79C-DDFB01AB2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246" y="3010638"/>
            <a:ext cx="2029108" cy="290553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3783787-BB69-EE1D-8AB5-9BA4806CA5ED}"/>
              </a:ext>
            </a:extLst>
          </p:cNvPr>
          <p:cNvSpPr txBox="1"/>
          <p:nvPr/>
        </p:nvSpPr>
        <p:spPr>
          <a:xfrm>
            <a:off x="381368" y="3894016"/>
            <a:ext cx="7645829" cy="1781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DBDBDB">
                    <a:lumMod val="50000"/>
                  </a:srgbClr>
                </a:solidFill>
                <a:latin typeface="+mn-ea"/>
              </a:rPr>
              <a:t>我们的</a:t>
            </a:r>
            <a:r>
              <a:rPr lang="zh-CN" altLang="en-US" sz="2800" dirty="0">
                <a:solidFill>
                  <a:srgbClr val="DBDBDB">
                    <a:lumMod val="50000"/>
                  </a:srgbClr>
                </a:solidFill>
                <a:latin typeface="+mn-ea"/>
              </a:rPr>
              <a:t>目标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：通过访谈了解焦虑症患者及相关医疗人员对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HRV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监测设备在焦虑管理中的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使用体验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与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需求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，为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改进设备功能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用户体验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提供依据</a:t>
            </a:r>
            <a:endParaRPr lang="zh-CN" altLang="en-US" sz="2400" dirty="0">
              <a:solidFill>
                <a:srgbClr val="DBDBDB">
                  <a:lumMod val="50000"/>
                </a:srgb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912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69E86-FCEE-DF6E-75E8-F2A432C0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我们聚焦的问题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46DBB4C-6C5A-2094-D192-2FAE2422C51E}"/>
              </a:ext>
            </a:extLst>
          </p:cNvPr>
          <p:cNvGrpSpPr/>
          <p:nvPr/>
        </p:nvGrpSpPr>
        <p:grpSpPr>
          <a:xfrm>
            <a:off x="660400" y="885439"/>
            <a:ext cx="10871200" cy="1424654"/>
            <a:chOff x="660400" y="838159"/>
            <a:chExt cx="10871200" cy="142465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9A405EED-48B6-3CF0-835E-5C8857A67F93}"/>
                </a:ext>
              </a:extLst>
            </p:cNvPr>
            <p:cNvSpPr/>
            <p:nvPr/>
          </p:nvSpPr>
          <p:spPr>
            <a:xfrm>
              <a:off x="660400" y="838159"/>
              <a:ext cx="10858500" cy="834825"/>
            </a:xfrm>
            <a:prstGeom prst="rect">
              <a:avLst/>
            </a:prstGeom>
          </p:spPr>
          <p:txBody>
            <a:bodyPr wrap="square" anchor="b" anchorCtr="0">
              <a:noAutofit/>
            </a:bodyPr>
            <a:lstStyle/>
            <a:p>
              <a:pPr>
                <a:buSzPct val="25000"/>
              </a:pPr>
              <a:r>
                <a:rPr lang="zh-CN" altLang="en-US" sz="4000" dirty="0">
                  <a:solidFill>
                    <a:srgbClr val="DBDBDB">
                      <a:lumMod val="50000"/>
                    </a:srgbClr>
                  </a:solidFill>
                  <a:latin typeface="+mn-ea"/>
                </a:rPr>
                <a:t>需要初代设备在使用后的反馈</a:t>
              </a:r>
              <a:endParaRPr lang="en-US" altLang="zh-CN" sz="4000" dirty="0">
                <a:solidFill>
                  <a:srgbClr val="DBDBDB">
                    <a:lumMod val="50000"/>
                  </a:srgbClr>
                </a:solidFill>
                <a:latin typeface="+mn-ea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6C5DF49A-865C-2C52-E730-D7857A9B7536}"/>
                </a:ext>
              </a:extLst>
            </p:cNvPr>
            <p:cNvSpPr txBox="1"/>
            <p:nvPr/>
          </p:nvSpPr>
          <p:spPr>
            <a:xfrm>
              <a:off x="673100" y="1804418"/>
              <a:ext cx="10858500" cy="458395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针对不同的群体，我们设置了几个不同的问题，但最终都指向了下面三个主题</a:t>
              </a:r>
              <a:endPara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5DA7BF2-610F-4421-AED4-2313D2637B7C}"/>
              </a:ext>
            </a:extLst>
          </p:cNvPr>
          <p:cNvGrpSpPr/>
          <p:nvPr/>
        </p:nvGrpSpPr>
        <p:grpSpPr>
          <a:xfrm>
            <a:off x="670152" y="2673222"/>
            <a:ext cx="7320797" cy="584775"/>
            <a:chOff x="660400" y="2934742"/>
            <a:chExt cx="6682437" cy="83266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895DE12-D318-0F0C-3976-59E7691C6CBE}"/>
                </a:ext>
              </a:extLst>
            </p:cNvPr>
            <p:cNvSpPr/>
            <p:nvPr/>
          </p:nvSpPr>
          <p:spPr>
            <a:xfrm>
              <a:off x="1422413" y="3036435"/>
              <a:ext cx="5920423" cy="62928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zh-CN" altLang="en-US" sz="1800" b="1" dirty="0">
                  <a:solidFill>
                    <a:schemeClr val="tx1"/>
                  </a:solidFill>
                  <a:latin typeface="Segoe UI" panose="020B0502040204020203" pitchFamily="34" charset="0"/>
                </a:rPr>
                <a:t>有效性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EC89A59-1BA7-0179-F56A-E151145E6682}"/>
                </a:ext>
              </a:extLst>
            </p:cNvPr>
            <p:cNvSpPr/>
            <p:nvPr/>
          </p:nvSpPr>
          <p:spPr>
            <a:xfrm>
              <a:off x="2544336" y="3108892"/>
              <a:ext cx="4798501" cy="484366"/>
            </a:xfrm>
            <a:prstGeom prst="rect">
              <a:avLst/>
            </a:prstGeom>
            <a:noFill/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0000" tIns="90000" rIns="90000" bIns="90000" numCol="1" spcCol="0" rtlCol="0" fromWordArt="0" anchor="ctr" anchorCtr="0" forceAA="0" compatLnSpc="1">
              <a:noAutofit/>
            </a:bodyPr>
            <a:lstStyle/>
            <a:p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设备的反馈和干预功能</a:t>
              </a: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是否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能够</a:t>
              </a: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有效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帮助缓解焦虑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1F650AB-7851-E993-66CC-2C525BBB82CE}"/>
                </a:ext>
              </a:extLst>
            </p:cNvPr>
            <p:cNvSpPr txBox="1"/>
            <p:nvPr/>
          </p:nvSpPr>
          <p:spPr>
            <a:xfrm>
              <a:off x="660400" y="2934742"/>
              <a:ext cx="572413" cy="83266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altLang="zh-CN" sz="3200" dirty="0">
                  <a:latin typeface="Segoe UI" panose="020B0502040204020203" pitchFamily="34" charset="0"/>
                </a:rPr>
                <a:t>01</a:t>
              </a:r>
              <a:endParaRPr lang="zh-CN" altLang="en-US" sz="3200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4983083-9A33-F2AA-B16C-5AC559D55BB4}"/>
              </a:ext>
            </a:extLst>
          </p:cNvPr>
          <p:cNvGrpSpPr>
            <a:grpSpLocks/>
          </p:cNvGrpSpPr>
          <p:nvPr/>
        </p:nvGrpSpPr>
        <p:grpSpPr>
          <a:xfrm>
            <a:off x="670152" y="5235278"/>
            <a:ext cx="7320796" cy="584775"/>
            <a:chOff x="660400" y="2934742"/>
            <a:chExt cx="6682436" cy="83266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29DAB83-632C-68DB-EBFF-F0D5C24CA0ED}"/>
                </a:ext>
              </a:extLst>
            </p:cNvPr>
            <p:cNvSpPr/>
            <p:nvPr/>
          </p:nvSpPr>
          <p:spPr>
            <a:xfrm>
              <a:off x="1422413" y="3036435"/>
              <a:ext cx="5920423" cy="62928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zh-CN" altLang="en-US" sz="1800" b="1" dirty="0">
                  <a:solidFill>
                    <a:schemeClr val="tx1"/>
                  </a:solidFill>
                  <a:latin typeface="Segoe UI" panose="020B0502040204020203" pitchFamily="34" charset="0"/>
                </a:rPr>
                <a:t>问题与改进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3E5AC77-C2C6-9910-99ED-7C2F3040A5A3}"/>
                </a:ext>
              </a:extLst>
            </p:cNvPr>
            <p:cNvSpPr/>
            <p:nvPr/>
          </p:nvSpPr>
          <p:spPr>
            <a:xfrm>
              <a:off x="2793462" y="3108892"/>
              <a:ext cx="4300249" cy="484366"/>
            </a:xfrm>
            <a:prstGeom prst="rect">
              <a:avLst/>
            </a:prstGeom>
            <a:noFill/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0000" tIns="90000" rIns="90000" bIns="90000" numCol="1" spcCol="0" rtlCol="0" fromWordArt="0" anchor="ctr" anchorCtr="0" forceAA="0" compatLnSpc="1">
              <a:noAutofit/>
            </a:bodyPr>
            <a:lstStyle/>
            <a:p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设备的功能或设计造成的</a:t>
              </a: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困扰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和</a:t>
              </a: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改进策略</a:t>
              </a:r>
              <a:endPara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BD9BA99-43A1-F714-AAC3-6EA8EF4E700C}"/>
                </a:ext>
              </a:extLst>
            </p:cNvPr>
            <p:cNvSpPr txBox="1"/>
            <p:nvPr/>
          </p:nvSpPr>
          <p:spPr>
            <a:xfrm>
              <a:off x="660400" y="2934742"/>
              <a:ext cx="572413" cy="83266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altLang="zh-CN" sz="3200" dirty="0">
                  <a:latin typeface="Segoe UI" panose="020B0502040204020203" pitchFamily="34" charset="0"/>
                </a:rPr>
                <a:t>03</a:t>
              </a:r>
              <a:endParaRPr lang="zh-CN" altLang="en-US" sz="3200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B273990-726B-0F60-1C22-3F7822F6C707}"/>
              </a:ext>
            </a:extLst>
          </p:cNvPr>
          <p:cNvGrpSpPr>
            <a:grpSpLocks/>
          </p:cNvGrpSpPr>
          <p:nvPr/>
        </p:nvGrpSpPr>
        <p:grpSpPr>
          <a:xfrm>
            <a:off x="677770" y="3893419"/>
            <a:ext cx="7320796" cy="584775"/>
            <a:chOff x="660400" y="2934743"/>
            <a:chExt cx="6682436" cy="83266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9B054E6-2EC5-E202-CCD1-677364DB7F43}"/>
                </a:ext>
              </a:extLst>
            </p:cNvPr>
            <p:cNvSpPr/>
            <p:nvPr/>
          </p:nvSpPr>
          <p:spPr>
            <a:xfrm>
              <a:off x="1422413" y="3036432"/>
              <a:ext cx="5920423" cy="62928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zh-CN" altLang="en-US" sz="1800" b="1" dirty="0">
                  <a:solidFill>
                    <a:schemeClr val="tx1"/>
                  </a:solidFill>
                  <a:latin typeface="Segoe UI" panose="020B0502040204020203" pitchFamily="34" charset="0"/>
                </a:rPr>
                <a:t>多样性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C474A45-01A9-908C-2BA2-A0417236B360}"/>
                </a:ext>
              </a:extLst>
            </p:cNvPr>
            <p:cNvSpPr/>
            <p:nvPr/>
          </p:nvSpPr>
          <p:spPr>
            <a:xfrm>
              <a:off x="2537383" y="3108892"/>
              <a:ext cx="4805453" cy="484366"/>
            </a:xfrm>
            <a:prstGeom prst="rect">
              <a:avLst/>
            </a:prstGeom>
            <a:noFill/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0000" tIns="90000" rIns="90000" bIns="90000" numCol="1" spcCol="0" rtlCol="0" fromWordArt="0" anchor="ctr" anchorCtr="0" forceAA="0" compatLnSpc="1">
              <a:noAutofit/>
            </a:bodyPr>
            <a:lstStyle/>
            <a:p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是否希望设备能监测</a:t>
              </a: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其他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与焦虑相关的</a:t>
              </a: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生理指标</a:t>
              </a:r>
              <a:endParaRPr lang="en-US" altLang="zh-CN" sz="1100" b="1" dirty="0">
                <a:solidFill>
                  <a:schemeClr val="tx1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97577D2-C8A2-9A43-0432-59F7D721CD8B}"/>
                </a:ext>
              </a:extLst>
            </p:cNvPr>
            <p:cNvSpPr txBox="1"/>
            <p:nvPr/>
          </p:nvSpPr>
          <p:spPr>
            <a:xfrm>
              <a:off x="660400" y="2934743"/>
              <a:ext cx="572413" cy="83266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altLang="zh-CN" sz="3200" dirty="0">
                  <a:latin typeface="Segoe UI" panose="020B0502040204020203" pitchFamily="34" charset="0"/>
                </a:rPr>
                <a:t>02</a:t>
              </a:r>
              <a:endParaRPr lang="zh-CN" altLang="en-US" sz="3200" dirty="0">
                <a:latin typeface="Segoe UI" panose="020B0502040204020203" pitchFamily="34" charset="0"/>
              </a:endParaRPr>
            </a:p>
          </p:txBody>
        </p: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9014736A-4B15-E9CC-2405-E2AFAF95A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150" y="2531875"/>
            <a:ext cx="2613121" cy="328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3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95827-311A-5E16-88DD-B98713926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0883432-2075-89F3-22FE-5FE9492C3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862" y="1355320"/>
            <a:ext cx="8796337" cy="1060855"/>
          </a:xfrm>
        </p:spPr>
        <p:txBody>
          <a:bodyPr/>
          <a:lstStyle/>
          <a:p>
            <a:r>
              <a:rPr lang="zh-CN" altLang="en-US" b="1" dirty="0">
                <a:solidFill>
                  <a:srgbClr val="C8161E"/>
                </a:solidFill>
                <a:latin typeface="+mj-ea"/>
              </a:rPr>
              <a:t>访谈结果</a:t>
            </a:r>
          </a:p>
        </p:txBody>
      </p:sp>
      <p:sp>
        <p:nvSpPr>
          <p:cNvPr id="4" name="ïṥļiḋe">
            <a:extLst>
              <a:ext uri="{FF2B5EF4-FFF2-40B4-BE49-F238E27FC236}">
                <a16:creationId xmlns:a16="http://schemas.microsoft.com/office/drawing/2014/main" id="{ABE92A34-A982-490D-FC76-91A5385A845D}"/>
              </a:ext>
            </a:extLst>
          </p:cNvPr>
          <p:cNvSpPr txBox="1"/>
          <p:nvPr/>
        </p:nvSpPr>
        <p:spPr>
          <a:xfrm>
            <a:off x="1154827" y="1885747"/>
            <a:ext cx="2683748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4400" b="1" spc="-3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2</a:t>
            </a:r>
            <a:endParaRPr lang="en-GB" sz="34400" b="1" spc="-3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92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991AC-26DF-0FA4-4451-F74AF159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访谈结果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65543C1-61BE-F4E5-1E13-4EC24458AFA9}"/>
              </a:ext>
            </a:extLst>
          </p:cNvPr>
          <p:cNvGrpSpPr/>
          <p:nvPr/>
        </p:nvGrpSpPr>
        <p:grpSpPr>
          <a:xfrm>
            <a:off x="305487" y="1472185"/>
            <a:ext cx="3004623" cy="4540008"/>
            <a:chOff x="812142" y="1971675"/>
            <a:chExt cx="2741726" cy="3811917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2E90AA26-62C3-278D-62DD-B3230AC444D3}"/>
                </a:ext>
              </a:extLst>
            </p:cNvPr>
            <p:cNvSpPr/>
            <p:nvPr/>
          </p:nvSpPr>
          <p:spPr>
            <a:xfrm>
              <a:off x="812142" y="1971675"/>
              <a:ext cx="2741726" cy="3811917"/>
            </a:xfrm>
            <a:prstGeom prst="roundRect">
              <a:avLst>
                <a:gd name="adj" fmla="val 2374"/>
              </a:avLst>
            </a:prstGeom>
            <a:solidFill>
              <a:srgbClr val="FEFCFC"/>
            </a:solidFill>
            <a:ln>
              <a:solidFill>
                <a:srgbClr val="BB1C22">
                  <a:alpha val="20000"/>
                </a:srgbClr>
              </a:solidFill>
            </a:ln>
            <a:effectLst>
              <a:outerShdw blurRad="254000" dist="127000" dir="5400000" algn="ctr" rotWithShape="0">
                <a:schemeClr val="accent1">
                  <a:lumMod val="75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icrosoft YaHei Light"/>
                <a:cs typeface="+mn-cs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4B1B577-5EAC-3C50-E195-BCEC3FF77376}"/>
                </a:ext>
              </a:extLst>
            </p:cNvPr>
            <p:cNvSpPr txBox="1"/>
            <p:nvPr/>
          </p:nvSpPr>
          <p:spPr>
            <a:xfrm>
              <a:off x="1070724" y="2767882"/>
              <a:ext cx="2141059" cy="588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just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lt"/>
                </a:rPr>
                <a:t>曾经中度焦虑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endParaRPr>
            </a:p>
            <a:p>
              <a:pPr marL="285750" marR="0" lvl="0" indent="-285750" algn="just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lt"/>
                </a:rPr>
                <a:t>正在使用初代产品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1D69314E-EA99-6CEF-A846-83F87158BBDE}"/>
                </a:ext>
              </a:extLst>
            </p:cNvPr>
            <p:cNvSpPr/>
            <p:nvPr/>
          </p:nvSpPr>
          <p:spPr>
            <a:xfrm>
              <a:off x="1070724" y="2175912"/>
              <a:ext cx="2224562" cy="519351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icrosoft YaHei Light"/>
                <a:cs typeface="+mn-cs"/>
                <a:sym typeface="+mn-lt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F3AFCE5-9587-4205-4D2B-491F70F9937A}"/>
                </a:ext>
              </a:extLst>
            </p:cNvPr>
            <p:cNvSpPr txBox="1"/>
            <p:nvPr/>
          </p:nvSpPr>
          <p:spPr>
            <a:xfrm>
              <a:off x="1514531" y="2254694"/>
              <a:ext cx="1336948" cy="361785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alpha val="95000"/>
                    </a:schemeClr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rPr>
                <a:t>65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alpha val="95000"/>
                    </a:schemeClr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rPr>
                <a:t>岁妇女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E4A79B3-1949-02A1-1EAE-521D6A97D146}"/>
              </a:ext>
            </a:extLst>
          </p:cNvPr>
          <p:cNvGrpSpPr/>
          <p:nvPr/>
        </p:nvGrpSpPr>
        <p:grpSpPr>
          <a:xfrm>
            <a:off x="4593689" y="1472185"/>
            <a:ext cx="3004623" cy="4540008"/>
            <a:chOff x="4725137" y="1971675"/>
            <a:chExt cx="2741726" cy="3811917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9996126A-50A3-EFE2-3070-8E525DD79018}"/>
                </a:ext>
              </a:extLst>
            </p:cNvPr>
            <p:cNvSpPr/>
            <p:nvPr/>
          </p:nvSpPr>
          <p:spPr>
            <a:xfrm>
              <a:off x="4725137" y="1971675"/>
              <a:ext cx="2741726" cy="3811917"/>
            </a:xfrm>
            <a:prstGeom prst="roundRect">
              <a:avLst>
                <a:gd name="adj" fmla="val 2374"/>
              </a:avLst>
            </a:prstGeom>
            <a:solidFill>
              <a:srgbClr val="FEFCFC"/>
            </a:solidFill>
            <a:ln>
              <a:solidFill>
                <a:srgbClr val="BB1C22">
                  <a:alpha val="20000"/>
                </a:srgbClr>
              </a:solidFill>
            </a:ln>
            <a:effectLst>
              <a:outerShdw blurRad="254000" dist="127000" dir="5400000" algn="ctr" rotWithShape="0">
                <a:schemeClr val="accent1">
                  <a:lumMod val="75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icrosoft YaHei Light"/>
                <a:cs typeface="+mn-cs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76F28CC-EE8E-04D7-8C32-7ECCBCB7A058}"/>
                </a:ext>
              </a:extLst>
            </p:cNvPr>
            <p:cNvSpPr txBox="1"/>
            <p:nvPr/>
          </p:nvSpPr>
          <p:spPr>
            <a:xfrm>
              <a:off x="4983718" y="2695261"/>
              <a:ext cx="2308243" cy="589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600" b="0" i="0" u="none" strike="noStrike" cap="none" spc="0" normalizeH="0" baseline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+mn-ea"/>
                  <a:cs typeface="阿里巴巴普惠体 R" panose="00020600040101010101" pitchFamily="18" charset="-122"/>
                </a:defRPr>
              </a:lvl1pPr>
            </a:lstStyle>
            <a:p>
              <a:pPr marL="285750" indent="-285750" algn="just">
                <a:buFont typeface="Arial" panose="020B0604020202020204" pitchFamily="34" charset="0"/>
                <a:buChar char="•"/>
                <a:defRPr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  <a:sym typeface="+mn-lt"/>
                </a:rPr>
                <a:t>产品的软件开发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  <a:sym typeface="+mn-lt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  <a:defRPr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  <a:sym typeface="+mn-lt"/>
                </a:rPr>
                <a:t>迫切需要被指明方向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5F84FAF7-F8B3-A22F-9006-D500BA86C472}"/>
                </a:ext>
              </a:extLst>
            </p:cNvPr>
            <p:cNvSpPr/>
            <p:nvPr/>
          </p:nvSpPr>
          <p:spPr>
            <a:xfrm>
              <a:off x="4983718" y="2175912"/>
              <a:ext cx="2224562" cy="519351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icrosoft YaHei Light"/>
                <a:cs typeface="+mn-cs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37F229F-50E5-88AB-8877-4344F968D6CE}"/>
                </a:ext>
              </a:extLst>
            </p:cNvPr>
            <p:cNvSpPr txBox="1"/>
            <p:nvPr/>
          </p:nvSpPr>
          <p:spPr>
            <a:xfrm>
              <a:off x="5427525" y="2254694"/>
              <a:ext cx="1336948" cy="361785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>
                <a:defRPr/>
              </a:pPr>
              <a:r>
                <a:rPr lang="en-US" altLang="zh-CN" sz="2800" b="1" dirty="0">
                  <a:solidFill>
                    <a:schemeClr val="bg1">
                      <a:alpha val="95000"/>
                    </a:schemeClr>
                  </a:solidFill>
                  <a:latin typeface="+mn-ea"/>
                  <a:cs typeface="+mn-ea"/>
                  <a:sym typeface="+mn-lt"/>
                </a:rPr>
                <a:t>28</a:t>
              </a:r>
              <a:r>
                <a:rPr lang="zh-CN" altLang="en-US" sz="2800" b="1" dirty="0">
                  <a:solidFill>
                    <a:schemeClr val="bg1">
                      <a:alpha val="95000"/>
                    </a:schemeClr>
                  </a:solidFill>
                  <a:latin typeface="+mn-ea"/>
                  <a:cs typeface="+mn-ea"/>
                  <a:sym typeface="+mn-lt"/>
                </a:rPr>
                <a:t>岁软开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3C3232E-348F-A616-02E0-6DB8439511D8}"/>
              </a:ext>
            </a:extLst>
          </p:cNvPr>
          <p:cNvGrpSpPr/>
          <p:nvPr/>
        </p:nvGrpSpPr>
        <p:grpSpPr>
          <a:xfrm>
            <a:off x="8881890" y="1472185"/>
            <a:ext cx="3004623" cy="4540008"/>
            <a:chOff x="8638132" y="1971675"/>
            <a:chExt cx="2741726" cy="3811917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9215C4CA-F2C9-F447-7677-992D82357ACE}"/>
                </a:ext>
              </a:extLst>
            </p:cNvPr>
            <p:cNvSpPr/>
            <p:nvPr/>
          </p:nvSpPr>
          <p:spPr>
            <a:xfrm>
              <a:off x="8638132" y="1971675"/>
              <a:ext cx="2741726" cy="3811917"/>
            </a:xfrm>
            <a:prstGeom prst="roundRect">
              <a:avLst>
                <a:gd name="adj" fmla="val 2374"/>
              </a:avLst>
            </a:prstGeom>
            <a:solidFill>
              <a:srgbClr val="FEFCFC"/>
            </a:solidFill>
            <a:ln>
              <a:solidFill>
                <a:srgbClr val="BB1C22">
                  <a:alpha val="20000"/>
                </a:srgbClr>
              </a:solidFill>
            </a:ln>
            <a:effectLst>
              <a:outerShdw blurRad="254000" dist="127000" dir="5400000" algn="ctr" rotWithShape="0">
                <a:schemeClr val="accent1">
                  <a:lumMod val="75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icrosoft YaHei Light"/>
                <a:cs typeface="+mn-cs"/>
                <a:sym typeface="+mn-lt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321D362-7966-E6AF-1AD6-0D24F9A637FB}"/>
                </a:ext>
              </a:extLst>
            </p:cNvPr>
            <p:cNvSpPr/>
            <p:nvPr/>
          </p:nvSpPr>
          <p:spPr>
            <a:xfrm>
              <a:off x="8896714" y="2175912"/>
              <a:ext cx="2224562" cy="519351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icrosoft YaHei Light"/>
                <a:cs typeface="+mn-cs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64337B6-92C8-1D85-ECCC-BCF2F394FA0D}"/>
                </a:ext>
              </a:extLst>
            </p:cNvPr>
            <p:cNvSpPr txBox="1"/>
            <p:nvPr/>
          </p:nvSpPr>
          <p:spPr>
            <a:xfrm>
              <a:off x="9340522" y="2254694"/>
              <a:ext cx="1336948" cy="361785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b="1" dirty="0">
                  <a:solidFill>
                    <a:schemeClr val="bg1">
                      <a:alpha val="95000"/>
                    </a:schemeClr>
                  </a:solidFill>
                  <a:latin typeface="+mn-ea"/>
                  <a:cs typeface="+mn-ea"/>
                  <a:sym typeface="+mn-lt"/>
                </a:rPr>
                <a:t>43</a:t>
              </a:r>
              <a:r>
                <a:rPr lang="zh-CN" altLang="en-US" sz="2800" b="1" dirty="0">
                  <a:solidFill>
                    <a:schemeClr val="bg1">
                      <a:alpha val="95000"/>
                    </a:schemeClr>
                  </a:solidFill>
                  <a:latin typeface="+mn-ea"/>
                  <a:cs typeface="+mn-ea"/>
                  <a:sym typeface="+mn-lt"/>
                </a:rPr>
                <a:t>岁医生</a:t>
              </a: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D2C29704-41A1-726F-BA61-0C84A9EEBB5F}"/>
              </a:ext>
            </a:extLst>
          </p:cNvPr>
          <p:cNvSpPr txBox="1"/>
          <p:nvPr/>
        </p:nvSpPr>
        <p:spPr>
          <a:xfrm>
            <a:off x="296299" y="3209076"/>
            <a:ext cx="2931489" cy="2219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222222"/>
                </a:solidFill>
                <a:latin typeface="Segoe UI" panose="020B0502040204020203" pitchFamily="34" charset="0"/>
                <a:ea typeface="Microsoft YaHei Light"/>
                <a:cs typeface="+mn-ea"/>
              </a:rPr>
              <a:t>“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Microsoft YaHei Light"/>
                <a:cs typeface="+mn-ea"/>
              </a:rPr>
              <a:t>说实话，它还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Microsoft YaHei Light"/>
                <a:cs typeface="+mn-ea"/>
              </a:rPr>
              <a:t>真挺准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Microsoft YaHei Light"/>
                <a:cs typeface="+mn-ea"/>
              </a:rPr>
              <a:t>的</a:t>
            </a:r>
            <a:r>
              <a:rPr lang="zh-CN" altLang="en-US" sz="1600" dirty="0">
                <a:solidFill>
                  <a:srgbClr val="222222"/>
                </a:solidFill>
                <a:latin typeface="Segoe UI" panose="020B0502040204020203" pitchFamily="34" charset="0"/>
                <a:ea typeface="Microsoft YaHei Light"/>
                <a:cs typeface="+mn-ea"/>
              </a:rPr>
              <a:t>”</a:t>
            </a:r>
            <a:endParaRPr lang="en-US" altLang="zh-CN" sz="1600" dirty="0">
              <a:solidFill>
                <a:srgbClr val="222222"/>
              </a:solidFill>
              <a:latin typeface="Segoe UI" panose="020B0502040204020203" pitchFamily="34" charset="0"/>
              <a:ea typeface="Microsoft YaHei Light"/>
              <a:cs typeface="+mn-ea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600" dirty="0">
              <a:solidFill>
                <a:srgbClr val="222222"/>
              </a:solidFill>
              <a:latin typeface="Segoe UI" panose="020B0502040204020203" pitchFamily="34" charset="0"/>
              <a:ea typeface="Microsoft YaHei Light"/>
              <a:cs typeface="+mn-ea"/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222222"/>
                </a:solidFill>
                <a:latin typeface="Segoe UI" panose="020B0502040204020203" pitchFamily="34" charset="0"/>
                <a:ea typeface="Microsoft YaHei Light"/>
                <a:cs typeface="+mn-ea"/>
              </a:rPr>
              <a:t>“要是这设备能顺便看看血压高低，那就太好了”</a:t>
            </a:r>
            <a:endParaRPr lang="en-US" altLang="zh-CN" sz="1600" dirty="0">
              <a:solidFill>
                <a:srgbClr val="222222"/>
              </a:solidFill>
              <a:latin typeface="Segoe UI" panose="020B0502040204020203" pitchFamily="34" charset="0"/>
              <a:ea typeface="Microsoft YaHei Light"/>
              <a:cs typeface="+mn-ea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800" dirty="0">
              <a:solidFill>
                <a:srgbClr val="222222"/>
              </a:solidFill>
              <a:latin typeface="Segoe UI" panose="020B0502040204020203" pitchFamily="34" charset="0"/>
              <a:ea typeface="Microsoft YaHei Light"/>
              <a:cs typeface="+mn-ea"/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222222"/>
                </a:solidFill>
                <a:latin typeface="Segoe UI" panose="020B0502040204020203" pitchFamily="34" charset="0"/>
                <a:ea typeface="Microsoft YaHei Light"/>
                <a:cs typeface="+mn-ea"/>
              </a:rPr>
              <a:t>“有时候那个</a:t>
            </a:r>
            <a:r>
              <a:rPr lang="zh-CN" altLang="en-US" sz="1600" b="1" dirty="0">
                <a:solidFill>
                  <a:srgbClr val="222222"/>
                </a:solidFill>
                <a:latin typeface="Segoe UI" panose="020B0502040204020203" pitchFamily="34" charset="0"/>
                <a:ea typeface="Microsoft YaHei Light"/>
                <a:cs typeface="+mn-ea"/>
              </a:rPr>
              <a:t>操作界面</a:t>
            </a:r>
            <a:r>
              <a:rPr lang="zh-CN" altLang="en-US" sz="1600" dirty="0">
                <a:solidFill>
                  <a:srgbClr val="222222"/>
                </a:solidFill>
                <a:latin typeface="Segoe UI" panose="020B0502040204020203" pitchFamily="34" charset="0"/>
                <a:ea typeface="Microsoft YaHei Light"/>
                <a:cs typeface="+mn-ea"/>
              </a:rPr>
              <a:t>啊，对我这老太太来说有点</a:t>
            </a:r>
            <a:r>
              <a:rPr lang="zh-CN" altLang="en-US" sz="1600" b="1" dirty="0">
                <a:solidFill>
                  <a:srgbClr val="222222"/>
                </a:solidFill>
                <a:latin typeface="Segoe UI" panose="020B0502040204020203" pitchFamily="34" charset="0"/>
                <a:ea typeface="Microsoft YaHei Light"/>
                <a:cs typeface="+mn-ea"/>
              </a:rPr>
              <a:t>复杂</a:t>
            </a:r>
            <a:r>
              <a:rPr lang="zh-CN" altLang="en-US" sz="1600" dirty="0">
                <a:solidFill>
                  <a:srgbClr val="222222"/>
                </a:solidFill>
                <a:latin typeface="Segoe UI" panose="020B0502040204020203" pitchFamily="34" charset="0"/>
                <a:ea typeface="Microsoft YaHei Light"/>
                <a:cs typeface="+mn-ea"/>
              </a:rPr>
              <a:t>”</a:t>
            </a:r>
            <a:endParaRPr lang="en-US" altLang="zh-CN" sz="1600" dirty="0">
              <a:solidFill>
                <a:srgbClr val="222222"/>
              </a:solidFill>
              <a:latin typeface="Segoe UI" panose="020B0502040204020203" pitchFamily="34" charset="0"/>
              <a:ea typeface="Microsoft YaHei Light"/>
              <a:cs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F088B9E-AFF2-B693-5DC9-E14C68E9BA11}"/>
              </a:ext>
            </a:extLst>
          </p:cNvPr>
          <p:cNvSpPr txBox="1"/>
          <p:nvPr/>
        </p:nvSpPr>
        <p:spPr>
          <a:xfrm>
            <a:off x="4630254" y="3188549"/>
            <a:ext cx="2931489" cy="2588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222222"/>
                </a:solidFill>
                <a:latin typeface="Segoe UI" panose="020B0502040204020203" pitchFamily="34" charset="0"/>
                <a:ea typeface="Microsoft YaHei Light"/>
                <a:cs typeface="+mn-ea"/>
              </a:rPr>
              <a:t>“在干预方面，缺乏针对不同用户情况的</a:t>
            </a:r>
            <a:r>
              <a:rPr lang="zh-CN" altLang="en-US" sz="1600" b="1" dirty="0">
                <a:solidFill>
                  <a:srgbClr val="222222"/>
                </a:solidFill>
                <a:latin typeface="Segoe UI" panose="020B0502040204020203" pitchFamily="34" charset="0"/>
                <a:ea typeface="Microsoft YaHei Light"/>
                <a:cs typeface="+mn-ea"/>
              </a:rPr>
              <a:t>个性化建议</a:t>
            </a:r>
            <a:r>
              <a:rPr lang="zh-CN" altLang="en-US" sz="1600" dirty="0">
                <a:solidFill>
                  <a:srgbClr val="222222"/>
                </a:solidFill>
                <a:latin typeface="Segoe UI" panose="020B0502040204020203" pitchFamily="34" charset="0"/>
                <a:ea typeface="Microsoft YaHei Light"/>
                <a:cs typeface="+mn-ea"/>
              </a:rPr>
              <a:t>”</a:t>
            </a:r>
            <a:endParaRPr lang="en-US" altLang="zh-CN" sz="1600" dirty="0">
              <a:solidFill>
                <a:srgbClr val="222222"/>
              </a:solidFill>
              <a:latin typeface="Segoe UI" panose="020B0502040204020203" pitchFamily="34" charset="0"/>
              <a:ea typeface="Microsoft YaHei Light"/>
              <a:cs typeface="+mn-ea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600" dirty="0">
              <a:solidFill>
                <a:srgbClr val="222222"/>
              </a:solidFill>
              <a:latin typeface="Segoe UI" panose="020B0502040204020203" pitchFamily="34" charset="0"/>
              <a:ea typeface="Microsoft YaHei Light"/>
              <a:cs typeface="+mn-ea"/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222222"/>
                </a:solidFill>
                <a:latin typeface="Segoe UI" panose="020B0502040204020203" pitchFamily="34" charset="0"/>
                <a:ea typeface="Microsoft YaHei Light"/>
                <a:cs typeface="+mn-ea"/>
              </a:rPr>
              <a:t>“确实考虑过</a:t>
            </a:r>
            <a:r>
              <a:rPr lang="zh-CN" altLang="en-US" sz="1600" b="1" dirty="0">
                <a:solidFill>
                  <a:srgbClr val="222222"/>
                </a:solidFill>
                <a:latin typeface="Segoe UI" panose="020B0502040204020203" pitchFamily="34" charset="0"/>
                <a:ea typeface="Microsoft YaHei Light"/>
                <a:cs typeface="+mn-ea"/>
              </a:rPr>
              <a:t>集成其他</a:t>
            </a:r>
            <a:r>
              <a:rPr lang="zh-CN" altLang="en-US" sz="1600" dirty="0">
                <a:solidFill>
                  <a:srgbClr val="222222"/>
                </a:solidFill>
                <a:latin typeface="Segoe UI" panose="020B0502040204020203" pitchFamily="34" charset="0"/>
                <a:ea typeface="Microsoft YaHei Light"/>
                <a:cs typeface="+mn-ea"/>
              </a:rPr>
              <a:t>与焦虑相关的</a:t>
            </a:r>
            <a:r>
              <a:rPr lang="zh-CN" altLang="en-US" sz="1600" b="1" dirty="0">
                <a:solidFill>
                  <a:srgbClr val="222222"/>
                </a:solidFill>
                <a:latin typeface="Segoe UI" panose="020B0502040204020203" pitchFamily="34" charset="0"/>
                <a:ea typeface="Microsoft YaHei Light"/>
                <a:cs typeface="+mn-ea"/>
              </a:rPr>
              <a:t>生理指标</a:t>
            </a:r>
            <a:r>
              <a:rPr lang="zh-CN" altLang="en-US" sz="1600" dirty="0">
                <a:solidFill>
                  <a:srgbClr val="222222"/>
                </a:solidFill>
                <a:latin typeface="Segoe UI" panose="020B0502040204020203" pitchFamily="34" charset="0"/>
                <a:ea typeface="Microsoft YaHei Light"/>
                <a:cs typeface="+mn-ea"/>
              </a:rPr>
              <a:t>”</a:t>
            </a:r>
            <a:endParaRPr lang="en-US" altLang="zh-CN" sz="1600" dirty="0">
              <a:solidFill>
                <a:srgbClr val="222222"/>
              </a:solidFill>
              <a:latin typeface="Segoe UI" panose="020B0502040204020203" pitchFamily="34" charset="0"/>
              <a:ea typeface="Microsoft YaHei Light"/>
              <a:cs typeface="+mn-ea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800" dirty="0">
              <a:solidFill>
                <a:srgbClr val="222222"/>
              </a:solidFill>
              <a:latin typeface="Segoe UI" panose="020B0502040204020203" pitchFamily="34" charset="0"/>
              <a:ea typeface="Microsoft YaHei Light"/>
              <a:cs typeface="+mn-ea"/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222222"/>
                </a:solidFill>
                <a:latin typeface="Segoe UI" panose="020B0502040204020203" pitchFamily="34" charset="0"/>
                <a:ea typeface="Microsoft YaHei Light"/>
                <a:cs typeface="+mn-ea"/>
              </a:rPr>
              <a:t>“软件架构的</a:t>
            </a:r>
            <a:r>
              <a:rPr lang="zh-CN" altLang="en-US" sz="1600" b="1" dirty="0">
                <a:solidFill>
                  <a:srgbClr val="222222"/>
                </a:solidFill>
                <a:latin typeface="Segoe UI" panose="020B0502040204020203" pitchFamily="34" charset="0"/>
                <a:ea typeface="Microsoft YaHei Light"/>
                <a:cs typeface="+mn-ea"/>
              </a:rPr>
              <a:t>老化</a:t>
            </a:r>
            <a:r>
              <a:rPr lang="zh-CN" altLang="en-US" sz="1600" dirty="0">
                <a:solidFill>
                  <a:srgbClr val="222222"/>
                </a:solidFill>
                <a:latin typeface="Segoe UI" panose="020B0502040204020203" pitchFamily="34" charset="0"/>
                <a:ea typeface="Microsoft YaHei Light"/>
                <a:cs typeface="+mn-ea"/>
              </a:rPr>
              <a:t>，用户界面的</a:t>
            </a:r>
            <a:r>
              <a:rPr lang="zh-CN" altLang="en-US" sz="1600" b="1" dirty="0">
                <a:solidFill>
                  <a:srgbClr val="222222"/>
                </a:solidFill>
                <a:latin typeface="Segoe UI" panose="020B0502040204020203" pitchFamily="34" charset="0"/>
                <a:ea typeface="Microsoft YaHei Light"/>
                <a:cs typeface="+mn-ea"/>
              </a:rPr>
              <a:t>局限性</a:t>
            </a:r>
            <a:r>
              <a:rPr lang="zh-CN" altLang="en-US" sz="1600" dirty="0">
                <a:solidFill>
                  <a:srgbClr val="222222"/>
                </a:solidFill>
                <a:latin typeface="Segoe UI" panose="020B0502040204020203" pitchFamily="34" charset="0"/>
                <a:ea typeface="Microsoft YaHei Light"/>
                <a:cs typeface="+mn-ea"/>
              </a:rPr>
              <a:t>”</a:t>
            </a:r>
            <a:endParaRPr lang="en-US" altLang="zh-CN" sz="1600" dirty="0">
              <a:solidFill>
                <a:srgbClr val="222222"/>
              </a:solidFill>
              <a:latin typeface="Segoe UI" panose="020B0502040204020203" pitchFamily="34" charset="0"/>
              <a:ea typeface="Microsoft YaHei Light"/>
              <a:cs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E00BB04-1D8C-E641-FEB1-0DBE711297E6}"/>
              </a:ext>
            </a:extLst>
          </p:cNvPr>
          <p:cNvSpPr txBox="1"/>
          <p:nvPr/>
        </p:nvSpPr>
        <p:spPr>
          <a:xfrm>
            <a:off x="9073562" y="2333979"/>
            <a:ext cx="2529574" cy="702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阿里巴巴普惠体 R" panose="00020600040101010101" pitchFamily="18" charset="-122"/>
              </a:defRPr>
            </a:lvl1pPr>
          </a:lstStyle>
          <a:p>
            <a:pPr marL="285750" lvl="0" indent="-285750" algn="just"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  <a:sym typeface="+mn-lt"/>
              </a:rPr>
              <a:t>社区老年问题专家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cs"/>
              <a:sym typeface="+mn-lt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  <a:sym typeface="+mn-lt"/>
              </a:rPr>
              <a:t>公司与社区的纽带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AA7DDAC-7506-4857-6847-325EDD04F665}"/>
              </a:ext>
            </a:extLst>
          </p:cNvPr>
          <p:cNvSpPr txBox="1"/>
          <p:nvPr/>
        </p:nvSpPr>
        <p:spPr>
          <a:xfrm>
            <a:off x="8918456" y="3209076"/>
            <a:ext cx="2931489" cy="2588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222222"/>
                </a:solidFill>
                <a:latin typeface="Segoe UI" panose="020B0502040204020203" pitchFamily="34" charset="0"/>
                <a:ea typeface="Microsoft YaHei Light"/>
                <a:cs typeface="+mn-ea"/>
              </a:rPr>
              <a:t>“希望</a:t>
            </a:r>
            <a:r>
              <a:rPr lang="zh-CN" altLang="en-US" sz="1600" b="1" dirty="0">
                <a:solidFill>
                  <a:srgbClr val="222222"/>
                </a:solidFill>
                <a:latin typeface="Segoe UI" panose="020B0502040204020203" pitchFamily="34" charset="0"/>
                <a:ea typeface="Microsoft YaHei Light"/>
                <a:cs typeface="+mn-ea"/>
              </a:rPr>
              <a:t>更智能</a:t>
            </a:r>
            <a:r>
              <a:rPr lang="zh-CN" altLang="en-US" sz="1600" dirty="0">
                <a:solidFill>
                  <a:srgbClr val="222222"/>
                </a:solidFill>
                <a:latin typeface="Segoe UI" panose="020B0502040204020203" pitchFamily="34" charset="0"/>
                <a:ea typeface="Microsoft YaHei Light"/>
                <a:cs typeface="+mn-ea"/>
              </a:rPr>
              <a:t>，根据具体情况给出更个性化的建议”</a:t>
            </a:r>
            <a:endParaRPr lang="en-US" altLang="zh-CN" sz="1600" dirty="0">
              <a:solidFill>
                <a:srgbClr val="222222"/>
              </a:solidFill>
              <a:latin typeface="Segoe UI" panose="020B0502040204020203" pitchFamily="34" charset="0"/>
              <a:ea typeface="Microsoft YaHei Light"/>
              <a:cs typeface="+mn-ea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600" dirty="0">
              <a:solidFill>
                <a:srgbClr val="222222"/>
              </a:solidFill>
              <a:latin typeface="Segoe UI" panose="020B0502040204020203" pitchFamily="34" charset="0"/>
              <a:ea typeface="Microsoft YaHei Light"/>
              <a:cs typeface="+mn-ea"/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222222"/>
                </a:solidFill>
                <a:latin typeface="Segoe UI" panose="020B0502040204020203" pitchFamily="34" charset="0"/>
                <a:ea typeface="Microsoft YaHei Light"/>
                <a:cs typeface="+mn-ea"/>
              </a:rPr>
              <a:t>“尤其是</a:t>
            </a:r>
            <a:r>
              <a:rPr lang="zh-CN" altLang="en-US" sz="1600" b="1" dirty="0">
                <a:solidFill>
                  <a:srgbClr val="222222"/>
                </a:solidFill>
                <a:latin typeface="Segoe UI" panose="020B0502040204020203" pitchFamily="34" charset="0"/>
                <a:ea typeface="Microsoft YaHei Light"/>
                <a:cs typeface="+mn-ea"/>
              </a:rPr>
              <a:t>睡眠</a:t>
            </a:r>
            <a:r>
              <a:rPr lang="zh-CN" altLang="en-US" sz="1600" dirty="0">
                <a:solidFill>
                  <a:srgbClr val="222222"/>
                </a:solidFill>
                <a:latin typeface="Segoe UI" panose="020B0502040204020203" pitchFamily="34" charset="0"/>
                <a:ea typeface="Microsoft YaHei Light"/>
                <a:cs typeface="+mn-ea"/>
              </a:rPr>
              <a:t>，对老年人来说太重要了”</a:t>
            </a:r>
            <a:endParaRPr lang="en-US" altLang="zh-CN" sz="1600" dirty="0">
              <a:solidFill>
                <a:srgbClr val="222222"/>
              </a:solidFill>
              <a:latin typeface="Segoe UI" panose="020B0502040204020203" pitchFamily="34" charset="0"/>
              <a:ea typeface="Microsoft YaHei Light"/>
              <a:cs typeface="+mn-ea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800" dirty="0">
              <a:solidFill>
                <a:srgbClr val="222222"/>
              </a:solidFill>
              <a:latin typeface="Segoe UI" panose="020B0502040204020203" pitchFamily="34" charset="0"/>
              <a:ea typeface="Microsoft YaHei Light"/>
              <a:cs typeface="+mn-ea"/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222222"/>
                </a:solidFill>
                <a:latin typeface="Segoe UI" panose="020B0502040204020203" pitchFamily="34" charset="0"/>
                <a:ea typeface="Microsoft YaHei Light"/>
                <a:cs typeface="+mn-ea"/>
              </a:rPr>
              <a:t>“增加语音交互功能</a:t>
            </a:r>
            <a:r>
              <a:rPr lang="en-US" altLang="zh-CN" sz="1600" dirty="0">
                <a:solidFill>
                  <a:srgbClr val="222222"/>
                </a:solidFill>
                <a:latin typeface="Segoe UI" panose="020B0502040204020203" pitchFamily="34" charset="0"/>
                <a:ea typeface="Microsoft YaHei Light"/>
                <a:cs typeface="+mn-ea"/>
              </a:rPr>
              <a:t>,</a:t>
            </a:r>
            <a:r>
              <a:rPr lang="zh-CN" altLang="en-US" sz="1600" dirty="0">
                <a:solidFill>
                  <a:srgbClr val="222222"/>
                </a:solidFill>
                <a:latin typeface="Segoe UI" panose="020B0502040204020203" pitchFamily="34" charset="0"/>
                <a:ea typeface="Microsoft YaHei Light"/>
                <a:cs typeface="+mn-ea"/>
              </a:rPr>
              <a:t> </a:t>
            </a:r>
            <a:r>
              <a:rPr lang="zh-CN" altLang="en-US" sz="1600" b="1" dirty="0">
                <a:solidFill>
                  <a:srgbClr val="222222"/>
                </a:solidFill>
                <a:latin typeface="Segoe UI" panose="020B0502040204020203" pitchFamily="34" charset="0"/>
                <a:ea typeface="Microsoft YaHei Light"/>
                <a:cs typeface="+mn-ea"/>
              </a:rPr>
              <a:t>简化界面</a:t>
            </a:r>
            <a:r>
              <a:rPr lang="zh-CN" altLang="en-US" sz="1600" dirty="0">
                <a:solidFill>
                  <a:srgbClr val="222222"/>
                </a:solidFill>
                <a:latin typeface="Segoe UI" panose="020B0502040204020203" pitchFamily="34" charset="0"/>
                <a:ea typeface="Microsoft YaHei Light"/>
                <a:cs typeface="+mn-ea"/>
              </a:rPr>
              <a:t>，大一点的按键，对比度高一些”</a:t>
            </a:r>
            <a:endParaRPr lang="en-US" altLang="zh-CN" sz="1600" dirty="0">
              <a:solidFill>
                <a:srgbClr val="222222"/>
              </a:solidFill>
              <a:latin typeface="Segoe UI" panose="020B0502040204020203" pitchFamily="34" charset="0"/>
              <a:ea typeface="Microsoft YaHei Light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411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D3376-45B7-DE44-C505-5B959DBB0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41B07CB-2DBF-D996-21A6-E16E8E34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862" y="1355320"/>
            <a:ext cx="8796337" cy="1060855"/>
          </a:xfrm>
        </p:spPr>
        <p:txBody>
          <a:bodyPr/>
          <a:lstStyle/>
          <a:p>
            <a:r>
              <a:rPr lang="zh-CN" altLang="en-US" b="1" dirty="0">
                <a:solidFill>
                  <a:srgbClr val="C8161E"/>
                </a:solidFill>
                <a:latin typeface="+mj-ea"/>
              </a:rPr>
              <a:t>社会各界的需求</a:t>
            </a:r>
          </a:p>
        </p:txBody>
      </p:sp>
      <p:sp>
        <p:nvSpPr>
          <p:cNvPr id="4" name="ïṥļiḋe">
            <a:extLst>
              <a:ext uri="{FF2B5EF4-FFF2-40B4-BE49-F238E27FC236}">
                <a16:creationId xmlns:a16="http://schemas.microsoft.com/office/drawing/2014/main" id="{A2A67563-C6DD-CF84-115E-4BB10F4AB552}"/>
              </a:ext>
            </a:extLst>
          </p:cNvPr>
          <p:cNvSpPr txBox="1"/>
          <p:nvPr/>
        </p:nvSpPr>
        <p:spPr>
          <a:xfrm>
            <a:off x="1154827" y="1885747"/>
            <a:ext cx="2683748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4400" b="1" spc="-3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3</a:t>
            </a:r>
            <a:endParaRPr lang="en-GB" sz="34400" b="1" spc="-3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08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D4E2C-76B7-62D1-6707-1CFD4C90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从访谈中得到的迫切需求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0B203D35-1C6F-BA83-A637-84400F322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0" y="3052823"/>
            <a:ext cx="2100263" cy="210343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/>
              <a:ea typeface="Microsoft YaHei Light"/>
              <a:cs typeface="+mn-ea"/>
              <a:sym typeface="+mn-lt"/>
            </a:endParaRPr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F2EFEE7E-8445-3E2E-7F6F-6B8628A66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5" y="1890773"/>
            <a:ext cx="4418013" cy="4427538"/>
          </a:xfrm>
          <a:prstGeom prst="ellipse">
            <a:avLst/>
          </a:prstGeom>
          <a:noFill/>
          <a:ln w="12700" cap="flat">
            <a:solidFill>
              <a:srgbClr val="2E2C2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/>
              <a:ea typeface="Microsoft YaHei Light"/>
              <a:cs typeface="+mn-ea"/>
              <a:sym typeface="+mn-lt"/>
            </a:endParaRP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AA8BAAE7-D69B-A484-E873-E067C57A6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950" y="1455798"/>
            <a:ext cx="868363" cy="871538"/>
          </a:xfrm>
          <a:prstGeom prst="ellipse">
            <a:avLst/>
          </a:prstGeom>
          <a:solidFill>
            <a:schemeClr val="tx2"/>
          </a:solidFill>
          <a:ln w="57150" cap="rnd">
            <a:noFill/>
            <a:prstDash val="solid"/>
            <a:round/>
          </a:ln>
          <a:effectLst>
            <a:outerShdw blurRad="76200" dist="50800" dir="5400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Microsoft YaHei Light"/>
              <a:cs typeface="+mn-ea"/>
              <a:sym typeface="+mn-lt"/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04BDAA9D-FF6B-48A6-92C4-4AF8EE3B4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7800" y="2986148"/>
            <a:ext cx="868363" cy="869950"/>
          </a:xfrm>
          <a:prstGeom prst="ellipse">
            <a:avLst/>
          </a:prstGeom>
          <a:solidFill>
            <a:schemeClr val="tx2"/>
          </a:solidFill>
          <a:ln w="57150" cap="rnd">
            <a:noFill/>
            <a:prstDash val="solid"/>
            <a:round/>
          </a:ln>
          <a:effectLst>
            <a:outerShdw blurRad="76200" dist="50800" dir="5400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Microsoft YaHei Light"/>
              <a:cs typeface="+mn-ea"/>
              <a:sym typeface="+mn-lt"/>
            </a:endParaRP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2EC01AB6-C833-7AD8-72A5-64E7EF7B4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4525" y="5459473"/>
            <a:ext cx="868363" cy="871538"/>
          </a:xfrm>
          <a:prstGeom prst="ellipse">
            <a:avLst/>
          </a:prstGeom>
          <a:solidFill>
            <a:schemeClr val="tx2"/>
          </a:solidFill>
          <a:ln w="57150" cap="rnd">
            <a:noFill/>
            <a:prstDash val="solid"/>
            <a:round/>
          </a:ln>
          <a:effectLst>
            <a:outerShdw blurRad="76200" dist="50800" dir="5400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Microsoft YaHei Light"/>
              <a:cs typeface="+mn-ea"/>
              <a:sym typeface="+mn-lt"/>
            </a:endParaRP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97705621-09CD-339E-7CCF-8C91ECCC8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75" y="5459473"/>
            <a:ext cx="868363" cy="871538"/>
          </a:xfrm>
          <a:prstGeom prst="ellipse">
            <a:avLst/>
          </a:prstGeom>
          <a:solidFill>
            <a:schemeClr val="tx2"/>
          </a:solidFill>
          <a:ln w="57150" cap="rnd">
            <a:noFill/>
            <a:prstDash val="solid"/>
            <a:round/>
          </a:ln>
          <a:effectLst>
            <a:outerShdw blurRad="76200" dist="50800" dir="5400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Microsoft YaHei Light"/>
              <a:cs typeface="+mn-ea"/>
              <a:sym typeface="+mn-lt"/>
            </a:endParaRPr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1A4B83F3-7855-91B1-C24D-26D7A4984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2984561"/>
            <a:ext cx="869950" cy="871538"/>
          </a:xfrm>
          <a:prstGeom prst="ellipse">
            <a:avLst/>
          </a:prstGeom>
          <a:solidFill>
            <a:schemeClr val="tx2"/>
          </a:solidFill>
          <a:ln w="57150" cap="rnd">
            <a:noFill/>
            <a:prstDash val="solid"/>
            <a:round/>
          </a:ln>
          <a:effectLst>
            <a:outerShdw blurRad="76200" dist="50800" dir="5400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Microsoft YaHei Light"/>
              <a:cs typeface="+mn-ea"/>
              <a:sym typeface="+mn-lt"/>
            </a:endParaRP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A6FE8DD7-442F-3353-5A82-5D0476DA5C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75500" y="3567173"/>
            <a:ext cx="606425" cy="196850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/>
              <a:ea typeface="Microsoft YaHei Light"/>
              <a:cs typeface="+mn-ea"/>
              <a:sym typeface="+mn-lt"/>
            </a:endParaRPr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C152A86D-E575-0170-EFF1-9A6005133C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30925" y="2365436"/>
            <a:ext cx="0" cy="638175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Microsoft YaHei Light"/>
              <a:cs typeface="+mn-ea"/>
              <a:sym typeface="+mn-lt"/>
            </a:endParaRPr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2B21E11E-BCC2-BD6E-35A4-30B3747679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78338" y="3567173"/>
            <a:ext cx="606425" cy="196850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Microsoft YaHei Light"/>
              <a:cs typeface="+mn-ea"/>
              <a:sym typeface="+mn-lt"/>
            </a:endParaRP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72416C68-B63F-F279-ABDB-5941D0B73E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10163" y="4995923"/>
            <a:ext cx="374650" cy="515938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Microsoft YaHei Light"/>
              <a:cs typeface="+mn-ea"/>
              <a:sym typeface="+mn-lt"/>
            </a:endParaRP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FC6349A6-1357-384E-421D-EF6E04E9E1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7038" y="4995923"/>
            <a:ext cx="373063" cy="515938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/>
              <a:ea typeface="Microsoft YaHei Light"/>
              <a:cs typeface="+mn-ea"/>
              <a:sym typeface="+mn-lt"/>
            </a:endParaRPr>
          </a:p>
        </p:txBody>
      </p:sp>
      <p:sp>
        <p:nvSpPr>
          <p:cNvPr id="17" name="TextBox 19">
            <a:extLst>
              <a:ext uri="{FF2B5EF4-FFF2-40B4-BE49-F238E27FC236}">
                <a16:creationId xmlns:a16="http://schemas.microsoft.com/office/drawing/2014/main" id="{BC44538E-1B8C-4BBB-FE3D-B7FCCA477322}"/>
              </a:ext>
            </a:extLst>
          </p:cNvPr>
          <p:cNvSpPr txBox="1"/>
          <p:nvPr/>
        </p:nvSpPr>
        <p:spPr>
          <a:xfrm>
            <a:off x="5520625" y="3692256"/>
            <a:ext cx="1219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 panose="020B0502040204020203" pitchFamily="34" charset="0"/>
                <a:ea typeface="Microsoft YaHei Light"/>
                <a:cs typeface="+mn-ea"/>
                <a:sym typeface="+mn-lt"/>
              </a:rPr>
              <a:t>社会的需求</a:t>
            </a: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782B44BA-DAED-D482-EEF8-06EED9882FB6}"/>
              </a:ext>
            </a:extLst>
          </p:cNvPr>
          <p:cNvSpPr txBox="1"/>
          <p:nvPr/>
        </p:nvSpPr>
        <p:spPr>
          <a:xfrm>
            <a:off x="5608287" y="1693407"/>
            <a:ext cx="1043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Microsoft YaHei Light"/>
                <a:cs typeface="+mn-ea"/>
                <a:sym typeface="+mn-lt"/>
              </a:rPr>
              <a:t>个性化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Microsoft YaHei Light"/>
              <a:cs typeface="+mn-ea"/>
              <a:sym typeface="+mn-lt"/>
            </a:endParaRPr>
          </a:p>
        </p:txBody>
      </p:sp>
      <p:sp>
        <p:nvSpPr>
          <p:cNvPr id="19" name="TextBox 23">
            <a:extLst>
              <a:ext uri="{FF2B5EF4-FFF2-40B4-BE49-F238E27FC236}">
                <a16:creationId xmlns:a16="http://schemas.microsoft.com/office/drawing/2014/main" id="{E99BB067-BEDD-D91E-40B7-DFFC59670242}"/>
              </a:ext>
            </a:extLst>
          </p:cNvPr>
          <p:cNvSpPr txBox="1"/>
          <p:nvPr/>
        </p:nvSpPr>
        <p:spPr>
          <a:xfrm>
            <a:off x="7748349" y="3215512"/>
            <a:ext cx="990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FFFF"/>
                </a:solidFill>
                <a:latin typeface="Segoe UI" panose="020B0502040204020203" pitchFamily="34" charset="0"/>
                <a:ea typeface="Microsoft YaHei Light"/>
                <a:cs typeface="+mn-ea"/>
                <a:sym typeface="+mn-lt"/>
              </a:rPr>
              <a:t>多样性</a:t>
            </a:r>
          </a:p>
        </p:txBody>
      </p:sp>
      <p:sp>
        <p:nvSpPr>
          <p:cNvPr id="20" name="TextBox 24">
            <a:extLst>
              <a:ext uri="{FF2B5EF4-FFF2-40B4-BE49-F238E27FC236}">
                <a16:creationId xmlns:a16="http://schemas.microsoft.com/office/drawing/2014/main" id="{15DD953E-CFCA-D17B-161F-A4EA17A3B782}"/>
              </a:ext>
            </a:extLst>
          </p:cNvPr>
          <p:cNvSpPr txBox="1"/>
          <p:nvPr/>
        </p:nvSpPr>
        <p:spPr>
          <a:xfrm>
            <a:off x="7029535" y="5661925"/>
            <a:ext cx="793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Segoe UI" panose="020B0502040204020203" pitchFamily="34" charset="0"/>
                <a:ea typeface="Microsoft YaHei Light"/>
                <a:cs typeface="+mn-ea"/>
              </a:rPr>
              <a:t>界面</a:t>
            </a:r>
            <a:endParaRPr lang="zh-CN" altLang="en-US" sz="2400" b="1" dirty="0">
              <a:solidFill>
                <a:srgbClr val="FFFFFF"/>
              </a:solidFill>
              <a:latin typeface="Segoe UI" panose="020B0502040204020203" pitchFamily="34" charset="0"/>
              <a:ea typeface="Microsoft YaHei Light"/>
              <a:cs typeface="+mn-ea"/>
              <a:sym typeface="+mn-lt"/>
            </a:endParaRPr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DAAF77D8-B0F0-E1EC-DCB9-DD1DC0AED27A}"/>
              </a:ext>
            </a:extLst>
          </p:cNvPr>
          <p:cNvSpPr txBox="1"/>
          <p:nvPr/>
        </p:nvSpPr>
        <p:spPr>
          <a:xfrm>
            <a:off x="4317504" y="5712762"/>
            <a:ext cx="1017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FFFF"/>
                </a:solidFill>
                <a:latin typeface="Segoe UI" panose="020B0502040204020203" pitchFamily="34" charset="0"/>
                <a:ea typeface="Microsoft YaHei Light"/>
                <a:cs typeface="+mn-ea"/>
                <a:sym typeface="+mn-lt"/>
              </a:rPr>
              <a:t>实时性</a:t>
            </a:r>
          </a:p>
        </p:txBody>
      </p:sp>
      <p:sp>
        <p:nvSpPr>
          <p:cNvPr id="22" name="TextBox 26">
            <a:extLst>
              <a:ext uri="{FF2B5EF4-FFF2-40B4-BE49-F238E27FC236}">
                <a16:creationId xmlns:a16="http://schemas.microsoft.com/office/drawing/2014/main" id="{36D2789F-4CBF-1701-4216-A1EFEEF492EE}"/>
              </a:ext>
            </a:extLst>
          </p:cNvPr>
          <p:cNvSpPr txBox="1"/>
          <p:nvPr/>
        </p:nvSpPr>
        <p:spPr>
          <a:xfrm>
            <a:off x="3484933" y="3240474"/>
            <a:ext cx="1071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FFFFFF"/>
                </a:solidFill>
                <a:latin typeface="Segoe UI" panose="020B0502040204020203" pitchFamily="34" charset="0"/>
                <a:ea typeface="Microsoft YaHei Light"/>
                <a:cs typeface="+mn-ea"/>
                <a:sym typeface="+mn-lt"/>
              </a:rPr>
              <a:t>协同性</a:t>
            </a:r>
          </a:p>
        </p:txBody>
      </p:sp>
      <p:sp>
        <p:nvSpPr>
          <p:cNvPr id="23" name="TextBox 84">
            <a:extLst>
              <a:ext uri="{FF2B5EF4-FFF2-40B4-BE49-F238E27FC236}">
                <a16:creationId xmlns:a16="http://schemas.microsoft.com/office/drawing/2014/main" id="{EB49D62D-1469-87C1-F10E-6D32FF962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2844" y="1049755"/>
            <a:ext cx="78463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ea typeface="Microsoft YaHei Light"/>
                <a:cs typeface="+mn-ea"/>
                <a:sym typeface="+mn-lt"/>
              </a:rPr>
              <a:t>用户希望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ea typeface="Microsoft YaHei Light"/>
                <a:cs typeface="+mn-ea"/>
                <a:sym typeface="+mn-lt"/>
              </a:rPr>
              <a:t>对症下药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ea typeface="Microsoft YaHei Light"/>
                <a:cs typeface="+mn-ea"/>
                <a:sym typeface="+mn-lt"/>
              </a:rPr>
              <a:t>，需要一个更加个性化的建议</a:t>
            </a:r>
          </a:p>
        </p:txBody>
      </p:sp>
      <p:sp>
        <p:nvSpPr>
          <p:cNvPr id="24" name="TextBox 84">
            <a:extLst>
              <a:ext uri="{FF2B5EF4-FFF2-40B4-BE49-F238E27FC236}">
                <a16:creationId xmlns:a16="http://schemas.microsoft.com/office/drawing/2014/main" id="{A3ECFF51-F00B-9FFF-0AF7-6A6BEBC3E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2402" y="2911345"/>
            <a:ext cx="271292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595959"/>
                </a:solidFill>
                <a:latin typeface="Segoe UI" panose="020B0502040204020203" pitchFamily="34" charset="0"/>
                <a:ea typeface="Microsoft YaHei Light"/>
                <a:cs typeface="+mn-ea"/>
                <a:sym typeface="+mn-lt"/>
              </a:rPr>
              <a:t>更多样的生理指标</a:t>
            </a:r>
            <a:r>
              <a:rPr lang="zh-CN" altLang="en-US" sz="2000" b="1" dirty="0">
                <a:solidFill>
                  <a:srgbClr val="595959"/>
                </a:solidFill>
                <a:latin typeface="Segoe UI" panose="020B0502040204020203" pitchFamily="34" charset="0"/>
                <a:ea typeface="Microsoft YaHei Light"/>
                <a:cs typeface="+mn-ea"/>
                <a:sym typeface="+mn-lt"/>
              </a:rPr>
              <a:t>有助于了解情况</a:t>
            </a:r>
            <a:r>
              <a:rPr lang="zh-CN" altLang="en-US" sz="2000" dirty="0">
                <a:solidFill>
                  <a:srgbClr val="595959"/>
                </a:solidFill>
                <a:latin typeface="Segoe UI" panose="020B0502040204020203" pitchFamily="34" charset="0"/>
                <a:ea typeface="Microsoft YaHei Light"/>
                <a:cs typeface="+mn-ea"/>
                <a:sym typeface="+mn-lt"/>
              </a:rPr>
              <a:t>，预防和治疗焦虑</a:t>
            </a:r>
          </a:p>
        </p:txBody>
      </p:sp>
      <p:sp>
        <p:nvSpPr>
          <p:cNvPr id="25" name="TextBox 84">
            <a:extLst>
              <a:ext uri="{FF2B5EF4-FFF2-40B4-BE49-F238E27FC236}">
                <a16:creationId xmlns:a16="http://schemas.microsoft.com/office/drawing/2014/main" id="{B1467F03-6367-6941-1BF6-C8028EA7D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1981" y="5459473"/>
            <a:ext cx="287877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595959"/>
                </a:solidFill>
                <a:latin typeface="Segoe UI" panose="020B0502040204020203" pitchFamily="34" charset="0"/>
                <a:ea typeface="Microsoft YaHei Light"/>
                <a:cs typeface="+mn-ea"/>
                <a:sym typeface="+mn-lt"/>
              </a:rPr>
              <a:t>老年人的</a:t>
            </a:r>
            <a:r>
              <a:rPr lang="zh-CN" altLang="en-US" sz="2000" b="1" dirty="0">
                <a:solidFill>
                  <a:srgbClr val="595959"/>
                </a:solidFill>
                <a:latin typeface="Segoe UI" panose="020B0502040204020203" pitchFamily="34" charset="0"/>
                <a:ea typeface="Microsoft YaHei Light"/>
                <a:cs typeface="+mn-ea"/>
                <a:sym typeface="+mn-lt"/>
              </a:rPr>
              <a:t>眼神不好</a:t>
            </a:r>
            <a:r>
              <a:rPr lang="zh-CN" altLang="en-US" sz="2000" dirty="0">
                <a:solidFill>
                  <a:srgbClr val="595959"/>
                </a:solidFill>
                <a:latin typeface="Segoe UI" panose="020B0502040204020203" pitchFamily="34" charset="0"/>
                <a:ea typeface="Microsoft YaHei Light"/>
                <a:cs typeface="+mn-ea"/>
                <a:sym typeface="+mn-lt"/>
              </a:rPr>
              <a:t>，界面设计要更新，需要增加</a:t>
            </a:r>
            <a:r>
              <a:rPr lang="zh-CN" altLang="en-US" sz="2000" b="1" dirty="0">
                <a:solidFill>
                  <a:srgbClr val="595959"/>
                </a:solidFill>
                <a:latin typeface="Segoe UI" panose="020B0502040204020203" pitchFamily="34" charset="0"/>
                <a:ea typeface="Microsoft YaHei Light"/>
                <a:cs typeface="+mn-ea"/>
                <a:sym typeface="+mn-lt"/>
              </a:rPr>
              <a:t>更多提示</a:t>
            </a:r>
          </a:p>
        </p:txBody>
      </p:sp>
      <p:sp>
        <p:nvSpPr>
          <p:cNvPr id="26" name="TextBox 84">
            <a:extLst>
              <a:ext uri="{FF2B5EF4-FFF2-40B4-BE49-F238E27FC236}">
                <a16:creationId xmlns:a16="http://schemas.microsoft.com/office/drawing/2014/main" id="{56179C15-955C-0291-6492-07E772BA4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314" y="3003611"/>
            <a:ext cx="253285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>
              <a:defRPr/>
            </a:pPr>
            <a:r>
              <a:rPr lang="zh-CN" altLang="en-US" sz="2000" dirty="0">
                <a:solidFill>
                  <a:srgbClr val="595959"/>
                </a:solidFill>
                <a:latin typeface="Segoe UI" panose="020B0502040204020203" pitchFamily="34" charset="0"/>
                <a:ea typeface="Microsoft YaHei Light"/>
                <a:cs typeface="+mn-ea"/>
                <a:sym typeface="+mn-lt"/>
              </a:rPr>
              <a:t>拥有</a:t>
            </a:r>
            <a:r>
              <a:rPr lang="zh-CN" altLang="en-US" sz="2000" b="1" dirty="0">
                <a:solidFill>
                  <a:srgbClr val="595959"/>
                </a:solidFill>
                <a:latin typeface="Segoe UI" panose="020B0502040204020203" pitchFamily="34" charset="0"/>
                <a:ea typeface="Microsoft YaHei Light"/>
                <a:cs typeface="+mn-ea"/>
                <a:sym typeface="+mn-lt"/>
              </a:rPr>
              <a:t>自动记录</a:t>
            </a:r>
            <a:r>
              <a:rPr lang="zh-CN" altLang="en-US" sz="2000" dirty="0">
                <a:solidFill>
                  <a:srgbClr val="595959"/>
                </a:solidFill>
                <a:latin typeface="Segoe UI" panose="020B0502040204020203" pitchFamily="34" charset="0"/>
                <a:ea typeface="Microsoft YaHei Light"/>
                <a:cs typeface="+mn-ea"/>
                <a:sym typeface="+mn-lt"/>
              </a:rPr>
              <a:t>数据，传输到医疗中心等</a:t>
            </a:r>
            <a:r>
              <a:rPr lang="zh-CN" altLang="en-US" sz="2000" b="1" dirty="0">
                <a:solidFill>
                  <a:srgbClr val="595959"/>
                </a:solidFill>
                <a:latin typeface="Segoe UI" panose="020B0502040204020203" pitchFamily="34" charset="0"/>
                <a:ea typeface="Microsoft YaHei Light"/>
                <a:cs typeface="+mn-ea"/>
                <a:sym typeface="+mn-lt"/>
              </a:rPr>
              <a:t>远程协同</a:t>
            </a:r>
            <a:r>
              <a:rPr lang="zh-CN" altLang="en-US" sz="2000" dirty="0">
                <a:solidFill>
                  <a:srgbClr val="595959"/>
                </a:solidFill>
                <a:latin typeface="Segoe UI" panose="020B0502040204020203" pitchFamily="34" charset="0"/>
                <a:ea typeface="Microsoft YaHei Light"/>
                <a:cs typeface="+mn-ea"/>
                <a:sym typeface="+mn-lt"/>
              </a:rPr>
              <a:t>功能</a:t>
            </a:r>
          </a:p>
        </p:txBody>
      </p:sp>
      <p:sp>
        <p:nvSpPr>
          <p:cNvPr id="27" name="TextBox 84">
            <a:extLst>
              <a:ext uri="{FF2B5EF4-FFF2-40B4-BE49-F238E27FC236}">
                <a16:creationId xmlns:a16="http://schemas.microsoft.com/office/drawing/2014/main" id="{BED7FFCE-1D0C-D55E-00ED-82086D33F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425" y="5478731"/>
            <a:ext cx="287877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595959"/>
                </a:solidFill>
                <a:latin typeface="Segoe UI" panose="020B0502040204020203" pitchFamily="34" charset="0"/>
                <a:ea typeface="Microsoft YaHei Light"/>
                <a:cs typeface="+mn-ea"/>
                <a:sym typeface="+mn-lt"/>
              </a:rPr>
              <a:t>希望设备能够</a:t>
            </a:r>
            <a:r>
              <a:rPr lang="zh-CN" altLang="en-US" sz="2000" b="1" dirty="0">
                <a:solidFill>
                  <a:srgbClr val="595959"/>
                </a:solidFill>
                <a:latin typeface="Segoe UI" panose="020B0502040204020203" pitchFamily="34" charset="0"/>
                <a:ea typeface="Microsoft YaHei Light"/>
                <a:cs typeface="+mn-ea"/>
                <a:sym typeface="+mn-lt"/>
              </a:rPr>
              <a:t>持续、实时</a:t>
            </a:r>
            <a:r>
              <a:rPr lang="zh-CN" altLang="en-US" sz="2000" dirty="0">
                <a:solidFill>
                  <a:srgbClr val="595959"/>
                </a:solidFill>
                <a:latin typeface="Segoe UI" panose="020B0502040204020203" pitchFamily="34" charset="0"/>
                <a:ea typeface="Microsoft YaHei Light"/>
                <a:cs typeface="+mn-ea"/>
                <a:sym typeface="+mn-lt"/>
              </a:rPr>
              <a:t>的检测生理状况，并且</a:t>
            </a:r>
            <a:r>
              <a:rPr lang="zh-CN" altLang="en-US" sz="2000" b="1" dirty="0">
                <a:solidFill>
                  <a:srgbClr val="595959"/>
                </a:solidFill>
                <a:latin typeface="Segoe UI" panose="020B0502040204020203" pitchFamily="34" charset="0"/>
                <a:ea typeface="Microsoft YaHei Light"/>
                <a:cs typeface="+mn-ea"/>
                <a:sym typeface="+mn-lt"/>
              </a:rPr>
              <a:t>根据趋势预防</a:t>
            </a:r>
            <a:r>
              <a:rPr lang="zh-CN" altLang="en-US" sz="2000" dirty="0">
                <a:solidFill>
                  <a:srgbClr val="595959"/>
                </a:solidFill>
                <a:latin typeface="Segoe UI" panose="020B0502040204020203" pitchFamily="34" charset="0"/>
                <a:ea typeface="Microsoft YaHei Light"/>
                <a:cs typeface="+mn-ea"/>
                <a:sym typeface="+mn-lt"/>
              </a:rPr>
              <a:t>焦虑</a:t>
            </a:r>
          </a:p>
        </p:txBody>
      </p:sp>
    </p:spTree>
    <p:extLst>
      <p:ext uri="{BB962C8B-B14F-4D97-AF65-F5344CB8AC3E}">
        <p14:creationId xmlns:p14="http://schemas.microsoft.com/office/powerpoint/2010/main" val="61707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78c8f87c-62e1-4241-a275-173841f12d59"/>
</p:tagLst>
</file>

<file path=ppt/theme/theme1.xml><?xml version="1.0" encoding="utf-8"?>
<a:theme xmlns:a="http://schemas.openxmlformats.org/drawingml/2006/main" name="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font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  <a:effectLst/>
      </a:spPr>
      <a:bodyPr rtlCol="0" anchor="ctr"/>
      <a:lstStyle>
        <a:defPPr algn="just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演示文稿1" id="{58207EA5-DF65-41EA-AC31-C4A3CCF3DB63}" vid="{ECDA9F49-FF6D-42F4-A480-1F82BD0E4C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4197</TotalTime>
  <Words>750</Words>
  <Application>Microsoft Office PowerPoint</Application>
  <PresentationFormat>宽屏</PresentationFormat>
  <Paragraphs>107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Inter</vt:lpstr>
      <vt:lpstr>等线</vt:lpstr>
      <vt:lpstr>Arial</vt:lpstr>
      <vt:lpstr>Segoe UI</vt:lpstr>
      <vt:lpstr>自定义设计方案</vt:lpstr>
      <vt:lpstr>焦   点   访   谈</vt:lpstr>
      <vt:lpstr>PowerPoint 演示文稿</vt:lpstr>
      <vt:lpstr>当前存在的问题</vt:lpstr>
      <vt:lpstr>存在的问题</vt:lpstr>
      <vt:lpstr>我们聚焦的问题</vt:lpstr>
      <vt:lpstr>访谈结果</vt:lpstr>
      <vt:lpstr>访谈结果</vt:lpstr>
      <vt:lpstr>社会各界的需求</vt:lpstr>
      <vt:lpstr>从访谈中得到的迫切需求</vt:lpstr>
      <vt:lpstr>升级方案</vt:lpstr>
      <vt:lpstr>第二代全新设备核心功能</vt:lpstr>
      <vt:lpstr>总结与展望</vt:lpstr>
      <vt:lpstr>Thank you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李一</dc:creator>
  <cp:lastModifiedBy>XiaoMing</cp:lastModifiedBy>
  <cp:revision>282</cp:revision>
  <cp:lastPrinted>2017-10-17T16:00:00Z</cp:lastPrinted>
  <dcterms:created xsi:type="dcterms:W3CDTF">2017-10-17T16:00:00Z</dcterms:created>
  <dcterms:modified xsi:type="dcterms:W3CDTF">2025-03-19T06:45:46Z</dcterms:modified>
  <cp:category>work report</cp:category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a173570b-f82c-4049-95f2-66cf58a73903</vt:lpwstr>
  </property>
</Properties>
</file>