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C8CF-1258-CEC7-8036-02669289D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F83625-5C35-C76B-42FE-FE73FDFC5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15843-D92A-96B7-DBBC-A5667A86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D9458-D3EE-B014-7047-C1F093E4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C5A02-97BE-4F85-D6A2-C1DCB996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F59D7-D6E5-9FD0-A7D4-ADB2E26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CEA609-AB67-766F-F9BF-A30D0F93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8D11F-4FF7-1152-06CD-797592A5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50073-4FEC-4DC2-56EB-615EB3B4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0E608-2C65-A765-0CFD-C371C5AA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0EF4A3-AB0A-5642-9D08-A0022DE3F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3DE8B-ADA3-F42E-74FD-054AED32E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743B8-88A3-C027-3611-2EAAB058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189AD-502C-6E35-C896-5A80D4E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B702F-D897-808E-4C4D-16CE495F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51BCC-BFC5-1875-77FB-6C03A61E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43607-41AD-46A9-ADD4-A6BFEB09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8E52-66A4-AE86-7BBD-95ACF405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F6E73-53D1-B176-CB33-D775F7CE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FBC19-72B0-B6EC-F6EB-40A51275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5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9C768-1C7D-2A46-110F-06D9F721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25F86-6207-5CE9-D8C9-68721062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22941-015C-205C-FD35-A743113A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64C09-75BD-0229-7C5A-18668419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94F60-8CF8-935A-1191-9DEF6CAB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7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E0044-C83F-C90E-8D4C-4C94F2DA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2F4CE-082B-01F1-94EF-2656E680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AE74E-2E2C-0173-A901-E777D6A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82E7C-FFE2-AD58-3459-16202049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F4E65-5E9F-AD93-0F02-C6999592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F252D-A81B-10A9-336C-1386E4A1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6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6AB6-D3C0-275D-E5D6-50F576F3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CE164-EBEA-80B8-3D23-D6CA83BE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E8D2AE-6DDA-D54E-1241-AD1331C7B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E698A6-AD58-E45C-6A2E-208982158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FCEF1E-FD3C-7CF0-F678-D913D2DDE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4733F0-DEE3-F189-5061-BAF5AE7F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1E57B1-3DCE-601B-9988-5E66EA6A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92112C-8661-29E2-6159-AA502E30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0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26E4-1A08-C7F3-0A5C-43440A6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9F5575-CCBB-11CC-A1B8-C40A4380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69485-CAB2-FC21-A724-A592B0B2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2F38ED-AB7F-8FE2-D231-763C450F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8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1FA71A-8426-E07C-FCE3-B3D6A176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675AFB-D7F2-FE24-18F1-A51E97CF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B0324-FA11-94DA-DAE5-B5A6DAD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0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BB094-347F-98BF-8239-059658C5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D45AE-13F8-B574-1079-076EC6F4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556BB-E8D6-1BF6-D545-656E27C74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A1BC90-E57F-2C4A-3882-3FA9353A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B4CF0-72BA-4C61-E4E0-2C267D50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33849-0CF4-A9AE-187F-765A0BA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1A1F5-FE0A-4D7B-AA47-8323A1BB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5BEBE9-0707-E5C2-77B8-DEE871693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9081BF-E2B4-E529-B336-C65C32E0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BB22E-1C90-F306-6BC9-1D5AB37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C1AB9B-5746-1846-32AD-14936B12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3E22-4463-A233-CEF5-03DD3A08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0CB38-3ED9-C308-C11F-5BBEF014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FF2CD-5B99-A9D0-B8F3-31FC0E719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68898-DC26-2995-B725-9C3D27A4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7122-B66C-4D8E-89D7-432FE453BB05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357CD-BABE-7128-E67D-DFE688C86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4238E-C4EF-DDB1-7832-B62A11917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7A73-EEA5-4AE2-B424-E4796F452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56DB3A-2FB3-F635-3871-ED91D8C5230D}"/>
              </a:ext>
            </a:extLst>
          </p:cNvPr>
          <p:cNvSpPr/>
          <p:nvPr/>
        </p:nvSpPr>
        <p:spPr>
          <a:xfrm>
            <a:off x="5283468" y="826650"/>
            <a:ext cx="914400" cy="385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CLK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DF87AFC-99AE-4929-1112-798063007150}"/>
              </a:ext>
            </a:extLst>
          </p:cNvPr>
          <p:cNvCxnSpPr>
            <a:stCxn id="4" idx="2"/>
          </p:cNvCxnSpPr>
          <p:nvPr/>
        </p:nvCxnSpPr>
        <p:spPr>
          <a:xfrm>
            <a:off x="5740668" y="1211660"/>
            <a:ext cx="8021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77D3CC4-4DA7-DD84-DE5B-3E014ECF4F35}"/>
              </a:ext>
            </a:extLst>
          </p:cNvPr>
          <p:cNvSpPr/>
          <p:nvPr/>
        </p:nvSpPr>
        <p:spPr>
          <a:xfrm>
            <a:off x="4974336" y="1821260"/>
            <a:ext cx="1532663" cy="38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27DB7D-C504-7DF1-8BFB-89749D61E442}"/>
              </a:ext>
            </a:extLst>
          </p:cNvPr>
          <p:cNvCxnSpPr>
            <a:stCxn id="7" idx="2"/>
          </p:cNvCxnSpPr>
          <p:nvPr/>
        </p:nvCxnSpPr>
        <p:spPr>
          <a:xfrm>
            <a:off x="5740668" y="2206270"/>
            <a:ext cx="8021" cy="76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15607C-0390-4CAB-C2B3-766197B6C832}"/>
              </a:ext>
            </a:extLst>
          </p:cNvPr>
          <p:cNvSpPr/>
          <p:nvPr/>
        </p:nvSpPr>
        <p:spPr>
          <a:xfrm>
            <a:off x="5184007" y="2971800"/>
            <a:ext cx="1152144" cy="3850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显示时间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6CBD0E-DC57-6292-816E-0ABBA8CBFFA3}"/>
              </a:ext>
            </a:extLst>
          </p:cNvPr>
          <p:cNvSpPr txBox="1"/>
          <p:nvPr/>
        </p:nvSpPr>
        <p:spPr>
          <a:xfrm>
            <a:off x="4721901" y="3984010"/>
            <a:ext cx="110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整点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445780-A6B8-58C3-7A57-65290A48D55A}"/>
              </a:ext>
            </a:extLst>
          </p:cNvPr>
          <p:cNvSpPr/>
          <p:nvPr/>
        </p:nvSpPr>
        <p:spPr>
          <a:xfrm>
            <a:off x="4044150" y="4208841"/>
            <a:ext cx="914400" cy="3850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报时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0618D8-5A49-1F18-159B-13836D87C705}"/>
              </a:ext>
            </a:extLst>
          </p:cNvPr>
          <p:cNvSpPr/>
          <p:nvPr/>
        </p:nvSpPr>
        <p:spPr>
          <a:xfrm>
            <a:off x="7149967" y="826650"/>
            <a:ext cx="914400" cy="385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清零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AB9F783-8516-5A73-ECFB-F6D834377FA0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rot="5400000">
            <a:off x="5995337" y="1552474"/>
            <a:ext cx="1952645" cy="1271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F926909-BCF6-81B9-759A-DF405555004D}"/>
              </a:ext>
            </a:extLst>
          </p:cNvPr>
          <p:cNvSpPr txBox="1"/>
          <p:nvPr/>
        </p:nvSpPr>
        <p:spPr>
          <a:xfrm>
            <a:off x="6674479" y="2752344"/>
            <a:ext cx="81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清零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D77CC4-C325-34DC-6623-F8C644717345}"/>
              </a:ext>
            </a:extLst>
          </p:cNvPr>
          <p:cNvSpPr/>
          <p:nvPr/>
        </p:nvSpPr>
        <p:spPr>
          <a:xfrm>
            <a:off x="3287830" y="857770"/>
            <a:ext cx="914400" cy="385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时制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9748B5E-4A91-6587-66A6-C40C3EB852C2}"/>
              </a:ext>
            </a:extLst>
          </p:cNvPr>
          <p:cNvCxnSpPr>
            <a:stCxn id="31" idx="2"/>
            <a:endCxn id="10" idx="1"/>
          </p:cNvCxnSpPr>
          <p:nvPr/>
        </p:nvCxnSpPr>
        <p:spPr>
          <a:xfrm rot="16200000" flipH="1">
            <a:off x="3503755" y="1484053"/>
            <a:ext cx="1921526" cy="143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8CD1E0-CB61-763C-6902-36012322A1B6}"/>
              </a:ext>
            </a:extLst>
          </p:cNvPr>
          <p:cNvSpPr txBox="1"/>
          <p:nvPr/>
        </p:nvSpPr>
        <p:spPr>
          <a:xfrm>
            <a:off x="3858767" y="2752344"/>
            <a:ext cx="126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12/24</a:t>
            </a:r>
            <a:r>
              <a:rPr lang="zh-CN" altLang="en-US" dirty="0"/>
              <a:t>切换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C1F2062-BB3A-9AED-BA80-5FA9FE5DC147}"/>
              </a:ext>
            </a:extLst>
          </p:cNvPr>
          <p:cNvSpPr/>
          <p:nvPr/>
        </p:nvSpPr>
        <p:spPr>
          <a:xfrm>
            <a:off x="788630" y="332077"/>
            <a:ext cx="1347056" cy="2332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设置时间</a:t>
            </a:r>
          </a:p>
        </p:txBody>
      </p:sp>
      <p:sp>
        <p:nvSpPr>
          <p:cNvPr id="39" name="流程图: 决策 38">
            <a:extLst>
              <a:ext uri="{FF2B5EF4-FFF2-40B4-BE49-F238E27FC236}">
                <a16:creationId xmlns:a16="http://schemas.microsoft.com/office/drawing/2014/main" id="{9E4609CE-8A59-813E-9359-4FC55F572433}"/>
              </a:ext>
            </a:extLst>
          </p:cNvPr>
          <p:cNvSpPr/>
          <p:nvPr/>
        </p:nvSpPr>
        <p:spPr>
          <a:xfrm>
            <a:off x="844845" y="1129029"/>
            <a:ext cx="1299177" cy="64814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设置小时数值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BD248D2-23ED-BB6D-7179-F1BC12D9B1CC}"/>
              </a:ext>
            </a:extLst>
          </p:cNvPr>
          <p:cNvSpPr txBox="1"/>
          <p:nvPr/>
        </p:nvSpPr>
        <p:spPr>
          <a:xfrm>
            <a:off x="1512203" y="662512"/>
            <a:ext cx="10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按一次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E70DC3A-DC7F-64F6-7063-DD1D82BF1DD3}"/>
              </a:ext>
            </a:extLst>
          </p:cNvPr>
          <p:cNvCxnSpPr>
            <a:cxnSpLocks/>
          </p:cNvCxnSpPr>
          <p:nvPr/>
        </p:nvCxnSpPr>
        <p:spPr>
          <a:xfrm>
            <a:off x="1475680" y="1796869"/>
            <a:ext cx="18753" cy="54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539B6F3-C12B-60BE-D7F4-5C615B5F9FF8}"/>
              </a:ext>
            </a:extLst>
          </p:cNvPr>
          <p:cNvSpPr txBox="1"/>
          <p:nvPr/>
        </p:nvSpPr>
        <p:spPr>
          <a:xfrm>
            <a:off x="1485056" y="3104802"/>
            <a:ext cx="10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按三次</a:t>
            </a:r>
          </a:p>
        </p:txBody>
      </p:sp>
      <p:sp>
        <p:nvSpPr>
          <p:cNvPr id="44" name="流程图: 决策 43">
            <a:extLst>
              <a:ext uri="{FF2B5EF4-FFF2-40B4-BE49-F238E27FC236}">
                <a16:creationId xmlns:a16="http://schemas.microsoft.com/office/drawing/2014/main" id="{1C19ADA1-2907-4030-F02E-70CD9E499244}"/>
              </a:ext>
            </a:extLst>
          </p:cNvPr>
          <p:cNvSpPr/>
          <p:nvPr/>
        </p:nvSpPr>
        <p:spPr>
          <a:xfrm>
            <a:off x="812569" y="2350160"/>
            <a:ext cx="1299177" cy="64814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设置分钟数值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21A276-81D3-7EBE-E96F-81B02E7AE584}"/>
              </a:ext>
            </a:extLst>
          </p:cNvPr>
          <p:cNvCxnSpPr>
            <a:cxnSpLocks/>
          </p:cNvCxnSpPr>
          <p:nvPr/>
        </p:nvCxnSpPr>
        <p:spPr>
          <a:xfrm>
            <a:off x="1493167" y="3030955"/>
            <a:ext cx="1266" cy="44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1FA3BAE-05EB-0113-0424-4A3824C799E6}"/>
              </a:ext>
            </a:extLst>
          </p:cNvPr>
          <p:cNvSpPr txBox="1"/>
          <p:nvPr/>
        </p:nvSpPr>
        <p:spPr>
          <a:xfrm>
            <a:off x="1508773" y="1881058"/>
            <a:ext cx="10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按两次</a:t>
            </a:r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F5DEB659-2EF3-0788-84FA-B5753192F45A}"/>
              </a:ext>
            </a:extLst>
          </p:cNvPr>
          <p:cNvSpPr/>
          <p:nvPr/>
        </p:nvSpPr>
        <p:spPr>
          <a:xfrm>
            <a:off x="836509" y="3429000"/>
            <a:ext cx="1299177" cy="648149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设置秒钟数值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9BAF51-7773-1828-51C7-5AEAA5D3F657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1462158" y="565328"/>
            <a:ext cx="32276" cy="56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537E288-8BD2-E49C-E323-5F71F0970541}"/>
              </a:ext>
            </a:extLst>
          </p:cNvPr>
          <p:cNvSpPr txBox="1"/>
          <p:nvPr/>
        </p:nvSpPr>
        <p:spPr>
          <a:xfrm>
            <a:off x="2235422" y="3953842"/>
            <a:ext cx="10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按四次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5709D88-AD98-F773-CED3-89BF3C5ACB9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 flipH="1" flipV="1">
            <a:off x="2957731" y="1850873"/>
            <a:ext cx="754642" cy="3697909"/>
          </a:xfrm>
          <a:prstGeom prst="bentConnector4">
            <a:avLst>
              <a:gd name="adj1" fmla="val -30293"/>
              <a:gd name="adj2" fmla="val 61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ED21B4F-DCDD-A852-C975-A0197D6C3127}"/>
              </a:ext>
            </a:extLst>
          </p:cNvPr>
          <p:cNvSpPr/>
          <p:nvPr/>
        </p:nvSpPr>
        <p:spPr>
          <a:xfrm>
            <a:off x="9317736" y="826650"/>
            <a:ext cx="1179576" cy="385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设置闹钟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7DE7573C-9431-8127-ED95-982523B35BD5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>
            <a:off x="2144022" y="1453104"/>
            <a:ext cx="2830314" cy="560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35B23F-1CBB-46C2-E240-E344AD0261DE}"/>
              </a:ext>
            </a:extLst>
          </p:cNvPr>
          <p:cNvCxnSpPr>
            <a:cxnSpLocks/>
            <a:stCxn id="44" idx="3"/>
            <a:endCxn id="7" idx="1"/>
          </p:cNvCxnSpPr>
          <p:nvPr/>
        </p:nvCxnSpPr>
        <p:spPr>
          <a:xfrm flipV="1">
            <a:off x="2111746" y="2013765"/>
            <a:ext cx="2862590" cy="660470"/>
          </a:xfrm>
          <a:prstGeom prst="bentConnector3">
            <a:avLst>
              <a:gd name="adj1" fmla="val 50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3249FC55-D459-01F1-940A-D964D1B5EB8D}"/>
              </a:ext>
            </a:extLst>
          </p:cNvPr>
          <p:cNvCxnSpPr>
            <a:cxnSpLocks/>
            <a:stCxn id="47" idx="3"/>
            <a:endCxn id="7" idx="1"/>
          </p:cNvCxnSpPr>
          <p:nvPr/>
        </p:nvCxnSpPr>
        <p:spPr>
          <a:xfrm flipV="1">
            <a:off x="2135686" y="2013765"/>
            <a:ext cx="2838650" cy="173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003B8FA2-0D23-273D-66F0-203A70F96C62}"/>
              </a:ext>
            </a:extLst>
          </p:cNvPr>
          <p:cNvSpPr txBox="1"/>
          <p:nvPr/>
        </p:nvSpPr>
        <p:spPr>
          <a:xfrm>
            <a:off x="2674070" y="1821260"/>
            <a:ext cx="461665" cy="20036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设   置    时    间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DDF059C-6D64-37F9-C128-B2D1CB718745}"/>
              </a:ext>
            </a:extLst>
          </p:cNvPr>
          <p:cNvCxnSpPr>
            <a:stCxn id="66" idx="2"/>
          </p:cNvCxnSpPr>
          <p:nvPr/>
        </p:nvCxnSpPr>
        <p:spPr>
          <a:xfrm>
            <a:off x="9907524" y="1211659"/>
            <a:ext cx="0" cy="66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决策 79">
            <a:extLst>
              <a:ext uri="{FF2B5EF4-FFF2-40B4-BE49-F238E27FC236}">
                <a16:creationId xmlns:a16="http://schemas.microsoft.com/office/drawing/2014/main" id="{3C44ADF7-4F18-BA3F-2E3E-5906BC00EDE2}"/>
              </a:ext>
            </a:extLst>
          </p:cNvPr>
          <p:cNvSpPr/>
          <p:nvPr/>
        </p:nvSpPr>
        <p:spPr>
          <a:xfrm>
            <a:off x="9304244" y="1883143"/>
            <a:ext cx="1206560" cy="660470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输入闹钟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877C775-21AE-3B28-B1B9-3D9F795DAE30}"/>
              </a:ext>
            </a:extLst>
          </p:cNvPr>
          <p:cNvCxnSpPr>
            <a:cxnSpLocks/>
            <a:stCxn id="80" idx="1"/>
            <a:endCxn id="7" idx="3"/>
          </p:cNvCxnSpPr>
          <p:nvPr/>
        </p:nvCxnSpPr>
        <p:spPr>
          <a:xfrm rot="10800000">
            <a:off x="6507000" y="2013766"/>
            <a:ext cx="2797245" cy="199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9C98D70B-DA15-2EAF-F8D2-21E93F571A1C}"/>
              </a:ext>
            </a:extLst>
          </p:cNvPr>
          <p:cNvCxnSpPr>
            <a:cxnSpLocks/>
            <a:stCxn id="10" idx="2"/>
            <a:endCxn id="16" idx="3"/>
          </p:cNvCxnSpPr>
          <p:nvPr/>
        </p:nvCxnSpPr>
        <p:spPr>
          <a:xfrm rot="5400000">
            <a:off x="4837047" y="3478314"/>
            <a:ext cx="1044536" cy="8015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4AE4AA4-5CC7-513A-19EB-8C5785232577}"/>
              </a:ext>
            </a:extLst>
          </p:cNvPr>
          <p:cNvCxnSpPr>
            <a:cxnSpLocks/>
            <a:stCxn id="10" idx="2"/>
            <a:endCxn id="99" idx="1"/>
          </p:cNvCxnSpPr>
          <p:nvPr/>
        </p:nvCxnSpPr>
        <p:spPr>
          <a:xfrm rot="16200000" flipH="1">
            <a:off x="5593513" y="3523375"/>
            <a:ext cx="1044536" cy="711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90A73B6B-7E87-12E3-8ED0-ACCB55187FA3}"/>
              </a:ext>
            </a:extLst>
          </p:cNvPr>
          <p:cNvSpPr/>
          <p:nvPr/>
        </p:nvSpPr>
        <p:spPr>
          <a:xfrm>
            <a:off x="6471484" y="4188758"/>
            <a:ext cx="1219806" cy="4251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闹钟响起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0B9721C-F3DB-A7D6-B01E-06C297878C8B}"/>
              </a:ext>
            </a:extLst>
          </p:cNvPr>
          <p:cNvSpPr txBox="1"/>
          <p:nvPr/>
        </p:nvSpPr>
        <p:spPr>
          <a:xfrm>
            <a:off x="5828323" y="3996254"/>
            <a:ext cx="73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到点</a:t>
            </a: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6581AB4-CAF9-DF55-7F7D-B0B223EBDFB1}"/>
              </a:ext>
            </a:extLst>
          </p:cNvPr>
          <p:cNvCxnSpPr>
            <a:cxnSpLocks/>
            <a:stCxn id="99" idx="2"/>
            <a:endCxn id="106" idx="0"/>
          </p:cNvCxnSpPr>
          <p:nvPr/>
        </p:nvCxnSpPr>
        <p:spPr>
          <a:xfrm flipH="1">
            <a:off x="5760078" y="4613933"/>
            <a:ext cx="1321309" cy="63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C76056E-6013-EC7F-AC57-7B716ED66DDF}"/>
              </a:ext>
            </a:extLst>
          </p:cNvPr>
          <p:cNvSpPr/>
          <p:nvPr/>
        </p:nvSpPr>
        <p:spPr>
          <a:xfrm>
            <a:off x="5150175" y="5248656"/>
            <a:ext cx="1219806" cy="4251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播放声音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982CCCA-834A-96C9-D124-E92CE43F501F}"/>
              </a:ext>
            </a:extLst>
          </p:cNvPr>
          <p:cNvSpPr/>
          <p:nvPr/>
        </p:nvSpPr>
        <p:spPr>
          <a:xfrm>
            <a:off x="9727925" y="3229315"/>
            <a:ext cx="457305" cy="12995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串口信息</a:t>
            </a: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1F558964-A823-C59F-903D-3C72B8439583}"/>
              </a:ext>
            </a:extLst>
          </p:cNvPr>
          <p:cNvCxnSpPr>
            <a:cxnSpLocks/>
            <a:stCxn id="107" idx="1"/>
          </p:cNvCxnSpPr>
          <p:nvPr/>
        </p:nvCxnSpPr>
        <p:spPr>
          <a:xfrm rot="10800000">
            <a:off x="7905623" y="2213379"/>
            <a:ext cx="1822303" cy="1665699"/>
          </a:xfrm>
          <a:prstGeom prst="bentConnector3">
            <a:avLst>
              <a:gd name="adj1" fmla="val 99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2F684DE-C80D-6D53-FFAE-B6D9B1E979DE}"/>
              </a:ext>
            </a:extLst>
          </p:cNvPr>
          <p:cNvSpPr txBox="1"/>
          <p:nvPr/>
        </p:nvSpPr>
        <p:spPr>
          <a:xfrm>
            <a:off x="8064367" y="3429000"/>
            <a:ext cx="16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启用</a:t>
            </a:r>
            <a:r>
              <a:rPr lang="en-US" altLang="zh-CN" dirty="0"/>
              <a:t>/</a:t>
            </a:r>
            <a:r>
              <a:rPr lang="zh-CN" altLang="en-US" dirty="0"/>
              <a:t>停用闹钟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DE0E177-8EFE-8B98-BCD0-A347D5E43ECC}"/>
              </a:ext>
            </a:extLst>
          </p:cNvPr>
          <p:cNvCxnSpPr>
            <a:cxnSpLocks/>
            <a:stCxn id="16" idx="2"/>
            <a:endCxn id="106" idx="0"/>
          </p:cNvCxnSpPr>
          <p:nvPr/>
        </p:nvCxnSpPr>
        <p:spPr>
          <a:xfrm>
            <a:off x="4501350" y="4593851"/>
            <a:ext cx="1258728" cy="65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6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Ming</dc:creator>
  <cp:lastModifiedBy>Xiao Ming</cp:lastModifiedBy>
  <cp:revision>2</cp:revision>
  <dcterms:created xsi:type="dcterms:W3CDTF">2023-12-20T09:49:04Z</dcterms:created>
  <dcterms:modified xsi:type="dcterms:W3CDTF">2023-12-30T01:50:18Z</dcterms:modified>
</cp:coreProperties>
</file>