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FB"/>
    <a:srgbClr val="DECCFC"/>
    <a:srgbClr val="C7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4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600B-9842-1B44-ABB4-9C0FF894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06108-14BC-2E4F-8199-E57412D8E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3744-F31B-9345-B344-9F3EB273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83A8-9F94-2843-8667-9ACEA285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6C01-66D8-344B-8763-1040ED88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A2BC-7722-C348-A1A5-7AE02834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A9AD-392B-9144-AFAB-9112AAD8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78F0-C57C-2749-BBE1-80B0D6E0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D0D2-98E5-764E-AC78-8E5B6457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93E0-F312-184F-A289-3C7385C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12D1F-CEB5-2948-BC0D-ED4E4562C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5816-BAB0-6E40-8365-FDA24382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2E36-BAB6-A446-95BD-DA03C4CE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AB70-8910-6D4A-88C8-D870ABBD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B6C1-4C0C-FF4E-9962-E4CF7A5B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7313-C790-8A42-B4DF-3F4D6548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FC7A-E40C-4542-B24A-D9D922ED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3C7F-2CBC-AF48-A65B-0826732B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FAB5-6304-BE4B-91A9-0DDAF4B6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E6CC-8070-DA49-A0B8-0197E27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BCCF-FF41-B346-92A4-8BF31CEE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EDD7-1DEB-DA49-9663-A4A91122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B551-4BAA-9443-A34A-E95CCFBF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7C90-6716-074A-82CE-B7287BF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00A55-0BB5-E348-AAC6-9DECD20E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93B9-9B94-FC49-997B-FEE7DC82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1D87-52D2-6348-8816-599164D9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6A6A4-D6F2-2147-9464-FC14DC08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FB69D-2DDF-B345-83AC-D2936FD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D613F-E991-8B4E-B515-D4B19C49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48DAE-DAB3-0044-9632-6188514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5CE-ADB1-5940-87B4-62436506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B11D-D6BE-FA41-8F87-87A2F670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4712-3505-8643-BF55-38AFB336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13FEC-B187-7F42-A596-B400C055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0370-2A54-784D-8582-E293755BB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ADDD4-2546-0E42-8BB8-B7B70526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6DCFF-8395-7B46-9C79-CF61EEF5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8C0CF-4C04-FE4E-8F5B-D37DACD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BFDB-1BC3-6241-9E2F-DE930E36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CC292-B5FA-AD4C-94BD-ED95BA3E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B611-FFE7-484E-BF2D-C39D7AAA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4E164-36F5-7C45-90B2-83334D46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D6E0E-EA43-D945-A12F-5E574633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E05FB-F8CF-3C4B-88A5-9F69D2B6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D1BA-B8F7-8C4C-9F51-159A1B1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7638-FA49-3B4E-A106-4816224E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A56B-F05F-E54C-A3EB-FD96ED9D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43586-7C7B-7348-B507-42B6592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082C2-73B1-4145-AB55-4616762C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A2B9-A1E1-DB42-8EBE-1E12AC79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83DD-D62E-084C-80F7-68F2DDCF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B960-09F6-6949-9026-55AA0BCD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B2551-11B5-BC4B-AED3-F5ED1BCAE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02582-1829-AA49-9246-110F3AAA2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0244-3AB1-264A-85F6-34ACCF9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30DC-B735-2C43-9992-E5A2C8BB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F429-5FF7-294E-B0FC-59C94750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353AC-2BFE-C54C-802C-742B3ABF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E828-A9ED-A943-8E09-61F14ED3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14FD-8D4E-DB42-B049-3436EB138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C28E-C7F2-8441-A3F0-06C7FCB892F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D24D-8589-B042-B378-2D38AFA24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37AD-F83C-0D49-A479-FD36D195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A745-9BD1-1849-96FD-822CA398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0C404CF3-572F-654A-B18E-2F0B31D7B490}"/>
              </a:ext>
            </a:extLst>
          </p:cNvPr>
          <p:cNvSpPr/>
          <p:nvPr/>
        </p:nvSpPr>
        <p:spPr>
          <a:xfrm>
            <a:off x="6941401" y="312371"/>
            <a:ext cx="3791257" cy="4343400"/>
          </a:xfrm>
          <a:prstGeom prst="roundRect">
            <a:avLst>
              <a:gd name="adj" fmla="val 3484"/>
            </a:avLst>
          </a:prstGeom>
          <a:solidFill>
            <a:srgbClr val="ECE0FB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A060331D-4A36-8942-8DFD-194CA25760A1}"/>
              </a:ext>
            </a:extLst>
          </p:cNvPr>
          <p:cNvSpPr/>
          <p:nvPr/>
        </p:nvSpPr>
        <p:spPr>
          <a:xfrm>
            <a:off x="505205" y="312371"/>
            <a:ext cx="631709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9E1DBDC6-0144-4642-A8E0-5A039B52D80F}"/>
              </a:ext>
            </a:extLst>
          </p:cNvPr>
          <p:cNvSpPr/>
          <p:nvPr/>
        </p:nvSpPr>
        <p:spPr>
          <a:xfrm>
            <a:off x="923656" y="57884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A4DA0-B44C-B74F-9C29-2DD98CB9DFDD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35966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6F8526C-B092-FF4B-8B3B-3B9F27C8A0E5}"/>
              </a:ext>
            </a:extLst>
          </p:cNvPr>
          <p:cNvSpPr/>
          <p:nvPr/>
        </p:nvSpPr>
        <p:spPr>
          <a:xfrm>
            <a:off x="1511697" y="1258311"/>
            <a:ext cx="179654" cy="31252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E0F4BDC4-DF37-E943-83EE-001C68770D9F}"/>
              </a:ext>
            </a:extLst>
          </p:cNvPr>
          <p:cNvSpPr/>
          <p:nvPr/>
        </p:nvSpPr>
        <p:spPr>
          <a:xfrm>
            <a:off x="2961833" y="446327"/>
            <a:ext cx="1015294" cy="37618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:Recruit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F98FC7-6FCC-5346-8953-0776D4FCDF50}"/>
              </a:ext>
            </a:extLst>
          </p:cNvPr>
          <p:cNvCxnSpPr>
            <a:cxnSpLocks/>
          </p:cNvCxnSpPr>
          <p:nvPr/>
        </p:nvCxnSpPr>
        <p:spPr>
          <a:xfrm>
            <a:off x="3469480" y="816880"/>
            <a:ext cx="10319" cy="12918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B86FF-372A-BB43-8FCD-A5477D59D7B9}"/>
              </a:ext>
            </a:extLst>
          </p:cNvPr>
          <p:cNvSpPr/>
          <p:nvPr/>
        </p:nvSpPr>
        <p:spPr>
          <a:xfrm>
            <a:off x="3401062" y="1348489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83172F-0DBF-F649-8D41-FEA978756990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5693844" y="1372937"/>
            <a:ext cx="9973" cy="30106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C7F1E-4415-4641-A25E-3451607A47FA}"/>
              </a:ext>
            </a:extLst>
          </p:cNvPr>
          <p:cNvSpPr/>
          <p:nvPr/>
        </p:nvSpPr>
        <p:spPr>
          <a:xfrm>
            <a:off x="5614697" y="1620732"/>
            <a:ext cx="154767" cy="4576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940075-CAC7-5041-893F-CDC3CF89C777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D7F4BA-4FF9-AD40-B7A3-256F51A1F882}"/>
              </a:ext>
            </a:extLst>
          </p:cNvPr>
          <p:cNvSpPr txBox="1"/>
          <p:nvPr/>
        </p:nvSpPr>
        <p:spPr>
          <a:xfrm>
            <a:off x="65030" y="1030758"/>
            <a:ext cx="15120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execute(“findc n/Alice”)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5DAAFE-4B8C-BA45-949F-5EDDB8FC9221}"/>
              </a:ext>
            </a:extLst>
          </p:cNvPr>
          <p:cNvCxnSpPr>
            <a:cxnSpLocks/>
          </p:cNvCxnSpPr>
          <p:nvPr/>
        </p:nvCxnSpPr>
        <p:spPr>
          <a:xfrm>
            <a:off x="3542268" y="1832534"/>
            <a:ext cx="2126939" cy="85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587C4-1B3F-B640-9CC7-54235B1BFC91}"/>
              </a:ext>
            </a:extLst>
          </p:cNvPr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7BB05D-3284-004E-8CB8-9E9EB7DA45AC}"/>
              </a:ext>
            </a:extLst>
          </p:cNvPr>
          <p:cNvCxnSpPr>
            <a:cxnSpLocks/>
          </p:cNvCxnSpPr>
          <p:nvPr/>
        </p:nvCxnSpPr>
        <p:spPr>
          <a:xfrm>
            <a:off x="3548758" y="1978474"/>
            <a:ext cx="21204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7891E-CFEC-DF44-83C2-64A5BEFBE132}"/>
              </a:ext>
            </a:extLst>
          </p:cNvPr>
          <p:cNvCxnSpPr>
            <a:cxnSpLocks/>
          </p:cNvCxnSpPr>
          <p:nvPr/>
        </p:nvCxnSpPr>
        <p:spPr>
          <a:xfrm flipV="1">
            <a:off x="1698721" y="2112006"/>
            <a:ext cx="1708289" cy="7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1D1322-1B1A-CE46-B8F3-A770327A0667}"/>
              </a:ext>
            </a:extLst>
          </p:cNvPr>
          <p:cNvCxnSpPr/>
          <p:nvPr/>
        </p:nvCxnSpPr>
        <p:spPr>
          <a:xfrm>
            <a:off x="342900" y="432306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2D2E96-E125-C24B-935B-3391DABCEA79}"/>
              </a:ext>
            </a:extLst>
          </p:cNvPr>
          <p:cNvSpPr/>
          <p:nvPr/>
        </p:nvSpPr>
        <p:spPr>
          <a:xfrm>
            <a:off x="5605436" y="2746840"/>
            <a:ext cx="149754" cy="15508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DA9111-87B8-F04F-AD0C-CBE807AFD485}"/>
              </a:ext>
            </a:extLst>
          </p:cNvPr>
          <p:cNvSpPr txBox="1"/>
          <p:nvPr/>
        </p:nvSpPr>
        <p:spPr>
          <a:xfrm>
            <a:off x="5740944" y="3039876"/>
            <a:ext cx="12980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getFilteredCandidateList()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58FA79-6BBF-E94E-A9B7-F73FC0EF0BBD}"/>
              </a:ext>
            </a:extLst>
          </p:cNvPr>
          <p:cNvSpPr txBox="1"/>
          <p:nvPr/>
        </p:nvSpPr>
        <p:spPr>
          <a:xfrm>
            <a:off x="1725260" y="1175266"/>
            <a:ext cx="20225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/>
              <a:t>parseCommand(“findc n/Alice”)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71F12F-FCBD-0B40-8523-2AF143E5660F}"/>
              </a:ext>
            </a:extLst>
          </p:cNvPr>
          <p:cNvSpPr txBox="1"/>
          <p:nvPr/>
        </p:nvSpPr>
        <p:spPr>
          <a:xfrm>
            <a:off x="3167658" y="401378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035EA8-A802-4740-8D78-817CCB86CF80}"/>
              </a:ext>
            </a:extLst>
          </p:cNvPr>
          <p:cNvSpPr txBox="1"/>
          <p:nvPr/>
        </p:nvSpPr>
        <p:spPr>
          <a:xfrm>
            <a:off x="630596" y="408222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411E9E8D-6933-2F47-9BE0-A00BE31440D5}"/>
              </a:ext>
            </a:extLst>
          </p:cNvPr>
          <p:cNvSpPr/>
          <p:nvPr/>
        </p:nvSpPr>
        <p:spPr>
          <a:xfrm>
            <a:off x="7784207" y="2563136"/>
            <a:ext cx="233264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:VersionedRecruitBook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7B0DED-FC68-E349-8713-3006661983B5}"/>
              </a:ext>
            </a:extLst>
          </p:cNvPr>
          <p:cNvSpPr/>
          <p:nvPr/>
        </p:nvSpPr>
        <p:spPr>
          <a:xfrm>
            <a:off x="8801259" y="317737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04928-6813-4C49-A36E-6F793A8EFC95}"/>
              </a:ext>
            </a:extLst>
          </p:cNvPr>
          <p:cNvSpPr txBox="1"/>
          <p:nvPr/>
        </p:nvSpPr>
        <p:spPr>
          <a:xfrm>
            <a:off x="2424647" y="189656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fin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0E06AE51-6AB0-D345-BA4B-3B07B11BBCCF}"/>
              </a:ext>
            </a:extLst>
          </p:cNvPr>
          <p:cNvSpPr/>
          <p:nvPr/>
        </p:nvSpPr>
        <p:spPr>
          <a:xfrm>
            <a:off x="6836817" y="235673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730407-2EDD-9141-B160-1FDD790C8A7A}"/>
              </a:ext>
            </a:extLst>
          </p:cNvPr>
          <p:cNvCxnSpPr>
            <a:cxnSpLocks/>
          </p:cNvCxnSpPr>
          <p:nvPr/>
        </p:nvCxnSpPr>
        <p:spPr>
          <a:xfrm flipH="1">
            <a:off x="7273543" y="264783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734B7E-4FB8-9447-857B-96DFB83B7871}"/>
              </a:ext>
            </a:extLst>
          </p:cNvPr>
          <p:cNvSpPr/>
          <p:nvPr/>
        </p:nvSpPr>
        <p:spPr>
          <a:xfrm>
            <a:off x="7174579" y="295263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C2190C-AD59-4343-9D18-FD24399CE574}"/>
              </a:ext>
            </a:extLst>
          </p:cNvPr>
          <p:cNvCxnSpPr>
            <a:cxnSpLocks/>
          </p:cNvCxnSpPr>
          <p:nvPr/>
        </p:nvCxnSpPr>
        <p:spPr>
          <a:xfrm>
            <a:off x="5695414" y="3239975"/>
            <a:ext cx="14791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E2A913-E17D-FB4B-9451-6438488EF9D2}"/>
              </a:ext>
            </a:extLst>
          </p:cNvPr>
          <p:cNvSpPr txBox="1"/>
          <p:nvPr/>
        </p:nvSpPr>
        <p:spPr>
          <a:xfrm>
            <a:off x="5564642" y="438354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33C834A1-6593-7D4D-BD4F-65DEBADE7A6F}"/>
              </a:ext>
            </a:extLst>
          </p:cNvPr>
          <p:cNvSpPr/>
          <p:nvPr/>
        </p:nvSpPr>
        <p:spPr>
          <a:xfrm>
            <a:off x="5146899" y="979818"/>
            <a:ext cx="1113836" cy="3931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fin:FindCandidate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8684CC-E2C9-EC40-B9AB-DC0F3895DB0A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99810" cy="148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F80170-B6CB-574E-ABBD-277318324628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289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ACB4E0-48E4-C948-8277-E1ADC4769B54}"/>
              </a:ext>
            </a:extLst>
          </p:cNvPr>
          <p:cNvCxnSpPr>
            <a:cxnSpLocks/>
          </p:cNvCxnSpPr>
          <p:nvPr/>
        </p:nvCxnSpPr>
        <p:spPr>
          <a:xfrm>
            <a:off x="1651471" y="4258857"/>
            <a:ext cx="3977209" cy="14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738959-01AC-F347-AC74-8659E767AE58}"/>
              </a:ext>
            </a:extLst>
          </p:cNvPr>
          <p:cNvCxnSpPr>
            <a:cxnSpLocks/>
          </p:cNvCxnSpPr>
          <p:nvPr/>
        </p:nvCxnSpPr>
        <p:spPr>
          <a:xfrm>
            <a:off x="8875095" y="286588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52DDFE-7F48-284C-9624-D4B166E4AB02}"/>
              </a:ext>
            </a:extLst>
          </p:cNvPr>
          <p:cNvSpPr txBox="1"/>
          <p:nvPr/>
        </p:nvSpPr>
        <p:spPr>
          <a:xfrm>
            <a:off x="7431063" y="3016704"/>
            <a:ext cx="136886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updateFilteredCandidateList</a:t>
            </a:r>
          </a:p>
          <a:p>
            <a:pPr algn="l"/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(candidatePredicate)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96B9DC-5572-6B40-A226-27CA73BAB7AA}"/>
              </a:ext>
            </a:extLst>
          </p:cNvPr>
          <p:cNvCxnSpPr>
            <a:cxnSpLocks/>
          </p:cNvCxnSpPr>
          <p:nvPr/>
        </p:nvCxnSpPr>
        <p:spPr>
          <a:xfrm>
            <a:off x="7343475" y="330496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9DD412-D49E-A64D-BF2D-15216D422E50}"/>
              </a:ext>
            </a:extLst>
          </p:cNvPr>
          <p:cNvCxnSpPr>
            <a:cxnSpLocks/>
          </p:cNvCxnSpPr>
          <p:nvPr/>
        </p:nvCxnSpPr>
        <p:spPr>
          <a:xfrm flipV="1">
            <a:off x="7331043" y="355944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4678FA-4AE4-4841-8F3A-4F5521CB7EE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769464" y="3728329"/>
            <a:ext cx="148956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6A9B6B-3D4F-5D47-8FAE-FE31302892AD}"/>
              </a:ext>
            </a:extLst>
          </p:cNvPr>
          <p:cNvCxnSpPr>
            <a:cxnSpLocks/>
          </p:cNvCxnSpPr>
          <p:nvPr/>
        </p:nvCxnSpPr>
        <p:spPr>
          <a:xfrm>
            <a:off x="3504272" y="1444060"/>
            <a:ext cx="4877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59B6A5D-57F6-0F4B-85B7-4F44BBE9C5E9}"/>
              </a:ext>
            </a:extLst>
          </p:cNvPr>
          <p:cNvSpPr/>
          <p:nvPr/>
        </p:nvSpPr>
        <p:spPr>
          <a:xfrm>
            <a:off x="3987446" y="1407010"/>
            <a:ext cx="152196" cy="2645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391512D8-0F8B-C84C-B223-8A6DC0F69F7F}"/>
              </a:ext>
            </a:extLst>
          </p:cNvPr>
          <p:cNvSpPr/>
          <p:nvPr/>
        </p:nvSpPr>
        <p:spPr>
          <a:xfrm>
            <a:off x="3542268" y="918911"/>
            <a:ext cx="1493708" cy="3532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:FindCandidateCommandParser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ED36F8-35E0-F04B-99F4-78D0166CD436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053822" y="1258311"/>
            <a:ext cx="9722" cy="4132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58D83B-EED8-8F4E-A3E7-B7B4E5F72020}"/>
              </a:ext>
            </a:extLst>
          </p:cNvPr>
          <p:cNvCxnSpPr>
            <a:cxnSpLocks/>
          </p:cNvCxnSpPr>
          <p:nvPr/>
        </p:nvCxnSpPr>
        <p:spPr>
          <a:xfrm flipV="1">
            <a:off x="3504272" y="1613633"/>
            <a:ext cx="631700" cy="709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4D14159-3F5D-834B-8A07-B2B1398D76AF}"/>
              </a:ext>
            </a:extLst>
          </p:cNvPr>
          <p:cNvSpPr txBox="1"/>
          <p:nvPr/>
        </p:nvSpPr>
        <p:spPr>
          <a:xfrm>
            <a:off x="3549871" y="1639920"/>
            <a:ext cx="274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FindCandidateCommand (CandidateContains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FindKeywordsPredicate(keywordsMap))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09B84B1F-A2DC-8C42-AA28-D898AA0060AE}"/>
              </a:ext>
            </a:extLst>
          </p:cNvPr>
          <p:cNvSpPr/>
          <p:nvPr/>
        </p:nvSpPr>
        <p:spPr>
          <a:xfrm>
            <a:off x="6122258" y="3762250"/>
            <a:ext cx="913270" cy="2957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result:CommandResult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98AC6C-3891-624A-951D-43821050A9E1}"/>
              </a:ext>
            </a:extLst>
          </p:cNvPr>
          <p:cNvCxnSpPr>
            <a:cxnSpLocks/>
          </p:cNvCxnSpPr>
          <p:nvPr/>
        </p:nvCxnSpPr>
        <p:spPr>
          <a:xfrm>
            <a:off x="5769464" y="3900078"/>
            <a:ext cx="3700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51D542-4767-E24D-8B51-1CAC4D03289E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5755190" y="4148069"/>
            <a:ext cx="83813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5EF0F7-6A9E-C945-A831-4326E03277D3}"/>
              </a:ext>
            </a:extLst>
          </p:cNvPr>
          <p:cNvSpPr/>
          <p:nvPr/>
        </p:nvSpPr>
        <p:spPr>
          <a:xfrm>
            <a:off x="6540450" y="4051132"/>
            <a:ext cx="105754" cy="96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14657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Kian Meng</dc:creator>
  <cp:lastModifiedBy>Tan Kian Meng</cp:lastModifiedBy>
  <cp:revision>7</cp:revision>
  <cp:lastPrinted>2018-11-01T16:16:17Z</cp:lastPrinted>
  <dcterms:created xsi:type="dcterms:W3CDTF">2018-11-01T16:11:43Z</dcterms:created>
  <dcterms:modified xsi:type="dcterms:W3CDTF">2018-11-12T08:46:32Z</dcterms:modified>
</cp:coreProperties>
</file>