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6015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3" userDrawn="1">
          <p15:clr>
            <a:srgbClr val="A4A3A4"/>
          </p15:clr>
        </p15:guide>
        <p15:guide id="2" pos="3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678"/>
    <a:srgbClr val="2B7589"/>
    <a:srgbClr val="9CD1E0"/>
    <a:srgbClr val="31859C"/>
    <a:srgbClr val="7FC4D7"/>
    <a:srgbClr val="947AAE"/>
    <a:srgbClr val="4B395D"/>
    <a:srgbClr val="D1C6DC"/>
    <a:srgbClr val="DFF0F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4" d="100"/>
          <a:sy n="104" d="100"/>
        </p:scale>
        <p:origin x="1205" y="38"/>
      </p:cViewPr>
      <p:guideLst>
        <p:guide orient="horz" pos="1563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20" y="2236957"/>
            <a:ext cx="10711339" cy="15435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43" y="4080522"/>
            <a:ext cx="8821105" cy="184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65" y="288380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81" y="288380"/>
            <a:ext cx="8296036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9" y="4627253"/>
            <a:ext cx="10711339" cy="1430179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9" y="3052053"/>
            <a:ext cx="10711339" cy="15751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0" y="1680220"/>
            <a:ext cx="5565694" cy="4752261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2" y="1680220"/>
            <a:ext cx="5565694" cy="4752261"/>
          </a:xfrm>
        </p:spPr>
        <p:txBody>
          <a:bodyPr/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93" y="1611881"/>
            <a:ext cx="5567883" cy="671751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9" indent="0">
              <a:buNone/>
              <a:defRPr sz="2000" b="1"/>
            </a:lvl2pPr>
            <a:lvl3pPr marL="914337" indent="0">
              <a:buNone/>
              <a:defRPr sz="1800" b="1"/>
            </a:lvl3pPr>
            <a:lvl4pPr marL="1371506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4" indent="0">
              <a:buNone/>
              <a:defRPr sz="1600" b="1"/>
            </a:lvl6pPr>
            <a:lvl7pPr marL="2743013" indent="0">
              <a:buNone/>
              <a:defRPr sz="1600" b="1"/>
            </a:lvl7pPr>
            <a:lvl8pPr marL="3200181" indent="0">
              <a:buNone/>
              <a:defRPr sz="1600" b="1"/>
            </a:lvl8pPr>
            <a:lvl9pPr marL="36573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93" y="2283623"/>
            <a:ext cx="5567883" cy="4148852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50" y="1611881"/>
            <a:ext cx="5570070" cy="671751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9" indent="0">
              <a:buNone/>
              <a:defRPr sz="2000" b="1"/>
            </a:lvl2pPr>
            <a:lvl3pPr marL="914337" indent="0">
              <a:buNone/>
              <a:defRPr sz="1800" b="1"/>
            </a:lvl3pPr>
            <a:lvl4pPr marL="1371506" indent="0">
              <a:buNone/>
              <a:defRPr sz="1600" b="1"/>
            </a:lvl4pPr>
            <a:lvl5pPr marL="1828676" indent="0">
              <a:buNone/>
              <a:defRPr sz="1600" b="1"/>
            </a:lvl5pPr>
            <a:lvl6pPr marL="2285844" indent="0">
              <a:buNone/>
              <a:defRPr sz="1600" b="1"/>
            </a:lvl6pPr>
            <a:lvl7pPr marL="2743013" indent="0">
              <a:buNone/>
              <a:defRPr sz="1600" b="1"/>
            </a:lvl7pPr>
            <a:lvl8pPr marL="3200181" indent="0">
              <a:buNone/>
              <a:defRPr sz="1600" b="1"/>
            </a:lvl8pPr>
            <a:lvl9pPr marL="36573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50" y="2283623"/>
            <a:ext cx="5570070" cy="4148852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03" y="286705"/>
            <a:ext cx="4145833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286705"/>
            <a:ext cx="7044630" cy="6145768"/>
          </a:xfrm>
        </p:spPr>
        <p:txBody>
          <a:bodyPr/>
          <a:lstStyle>
            <a:lvl1pPr>
              <a:defRPr sz="3199"/>
            </a:lvl1pPr>
            <a:lvl2pPr>
              <a:defRPr sz="2801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03" y="1506857"/>
            <a:ext cx="414583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169" indent="0">
              <a:buNone/>
              <a:defRPr sz="1200"/>
            </a:lvl2pPr>
            <a:lvl3pPr marL="914337" indent="0">
              <a:buNone/>
              <a:defRPr sz="1000"/>
            </a:lvl3pPr>
            <a:lvl4pPr marL="1371506" indent="0">
              <a:buNone/>
              <a:defRPr sz="900"/>
            </a:lvl4pPr>
            <a:lvl5pPr marL="1828676" indent="0">
              <a:buNone/>
              <a:defRPr sz="900"/>
            </a:lvl5pPr>
            <a:lvl6pPr marL="2285844" indent="0">
              <a:buNone/>
              <a:defRPr sz="900"/>
            </a:lvl6pPr>
            <a:lvl7pPr marL="2743013" indent="0">
              <a:buNone/>
              <a:defRPr sz="900"/>
            </a:lvl7pPr>
            <a:lvl8pPr marL="3200181" indent="0">
              <a:buNone/>
              <a:defRPr sz="900"/>
            </a:lvl8pPr>
            <a:lvl9pPr marL="36573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020" y="5040633"/>
            <a:ext cx="756094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0020" y="643415"/>
            <a:ext cx="7560945" cy="4320540"/>
          </a:xfrm>
        </p:spPr>
        <p:txBody>
          <a:bodyPr/>
          <a:lstStyle>
            <a:lvl1pPr marL="0" indent="0">
              <a:buNone/>
              <a:defRPr sz="3199"/>
            </a:lvl1pPr>
            <a:lvl2pPr marL="457169" indent="0">
              <a:buNone/>
              <a:defRPr sz="2801"/>
            </a:lvl2pPr>
            <a:lvl3pPr marL="914337" indent="0">
              <a:buNone/>
              <a:defRPr sz="2399"/>
            </a:lvl3pPr>
            <a:lvl4pPr marL="1371506" indent="0">
              <a:buNone/>
              <a:defRPr sz="2000"/>
            </a:lvl4pPr>
            <a:lvl5pPr marL="1828676" indent="0">
              <a:buNone/>
              <a:defRPr sz="2000"/>
            </a:lvl5pPr>
            <a:lvl6pPr marL="2285844" indent="0">
              <a:buNone/>
              <a:defRPr sz="2000"/>
            </a:lvl6pPr>
            <a:lvl7pPr marL="2743013" indent="0">
              <a:buNone/>
              <a:defRPr sz="2000"/>
            </a:lvl7pPr>
            <a:lvl8pPr marL="3200181" indent="0">
              <a:buNone/>
              <a:defRPr sz="2000"/>
            </a:lvl8pPr>
            <a:lvl9pPr marL="36573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020" y="5635717"/>
            <a:ext cx="756094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169" indent="0">
              <a:buNone/>
              <a:defRPr sz="1200"/>
            </a:lvl2pPr>
            <a:lvl3pPr marL="914337" indent="0">
              <a:buNone/>
              <a:defRPr sz="1000"/>
            </a:lvl3pPr>
            <a:lvl4pPr marL="1371506" indent="0">
              <a:buNone/>
              <a:defRPr sz="900"/>
            </a:lvl4pPr>
            <a:lvl5pPr marL="1828676" indent="0">
              <a:buNone/>
              <a:defRPr sz="900"/>
            </a:lvl5pPr>
            <a:lvl6pPr marL="2285844" indent="0">
              <a:buNone/>
              <a:defRPr sz="900"/>
            </a:lvl6pPr>
            <a:lvl7pPr marL="2743013" indent="0">
              <a:buNone/>
              <a:defRPr sz="900"/>
            </a:lvl7pPr>
            <a:lvl8pPr marL="3200181" indent="0">
              <a:buNone/>
              <a:defRPr sz="900"/>
            </a:lvl8pPr>
            <a:lvl9pPr marL="36573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0" y="288379"/>
            <a:ext cx="11341419" cy="120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680220"/>
            <a:ext cx="11341419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80" y="6674176"/>
            <a:ext cx="294036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46" y="6674176"/>
            <a:ext cx="399049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31" y="6674176"/>
            <a:ext cx="294036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7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2" algn="l" defTabSz="9143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1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0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8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7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6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4" indent="-228584" algn="l" defTabSz="9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7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6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6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4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3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1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9" algn="l" defTabSz="9143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369059" y="1076211"/>
            <a:ext cx="9265728" cy="37337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824740" y="1424518"/>
            <a:ext cx="109363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8607062" y="2911603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511288" y="3600450"/>
            <a:ext cx="1093636" cy="5012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</p:cNvCxnSpPr>
          <p:nvPr/>
        </p:nvCxnSpPr>
        <p:spPr>
          <a:xfrm flipH="1" flipV="1">
            <a:off x="4935528" y="1597908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3405193" y="1595044"/>
            <a:ext cx="419547" cy="285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369059" y="4946482"/>
            <a:ext cx="9200012" cy="328046"/>
          </a:xfrm>
          <a:prstGeom prst="roundRect">
            <a:avLst/>
          </a:prstGeom>
          <a:solidFill>
            <a:srgbClr val="D1C6D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B395D"/>
                </a:solidFill>
              </a:rPr>
              <a:t>Model</a:t>
            </a:r>
            <a:endParaRPr lang="en-SG" sz="1100" b="1" dirty="0">
              <a:solidFill>
                <a:srgbClr val="4B395D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705674" y="4320493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984220" y="3726459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RecruitBook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9091681" y="4667265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2126907" y="2322171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3087827" y="360046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3223083" y="3775988"/>
            <a:ext cx="288209" cy="7511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4058106" y="4101744"/>
            <a:ext cx="1372" cy="85484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622104" y="3003962"/>
            <a:ext cx="419547" cy="28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4010633" y="4110946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6326195" y="4502298"/>
            <a:ext cx="883513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93899" y="139065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76790" y="390525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922070" y="2773325"/>
            <a:ext cx="1969552" cy="27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903007" y="2034247"/>
            <a:ext cx="7511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967295" y="2625933"/>
            <a:ext cx="726243" cy="174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915115" y="301317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4915115" y="336233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4330406" y="2800512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4330405" y="2207628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6415873" y="3956215"/>
            <a:ext cx="555486" cy="254463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8956432" y="415194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8645177" y="3704881"/>
            <a:ext cx="893562" cy="54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7795115" y="3084997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4903003" y="2541591"/>
            <a:ext cx="750156" cy="34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4693541" y="2711974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5198037" y="2461057"/>
            <a:ext cx="160577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3023853" y="4354876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3699945" y="4110945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3502768" y="417184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6796415" y="2152651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7160514" y="2499425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8100295" y="2959887"/>
            <a:ext cx="222304" cy="598285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4622772" y="3858590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6803140" y="2912263"/>
            <a:ext cx="991985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5646521" y="2230120"/>
            <a:ext cx="1156608" cy="8555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5650766" y="2711968"/>
            <a:ext cx="1152379" cy="3736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5654988" y="3085641"/>
            <a:ext cx="1148149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</p:cNvCxnSpPr>
          <p:nvPr/>
        </p:nvCxnSpPr>
        <p:spPr>
          <a:xfrm rot="10800000" flipV="1">
            <a:off x="5659211" y="3067457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6029538" y="3259033"/>
            <a:ext cx="1269593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7179983" y="2793120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7991919" y="2002234"/>
            <a:ext cx="1661670" cy="78089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AddCandidateCommand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FindCandidateCommand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A80838-DDB5-4C9B-8CD0-78D92DB5E6AC}"/>
              </a:ext>
            </a:extLst>
          </p:cNvPr>
          <p:cNvSpPr/>
          <p:nvPr/>
        </p:nvSpPr>
        <p:spPr>
          <a:xfrm>
            <a:off x="2360291" y="636415"/>
            <a:ext cx="9208781" cy="355197"/>
          </a:xfrm>
          <a:prstGeom prst="roundRect">
            <a:avLst/>
          </a:prstGeom>
          <a:solidFill>
            <a:srgbClr val="9CD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b="1" dirty="0" err="1">
                <a:solidFill>
                  <a:srgbClr val="266678"/>
                </a:solidFill>
              </a:rPr>
              <a:t>EventsCenter</a:t>
            </a:r>
            <a:endParaRPr lang="en-SG" sz="1100" b="1" dirty="0">
              <a:solidFill>
                <a:srgbClr val="266678"/>
              </a:solidFill>
            </a:endParaRPr>
          </a:p>
        </p:txBody>
      </p: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4C6C2276-F079-4818-896C-1AEF72C66F50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8812319" y="1737312"/>
            <a:ext cx="3680050" cy="1833455"/>
          </a:xfrm>
          <a:prstGeom prst="bentConnector4">
            <a:avLst>
              <a:gd name="adj1" fmla="val -13"/>
              <a:gd name="adj2" fmla="val 11246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A3F3A02-5313-4996-9EAD-A99A9B2B7637}"/>
              </a:ext>
            </a:extLst>
          </p:cNvPr>
          <p:cNvSpPr txBox="1"/>
          <p:nvPr/>
        </p:nvSpPr>
        <p:spPr>
          <a:xfrm>
            <a:off x="9781992" y="4268840"/>
            <a:ext cx="1852795" cy="225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posts </a:t>
            </a:r>
            <a:r>
              <a:rPr lang="en-US" sz="1100" dirty="0" err="1">
                <a:solidFill>
                  <a:srgbClr val="0070C0"/>
                </a:solidFill>
              </a:rPr>
              <a:t>ChangeLogicStateEvent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73" name="Elbow Connector 63">
            <a:extLst>
              <a:ext uri="{FF2B5EF4-FFF2-40B4-BE49-F238E27FC236}">
                <a16:creationId xmlns:a16="http://schemas.microsoft.com/office/drawing/2014/main" id="{E4ADC079-B973-4AFA-B857-84D1EAED961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58170" y="752304"/>
            <a:ext cx="1157236" cy="3297120"/>
          </a:xfrm>
          <a:prstGeom prst="bentConnector4">
            <a:avLst>
              <a:gd name="adj1" fmla="val -46410"/>
              <a:gd name="adj2" fmla="val 100029"/>
            </a:avLst>
          </a:prstGeom>
          <a:ln w="19050">
            <a:solidFill>
              <a:srgbClr val="266678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9BD522C-0531-4B99-89C8-F0855FBA18F7}"/>
              </a:ext>
            </a:extLst>
          </p:cNvPr>
          <p:cNvSpPr txBox="1"/>
          <p:nvPr/>
        </p:nvSpPr>
        <p:spPr>
          <a:xfrm>
            <a:off x="1567357" y="4057650"/>
            <a:ext cx="1624304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err="1">
                <a:solidFill>
                  <a:srgbClr val="266678"/>
                </a:solidFill>
              </a:rPr>
              <a:t>ChangeLogicStateEvent</a:t>
            </a:r>
            <a:endParaRPr lang="en-SG" sz="1100" dirty="0">
              <a:solidFill>
                <a:srgbClr val="266678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2B6F7F2A-FD41-406A-9755-2FE1A2BABFC5}"/>
              </a:ext>
            </a:extLst>
          </p:cNvPr>
          <p:cNvSpPr/>
          <p:nvPr/>
        </p:nvSpPr>
        <p:spPr>
          <a:xfrm rot="5400000">
            <a:off x="3228148" y="4109211"/>
            <a:ext cx="125951" cy="75731"/>
          </a:xfrm>
          <a:prstGeom prst="triangle">
            <a:avLst/>
          </a:prstGeom>
          <a:solidFill>
            <a:srgbClr val="26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927D77C3-F1F0-4096-ABDF-FB032F0FFF0F}"/>
              </a:ext>
            </a:extLst>
          </p:cNvPr>
          <p:cNvSpPr/>
          <p:nvPr/>
        </p:nvSpPr>
        <p:spPr>
          <a:xfrm rot="5400000">
            <a:off x="11528469" y="4315607"/>
            <a:ext cx="125951" cy="866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45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102</cp:revision>
  <dcterms:created xsi:type="dcterms:W3CDTF">2016-07-22T14:33:02Z</dcterms:created>
  <dcterms:modified xsi:type="dcterms:W3CDTF">2018-11-12T05:42:22Z</dcterms:modified>
</cp:coreProperties>
</file>