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082" y="34"/>
      </p:cViewPr>
      <p:guideLst>
        <p:guide orient="horz" pos="148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1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494948" y="1924158"/>
            <a:ext cx="8991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72927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00740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28732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71081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84480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12472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049446" y="3312740"/>
            <a:ext cx="176666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d:DeleteCandidate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942721" y="3746034"/>
            <a:ext cx="2900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863621" y="3746034"/>
            <a:ext cx="158200" cy="3042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08882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81132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881" y="2743200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085099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5464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085681" y="4050281"/>
            <a:ext cx="18580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98067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32682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329569" y="234211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2479841" y="4469802"/>
            <a:ext cx="5352148" cy="15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54902" y="4455815"/>
            <a:ext cx="170041" cy="10549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9844821" y="2688875"/>
            <a:ext cx="0" cy="284995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774420" y="46244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944282" y="46482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020218" y="4802894"/>
            <a:ext cx="1761887" cy="140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479841" y="5476661"/>
            <a:ext cx="5363969" cy="335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943699" y="4420905"/>
            <a:ext cx="1719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deleteCandidaten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75433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0863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deletec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68018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27864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79871" y="4920145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01255" y="534382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12549" y="5498934"/>
            <a:ext cx="869595" cy="73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01727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59863" y="2577212"/>
            <a:ext cx="1662444" cy="784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DeleteCandidateCommand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90472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87829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990750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87829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4287400" y="4182026"/>
            <a:ext cx="17033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036035" y="5039021"/>
            <a:ext cx="15299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40306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87400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1546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73</cp:revision>
  <dcterms:created xsi:type="dcterms:W3CDTF">2016-07-22T14:33:02Z</dcterms:created>
  <dcterms:modified xsi:type="dcterms:W3CDTF">2018-11-12T05:48:47Z</dcterms:modified>
</cp:coreProperties>
</file>