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720263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30" d="100"/>
          <a:sy n="130" d="100"/>
        </p:scale>
        <p:origin x="1090" y="-1493"/>
      </p:cViewPr>
      <p:guideLst>
        <p:guide orient="horz" pos="2188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6413" y="685800"/>
            <a:ext cx="330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3131530"/>
            <a:ext cx="8262224" cy="2160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5712356"/>
            <a:ext cx="6804184" cy="25761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403693"/>
            <a:ext cx="2187059" cy="860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3" y="403693"/>
            <a:ext cx="6399173" cy="860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4" y="6477737"/>
            <a:ext cx="8262224" cy="2002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4" y="4272600"/>
            <a:ext cx="8262224" cy="22051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3" y="2352147"/>
            <a:ext cx="4293116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4" y="2352147"/>
            <a:ext cx="4293116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3" y="2256475"/>
            <a:ext cx="4294804" cy="9403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3" y="3196866"/>
            <a:ext cx="4294804" cy="58080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256475"/>
            <a:ext cx="4296491" cy="9403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196866"/>
            <a:ext cx="4296491" cy="58080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6" y="401358"/>
            <a:ext cx="3197900" cy="17081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3" y="401359"/>
            <a:ext cx="5433897" cy="8603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6" y="2109465"/>
            <a:ext cx="3197900" cy="68954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39" y="7056438"/>
            <a:ext cx="5832158" cy="833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39" y="900723"/>
            <a:ext cx="5832158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39" y="7889490"/>
            <a:ext cx="5832158" cy="1183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3" y="403694"/>
            <a:ext cx="8748237" cy="168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3" y="2352147"/>
            <a:ext cx="8748237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3" y="9343247"/>
            <a:ext cx="226806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0" y="9343247"/>
            <a:ext cx="307808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89" y="9343247"/>
            <a:ext cx="226806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79843" y="1798032"/>
            <a:ext cx="8426855" cy="651602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72435" y="551769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25205" y="53525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64902" y="537210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65079" y="542993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 flipV="1">
            <a:off x="2483514" y="5691076"/>
            <a:ext cx="188921" cy="655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798130" y="554118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761457" y="551146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47465" y="5615726"/>
            <a:ext cx="236048" cy="163804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657095" y="502389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VersionedRecruitBook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 flipV="1">
            <a:off x="2483513" y="5191324"/>
            <a:ext cx="173582" cy="81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47465" y="511277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626051" y="3039827"/>
            <a:ext cx="13721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UniqueCandidateList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160712" y="51165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451776" y="3113591"/>
            <a:ext cx="2186134" cy="18505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Candidate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tags : Set&lt;Tag&gt;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name : Name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gender : Gender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age : Age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phone : Phone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email : Email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address : Address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</a:t>
            </a:r>
            <a:r>
              <a:rPr lang="en-US" sz="1050" dirty="0" err="1">
                <a:solidFill>
                  <a:srgbClr val="7030A0"/>
                </a:solidFill>
              </a:rPr>
              <a:t>desiredJob</a:t>
            </a:r>
            <a:r>
              <a:rPr lang="en-US" sz="1050" dirty="0">
                <a:solidFill>
                  <a:srgbClr val="7030A0"/>
                </a:solidFill>
              </a:rPr>
              <a:t> : Job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education : Education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</a:t>
            </a:r>
            <a:r>
              <a:rPr lang="en-US" sz="1050" dirty="0" err="1">
                <a:solidFill>
                  <a:srgbClr val="7030A0"/>
                </a:solidFill>
              </a:rPr>
              <a:t>expectedSalary</a:t>
            </a:r>
            <a:r>
              <a:rPr lang="en-US" sz="1050" dirty="0">
                <a:solidFill>
                  <a:srgbClr val="7030A0"/>
                </a:solidFill>
              </a:rPr>
              <a:t> : Salary</a:t>
            </a:r>
          </a:p>
          <a:p>
            <a:pPr marL="171450" indent="-171450">
              <a:buFontTx/>
              <a:buChar char="-"/>
            </a:pP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004724" y="31356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cxnSpLocks/>
          </p:cNvCxnSpPr>
          <p:nvPr/>
        </p:nvCxnSpPr>
        <p:spPr>
          <a:xfrm flipV="1">
            <a:off x="6243998" y="3222945"/>
            <a:ext cx="2040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2207947" y="3825085"/>
            <a:ext cx="2393240" cy="43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65566" y="2473593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6296816" y="2369926"/>
            <a:ext cx="15615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ReadOnlyCandidateBook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3301" y="405989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37568" y="7771683"/>
            <a:ext cx="1055842" cy="3924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686834" y="6817191"/>
            <a:ext cx="1875618" cy="42584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8395" y="2994957"/>
            <a:ext cx="147489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5576" y="30591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20488" y="4976507"/>
            <a:ext cx="137568" cy="1276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873" y="5750344"/>
            <a:ext cx="166818" cy="2933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637910" y="38249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4783261" y="232991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CandidateBook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5400000">
            <a:off x="6067598" y="243612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55" idx="3"/>
            <a:endCxn id="68" idx="3"/>
          </p:cNvCxnSpPr>
          <p:nvPr/>
        </p:nvCxnSpPr>
        <p:spPr>
          <a:xfrm>
            <a:off x="5843941" y="2512109"/>
            <a:ext cx="265456" cy="28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163FAD7-B427-4FDD-AF76-09647C7F8BB2}"/>
              </a:ext>
            </a:extLst>
          </p:cNvPr>
          <p:cNvSpPr/>
          <p:nvPr/>
        </p:nvSpPr>
        <p:spPr>
          <a:xfrm>
            <a:off x="6296817" y="1925587"/>
            <a:ext cx="15615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ReadOnlyCompanyBook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Isosceles Triangle 102">
            <a:extLst>
              <a:ext uri="{FF2B5EF4-FFF2-40B4-BE49-F238E27FC236}">
                <a16:creationId xmlns:a16="http://schemas.microsoft.com/office/drawing/2014/main" id="{DF0673FA-53A6-4454-B466-17D6EBC48588}"/>
              </a:ext>
            </a:extLst>
          </p:cNvPr>
          <p:cNvSpPr/>
          <p:nvPr/>
        </p:nvSpPr>
        <p:spPr>
          <a:xfrm rot="5400000">
            <a:off x="6053568" y="2008763"/>
            <a:ext cx="271014" cy="173001"/>
          </a:xfrm>
          <a:prstGeom prst="triangle">
            <a:avLst>
              <a:gd name="adj" fmla="val 4992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84DCB6B3-0B95-4A14-933D-763F39F9D28D}"/>
              </a:ext>
            </a:extLst>
          </p:cNvPr>
          <p:cNvCxnSpPr>
            <a:cxnSpLocks/>
            <a:stCxn id="71" idx="3"/>
            <a:endCxn id="57" idx="3"/>
          </p:cNvCxnSpPr>
          <p:nvPr/>
        </p:nvCxnSpPr>
        <p:spPr>
          <a:xfrm>
            <a:off x="5837297" y="2090761"/>
            <a:ext cx="265278" cy="429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0796FCF6-6E70-4E64-B1D0-DCD2B5E083BC}"/>
              </a:ext>
            </a:extLst>
          </p:cNvPr>
          <p:cNvSpPr/>
          <p:nvPr/>
        </p:nvSpPr>
        <p:spPr>
          <a:xfrm>
            <a:off x="4776617" y="190856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CompanyBook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8429A96-F2B8-45D9-A449-B8E5669411E9}"/>
              </a:ext>
            </a:extLst>
          </p:cNvPr>
          <p:cNvSpPr/>
          <p:nvPr/>
        </p:nvSpPr>
        <p:spPr>
          <a:xfrm>
            <a:off x="2611842" y="2082835"/>
            <a:ext cx="15615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RecruitBook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74A9752B-5EC0-43DB-A47C-42F635A3A908}"/>
              </a:ext>
            </a:extLst>
          </p:cNvPr>
          <p:cNvSpPr/>
          <p:nvPr/>
        </p:nvSpPr>
        <p:spPr>
          <a:xfrm>
            <a:off x="4188037" y="21862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4AF2F528-3586-40EE-81B9-2DF8C7913E5A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>
            <a:off x="4424086" y="2272959"/>
            <a:ext cx="359175" cy="2391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4CEA9523-32AC-4302-9CBD-D21CFFACB923}"/>
              </a:ext>
            </a:extLst>
          </p:cNvPr>
          <p:cNvCxnSpPr>
            <a:cxnSpLocks/>
            <a:stCxn id="73" idx="3"/>
            <a:endCxn id="71" idx="1"/>
          </p:cNvCxnSpPr>
          <p:nvPr/>
        </p:nvCxnSpPr>
        <p:spPr>
          <a:xfrm flipV="1">
            <a:off x="4424086" y="2090761"/>
            <a:ext cx="352531" cy="1821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6" name="Rectangle 8">
            <a:extLst>
              <a:ext uri="{FF2B5EF4-FFF2-40B4-BE49-F238E27FC236}">
                <a16:creationId xmlns:a16="http://schemas.microsoft.com/office/drawing/2014/main" id="{1608DE33-5498-4A0B-9AD2-F06DA34B3131}"/>
              </a:ext>
            </a:extLst>
          </p:cNvPr>
          <p:cNvSpPr/>
          <p:nvPr/>
        </p:nvSpPr>
        <p:spPr>
          <a:xfrm>
            <a:off x="4627537" y="5011773"/>
            <a:ext cx="13721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UniqueCompanyList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7" name="Rectangle 8">
            <a:extLst>
              <a:ext uri="{FF2B5EF4-FFF2-40B4-BE49-F238E27FC236}">
                <a16:creationId xmlns:a16="http://schemas.microsoft.com/office/drawing/2014/main" id="{0E02A9F9-719C-4BF1-92EE-E2793FE46F0F}"/>
              </a:ext>
            </a:extLst>
          </p:cNvPr>
          <p:cNvSpPr/>
          <p:nvPr/>
        </p:nvSpPr>
        <p:spPr>
          <a:xfrm>
            <a:off x="4632596" y="6013828"/>
            <a:ext cx="137212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8" name="Flowchart: Decision 96">
            <a:extLst>
              <a:ext uri="{FF2B5EF4-FFF2-40B4-BE49-F238E27FC236}">
                <a16:creationId xmlns:a16="http://schemas.microsoft.com/office/drawing/2014/main" id="{DCA9A83F-6311-475F-B5B0-542D5D75297D}"/>
              </a:ext>
            </a:extLst>
          </p:cNvPr>
          <p:cNvSpPr/>
          <p:nvPr/>
        </p:nvSpPr>
        <p:spPr>
          <a:xfrm>
            <a:off x="6021959" y="6097398"/>
            <a:ext cx="253617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34" name="Elbow Connector 63">
            <a:extLst>
              <a:ext uri="{FF2B5EF4-FFF2-40B4-BE49-F238E27FC236}">
                <a16:creationId xmlns:a16="http://schemas.microsoft.com/office/drawing/2014/main" id="{E6C0210E-DB84-45DC-9CA2-80B3AA542C86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4396761" y="3213208"/>
            <a:ext cx="229291" cy="1989995"/>
          </a:xfrm>
          <a:prstGeom prst="bentConnector3">
            <a:avLst>
              <a:gd name="adj1" fmla="val 269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8" name="Flowchart: Decision 96">
            <a:extLst>
              <a:ext uri="{FF2B5EF4-FFF2-40B4-BE49-F238E27FC236}">
                <a16:creationId xmlns:a16="http://schemas.microsoft.com/office/drawing/2014/main" id="{3DE9A5E8-F5C7-4FE6-9FFF-2781E40F6418}"/>
              </a:ext>
            </a:extLst>
          </p:cNvPr>
          <p:cNvSpPr/>
          <p:nvPr/>
        </p:nvSpPr>
        <p:spPr>
          <a:xfrm>
            <a:off x="6024156" y="5081967"/>
            <a:ext cx="243201" cy="189787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79" name="Elbow Connector 63">
            <a:extLst>
              <a:ext uri="{FF2B5EF4-FFF2-40B4-BE49-F238E27FC236}">
                <a16:creationId xmlns:a16="http://schemas.microsoft.com/office/drawing/2014/main" id="{7E2D2623-7AB4-4DA0-8804-25F997345D09}"/>
              </a:ext>
            </a:extLst>
          </p:cNvPr>
          <p:cNvCxnSpPr>
            <a:cxnSpLocks/>
          </p:cNvCxnSpPr>
          <p:nvPr/>
        </p:nvCxnSpPr>
        <p:spPr>
          <a:xfrm flipV="1">
            <a:off x="4422027" y="5199464"/>
            <a:ext cx="204024" cy="1"/>
          </a:xfrm>
          <a:prstGeom prst="bentConnector3">
            <a:avLst>
              <a:gd name="adj1" fmla="val 3276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4" name="Elbow Connector 63">
            <a:extLst>
              <a:ext uri="{FF2B5EF4-FFF2-40B4-BE49-F238E27FC236}">
                <a16:creationId xmlns:a16="http://schemas.microsoft.com/office/drawing/2014/main" id="{887D9467-71AC-40FB-B4B0-10DC0DDB5164}"/>
              </a:ext>
            </a:extLst>
          </p:cNvPr>
          <p:cNvCxnSpPr>
            <a:cxnSpLocks/>
            <a:stCxn id="9" idx="1"/>
            <a:endCxn id="62" idx="3"/>
          </p:cNvCxnSpPr>
          <p:nvPr/>
        </p:nvCxnSpPr>
        <p:spPr>
          <a:xfrm rot="5400000" flipH="1" flipV="1">
            <a:off x="4338003" y="1772871"/>
            <a:ext cx="2033926" cy="6565888"/>
          </a:xfrm>
          <a:prstGeom prst="bentConnector4">
            <a:avLst>
              <a:gd name="adj1" fmla="val -77175"/>
              <a:gd name="adj2" fmla="val 1109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9" name="Rectangle 8">
            <a:extLst>
              <a:ext uri="{FF2B5EF4-FFF2-40B4-BE49-F238E27FC236}">
                <a16:creationId xmlns:a16="http://schemas.microsoft.com/office/drawing/2014/main" id="{E6B6F467-9AE1-4EBF-A1C5-B03A7E193A3E}"/>
              </a:ext>
            </a:extLst>
          </p:cNvPr>
          <p:cNvSpPr/>
          <p:nvPr/>
        </p:nvSpPr>
        <p:spPr>
          <a:xfrm>
            <a:off x="6472258" y="5065538"/>
            <a:ext cx="2165653" cy="920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name : CompanyName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phone : Phone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email : Email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address : Address</a:t>
            </a:r>
          </a:p>
        </p:txBody>
      </p:sp>
      <p:sp>
        <p:nvSpPr>
          <p:cNvPr id="590" name="Rectangle 8">
            <a:extLst>
              <a:ext uri="{FF2B5EF4-FFF2-40B4-BE49-F238E27FC236}">
                <a16:creationId xmlns:a16="http://schemas.microsoft.com/office/drawing/2014/main" id="{81CD124B-D7BC-47AF-A914-57B7D299F457}"/>
              </a:ext>
            </a:extLst>
          </p:cNvPr>
          <p:cNvSpPr/>
          <p:nvPr/>
        </p:nvSpPr>
        <p:spPr>
          <a:xfrm>
            <a:off x="6473135" y="6060469"/>
            <a:ext cx="2165653" cy="13900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JobOffer</a:t>
            </a:r>
            <a:endParaRPr lang="en-US" sz="1050" dirty="0">
              <a:solidFill>
                <a:srgbClr val="7030A0"/>
              </a:solidFill>
            </a:endParaRPr>
          </a:p>
          <a:p>
            <a:r>
              <a:rPr lang="en-US" sz="1050" dirty="0">
                <a:solidFill>
                  <a:srgbClr val="7030A0"/>
                </a:solidFill>
              </a:rPr>
              <a:t>- </a:t>
            </a:r>
            <a:r>
              <a:rPr lang="en-US" sz="1050" dirty="0" err="1">
                <a:solidFill>
                  <a:srgbClr val="7030A0"/>
                </a:solidFill>
              </a:rPr>
              <a:t>companyName</a:t>
            </a:r>
            <a:r>
              <a:rPr lang="en-US" sz="1050" dirty="0">
                <a:solidFill>
                  <a:srgbClr val="7030A0"/>
                </a:solidFill>
              </a:rPr>
              <a:t>: CompanyName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gender : Gender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job : Job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</a:t>
            </a:r>
            <a:r>
              <a:rPr lang="en-US" sz="1050" dirty="0" err="1">
                <a:solidFill>
                  <a:srgbClr val="7030A0"/>
                </a:solidFill>
              </a:rPr>
              <a:t>ageRange</a:t>
            </a:r>
            <a:r>
              <a:rPr lang="en-US" sz="1050" dirty="0">
                <a:solidFill>
                  <a:srgbClr val="7030A0"/>
                </a:solidFill>
              </a:rPr>
              <a:t> : </a:t>
            </a:r>
            <a:r>
              <a:rPr lang="en-US" sz="1050" dirty="0" err="1">
                <a:solidFill>
                  <a:srgbClr val="7030A0"/>
                </a:solidFill>
              </a:rPr>
              <a:t>AgeRange</a:t>
            </a:r>
            <a:endParaRPr lang="en-US" sz="1050" dirty="0">
              <a:solidFill>
                <a:srgbClr val="7030A0"/>
              </a:solidFill>
            </a:endParaRPr>
          </a:p>
          <a:p>
            <a:r>
              <a:rPr lang="en-US" sz="1050" dirty="0">
                <a:solidFill>
                  <a:srgbClr val="7030A0"/>
                </a:solidFill>
              </a:rPr>
              <a:t>- education : Education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salary : Salary</a:t>
            </a:r>
          </a:p>
          <a:p>
            <a:r>
              <a:rPr lang="en-US" sz="1050" dirty="0">
                <a:solidFill>
                  <a:srgbClr val="7030A0"/>
                </a:solidFill>
              </a:rPr>
              <a:t>- </a:t>
            </a:r>
            <a:r>
              <a:rPr lang="en-US" sz="1050" dirty="0" err="1">
                <a:solidFill>
                  <a:srgbClr val="7030A0"/>
                </a:solidFill>
              </a:rPr>
              <a:t>candidateList</a:t>
            </a:r>
            <a:r>
              <a:rPr lang="en-US" sz="1050" dirty="0">
                <a:solidFill>
                  <a:srgbClr val="7030A0"/>
                </a:solidFill>
              </a:rPr>
              <a:t>: </a:t>
            </a:r>
            <a:r>
              <a:rPr lang="en-US" sz="1050" dirty="0" err="1">
                <a:solidFill>
                  <a:srgbClr val="7030A0"/>
                </a:solidFill>
              </a:rPr>
              <a:t>UniqueCandidateList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D0B00E3-D3D8-40F6-AF93-3FE031896774}"/>
              </a:ext>
            </a:extLst>
          </p:cNvPr>
          <p:cNvCxnSpPr>
            <a:cxnSpLocks/>
          </p:cNvCxnSpPr>
          <p:nvPr/>
        </p:nvCxnSpPr>
        <p:spPr>
          <a:xfrm>
            <a:off x="6451776" y="3316541"/>
            <a:ext cx="2186134" cy="69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B28B71EB-1231-4902-84CA-446D34C50B97}"/>
              </a:ext>
            </a:extLst>
          </p:cNvPr>
          <p:cNvCxnSpPr>
            <a:cxnSpLocks/>
          </p:cNvCxnSpPr>
          <p:nvPr/>
        </p:nvCxnSpPr>
        <p:spPr>
          <a:xfrm>
            <a:off x="6480302" y="5268912"/>
            <a:ext cx="215760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7B1802B1-8394-42D1-B256-F726381D003D}"/>
              </a:ext>
            </a:extLst>
          </p:cNvPr>
          <p:cNvCxnSpPr>
            <a:cxnSpLocks/>
          </p:cNvCxnSpPr>
          <p:nvPr/>
        </p:nvCxnSpPr>
        <p:spPr>
          <a:xfrm>
            <a:off x="6490370" y="6259512"/>
            <a:ext cx="21475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Elbow Connector 63">
            <a:extLst>
              <a:ext uri="{FF2B5EF4-FFF2-40B4-BE49-F238E27FC236}">
                <a16:creationId xmlns:a16="http://schemas.microsoft.com/office/drawing/2014/main" id="{412134A1-31CD-4C92-90AA-7F6203D9CF16}"/>
              </a:ext>
            </a:extLst>
          </p:cNvPr>
          <p:cNvCxnSpPr>
            <a:cxnSpLocks/>
          </p:cNvCxnSpPr>
          <p:nvPr/>
        </p:nvCxnSpPr>
        <p:spPr>
          <a:xfrm flipV="1">
            <a:off x="6268233" y="5174147"/>
            <a:ext cx="204024" cy="1"/>
          </a:xfrm>
          <a:prstGeom prst="bentConnector3">
            <a:avLst>
              <a:gd name="adj1" fmla="val 356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1" name="Elbow Connector 63">
            <a:extLst>
              <a:ext uri="{FF2B5EF4-FFF2-40B4-BE49-F238E27FC236}">
                <a16:creationId xmlns:a16="http://schemas.microsoft.com/office/drawing/2014/main" id="{9B7B2774-55D4-4E31-A6A9-9C912655E3B0}"/>
              </a:ext>
            </a:extLst>
          </p:cNvPr>
          <p:cNvCxnSpPr>
            <a:cxnSpLocks/>
          </p:cNvCxnSpPr>
          <p:nvPr/>
        </p:nvCxnSpPr>
        <p:spPr>
          <a:xfrm flipV="1">
            <a:off x="6280660" y="6184088"/>
            <a:ext cx="204024" cy="1"/>
          </a:xfrm>
          <a:prstGeom prst="bentConnector3">
            <a:avLst>
              <a:gd name="adj1" fmla="val 356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4" name="Elbow Connector 63">
            <a:extLst>
              <a:ext uri="{FF2B5EF4-FFF2-40B4-BE49-F238E27FC236}">
                <a16:creationId xmlns:a16="http://schemas.microsoft.com/office/drawing/2014/main" id="{F191F49C-7E3B-4C8C-B188-56A2FDDB3124}"/>
              </a:ext>
            </a:extLst>
          </p:cNvPr>
          <p:cNvCxnSpPr>
            <a:cxnSpLocks/>
            <a:stCxn id="51" idx="3"/>
            <a:endCxn id="327" idx="1"/>
          </p:cNvCxnSpPr>
          <p:nvPr/>
        </p:nvCxnSpPr>
        <p:spPr>
          <a:xfrm>
            <a:off x="4396760" y="5203202"/>
            <a:ext cx="235836" cy="984006"/>
          </a:xfrm>
          <a:prstGeom prst="bentConnector3">
            <a:avLst>
              <a:gd name="adj1" fmla="val 2514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2" name="TextBox 661">
            <a:extLst>
              <a:ext uri="{FF2B5EF4-FFF2-40B4-BE49-F238E27FC236}">
                <a16:creationId xmlns:a16="http://schemas.microsoft.com/office/drawing/2014/main" id="{38432D2D-935F-4BEE-AD60-71C31BD4F7E1}"/>
              </a:ext>
            </a:extLst>
          </p:cNvPr>
          <p:cNvSpPr txBox="1"/>
          <p:nvPr/>
        </p:nvSpPr>
        <p:spPr>
          <a:xfrm>
            <a:off x="4487090" y="4966474"/>
            <a:ext cx="147489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3C3F32D4-56FB-430D-BE62-64D46162B7DA}"/>
              </a:ext>
            </a:extLst>
          </p:cNvPr>
          <p:cNvSpPr txBox="1"/>
          <p:nvPr/>
        </p:nvSpPr>
        <p:spPr>
          <a:xfrm>
            <a:off x="4493621" y="5960258"/>
            <a:ext cx="147489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4FE4EFAA-5F9C-474C-B359-0123732B14AC}"/>
              </a:ext>
            </a:extLst>
          </p:cNvPr>
          <p:cNvSpPr txBox="1"/>
          <p:nvPr/>
        </p:nvSpPr>
        <p:spPr>
          <a:xfrm>
            <a:off x="6300019" y="50134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684E8384-03FD-4769-A131-E9D3AB0C3DCD}"/>
              </a:ext>
            </a:extLst>
          </p:cNvPr>
          <p:cNvSpPr txBox="1"/>
          <p:nvPr/>
        </p:nvSpPr>
        <p:spPr>
          <a:xfrm>
            <a:off x="6312426" y="60266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73" name="Elbow Connector 63">
            <a:extLst>
              <a:ext uri="{FF2B5EF4-FFF2-40B4-BE49-F238E27FC236}">
                <a16:creationId xmlns:a16="http://schemas.microsoft.com/office/drawing/2014/main" id="{AE1097A4-CE33-40DB-939A-88BFE70D4F84}"/>
              </a:ext>
            </a:extLst>
          </p:cNvPr>
          <p:cNvCxnSpPr>
            <a:cxnSpLocks/>
            <a:stCxn id="9" idx="1"/>
            <a:endCxn id="589" idx="3"/>
          </p:cNvCxnSpPr>
          <p:nvPr/>
        </p:nvCxnSpPr>
        <p:spPr>
          <a:xfrm rot="5400000" flipH="1" flipV="1">
            <a:off x="5081559" y="2516427"/>
            <a:ext cx="546815" cy="6565888"/>
          </a:xfrm>
          <a:prstGeom prst="bentConnector4">
            <a:avLst>
              <a:gd name="adj1" fmla="val -287025"/>
              <a:gd name="adj2" fmla="val 1109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8" name="Elbow Connector 63">
            <a:extLst>
              <a:ext uri="{FF2B5EF4-FFF2-40B4-BE49-F238E27FC236}">
                <a16:creationId xmlns:a16="http://schemas.microsoft.com/office/drawing/2014/main" id="{AB6C31D3-E45B-4BA4-A0E0-2F65B1E793A8}"/>
              </a:ext>
            </a:extLst>
          </p:cNvPr>
          <p:cNvCxnSpPr>
            <a:cxnSpLocks/>
            <a:stCxn id="9" idx="1"/>
            <a:endCxn id="590" idx="3"/>
          </p:cNvCxnSpPr>
          <p:nvPr/>
        </p:nvCxnSpPr>
        <p:spPr>
          <a:xfrm rot="16200000" flipH="1">
            <a:off x="5014041" y="3130759"/>
            <a:ext cx="682729" cy="6566765"/>
          </a:xfrm>
          <a:prstGeom prst="bentConnector4">
            <a:avLst>
              <a:gd name="adj1" fmla="val 229493"/>
              <a:gd name="adj2" fmla="val 1109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7" name="TextBox 686">
            <a:extLst>
              <a:ext uri="{FF2B5EF4-FFF2-40B4-BE49-F238E27FC236}">
                <a16:creationId xmlns:a16="http://schemas.microsoft.com/office/drawing/2014/main" id="{6125A905-274D-46B7-BED6-35B6BBED3653}"/>
              </a:ext>
            </a:extLst>
          </p:cNvPr>
          <p:cNvSpPr txBox="1"/>
          <p:nvPr/>
        </p:nvSpPr>
        <p:spPr>
          <a:xfrm>
            <a:off x="8513301" y="553871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22C2D4A0-BD60-4C25-803F-657456C64C37}"/>
              </a:ext>
            </a:extLst>
          </p:cNvPr>
          <p:cNvSpPr txBox="1"/>
          <p:nvPr/>
        </p:nvSpPr>
        <p:spPr>
          <a:xfrm>
            <a:off x="8513301" y="678257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30831C97-037C-4ECE-BAEC-CDAAC4514ED6}"/>
              </a:ext>
            </a:extLst>
          </p:cNvPr>
          <p:cNvSpPr txBox="1"/>
          <p:nvPr/>
        </p:nvSpPr>
        <p:spPr>
          <a:xfrm>
            <a:off x="8647917" y="53197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1090F28-B023-4833-9EFC-7B65839CB308}"/>
              </a:ext>
            </a:extLst>
          </p:cNvPr>
          <p:cNvSpPr txBox="1"/>
          <p:nvPr/>
        </p:nvSpPr>
        <p:spPr>
          <a:xfrm>
            <a:off x="8642150" y="6547624"/>
            <a:ext cx="180775" cy="140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130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99</cp:revision>
  <dcterms:created xsi:type="dcterms:W3CDTF">2016-07-22T14:33:02Z</dcterms:created>
  <dcterms:modified xsi:type="dcterms:W3CDTF">2018-11-12T08:07:07Z</dcterms:modified>
</cp:coreProperties>
</file>