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10799763" cy="7467600"/>
  <p:notesSz cx="6858000" cy="9144000"/>
  <p:defaultTextStyle>
    <a:defPPr>
      <a:defRPr lang="en-US"/>
    </a:defPPr>
    <a:lvl1pPr marL="0" algn="l" defTabSz="1043788" rtl="0" eaLnBrk="1" latinLnBrk="0" hangingPunct="1">
      <a:defRPr sz="2055" kern="1200">
        <a:solidFill>
          <a:schemeClr val="tx1"/>
        </a:solidFill>
        <a:latin typeface="+mn-lt"/>
        <a:ea typeface="+mn-ea"/>
        <a:cs typeface="+mn-cs"/>
      </a:defRPr>
    </a:lvl1pPr>
    <a:lvl2pPr marL="521894" algn="l" defTabSz="1043788" rtl="0" eaLnBrk="1" latinLnBrk="0" hangingPunct="1">
      <a:defRPr sz="2055" kern="1200">
        <a:solidFill>
          <a:schemeClr val="tx1"/>
        </a:solidFill>
        <a:latin typeface="+mn-lt"/>
        <a:ea typeface="+mn-ea"/>
        <a:cs typeface="+mn-cs"/>
      </a:defRPr>
    </a:lvl2pPr>
    <a:lvl3pPr marL="1043788" algn="l" defTabSz="1043788" rtl="0" eaLnBrk="1" latinLnBrk="0" hangingPunct="1">
      <a:defRPr sz="2055" kern="1200">
        <a:solidFill>
          <a:schemeClr val="tx1"/>
        </a:solidFill>
        <a:latin typeface="+mn-lt"/>
        <a:ea typeface="+mn-ea"/>
        <a:cs typeface="+mn-cs"/>
      </a:defRPr>
    </a:lvl3pPr>
    <a:lvl4pPr marL="1565681" algn="l" defTabSz="1043788" rtl="0" eaLnBrk="1" latinLnBrk="0" hangingPunct="1">
      <a:defRPr sz="2055" kern="1200">
        <a:solidFill>
          <a:schemeClr val="tx1"/>
        </a:solidFill>
        <a:latin typeface="+mn-lt"/>
        <a:ea typeface="+mn-ea"/>
        <a:cs typeface="+mn-cs"/>
      </a:defRPr>
    </a:lvl4pPr>
    <a:lvl5pPr marL="2087575" algn="l" defTabSz="1043788" rtl="0" eaLnBrk="1" latinLnBrk="0" hangingPunct="1">
      <a:defRPr sz="2055" kern="1200">
        <a:solidFill>
          <a:schemeClr val="tx1"/>
        </a:solidFill>
        <a:latin typeface="+mn-lt"/>
        <a:ea typeface="+mn-ea"/>
        <a:cs typeface="+mn-cs"/>
      </a:defRPr>
    </a:lvl5pPr>
    <a:lvl6pPr marL="2609469" algn="l" defTabSz="1043788" rtl="0" eaLnBrk="1" latinLnBrk="0" hangingPunct="1">
      <a:defRPr sz="2055" kern="1200">
        <a:solidFill>
          <a:schemeClr val="tx1"/>
        </a:solidFill>
        <a:latin typeface="+mn-lt"/>
        <a:ea typeface="+mn-ea"/>
        <a:cs typeface="+mn-cs"/>
      </a:defRPr>
    </a:lvl6pPr>
    <a:lvl7pPr marL="3131363" algn="l" defTabSz="1043788" rtl="0" eaLnBrk="1" latinLnBrk="0" hangingPunct="1">
      <a:defRPr sz="2055" kern="1200">
        <a:solidFill>
          <a:schemeClr val="tx1"/>
        </a:solidFill>
        <a:latin typeface="+mn-lt"/>
        <a:ea typeface="+mn-ea"/>
        <a:cs typeface="+mn-cs"/>
      </a:defRPr>
    </a:lvl7pPr>
    <a:lvl8pPr marL="3653257" algn="l" defTabSz="1043788" rtl="0" eaLnBrk="1" latinLnBrk="0" hangingPunct="1">
      <a:defRPr sz="2055" kern="1200">
        <a:solidFill>
          <a:schemeClr val="tx1"/>
        </a:solidFill>
        <a:latin typeface="+mn-lt"/>
        <a:ea typeface="+mn-ea"/>
        <a:cs typeface="+mn-cs"/>
      </a:defRPr>
    </a:lvl8pPr>
    <a:lvl9pPr marL="4175150" algn="l" defTabSz="1043788" rtl="0" eaLnBrk="1" latinLnBrk="0" hangingPunct="1">
      <a:defRPr sz="20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1402" y="41"/>
      </p:cViewPr>
      <p:guideLst>
        <p:guide orient="horz" pos="1620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0913" y="685800"/>
            <a:ext cx="4956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3788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521894" algn="l" defTabSz="1043788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1043788" algn="l" defTabSz="1043788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565681" algn="l" defTabSz="1043788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2087575" algn="l" defTabSz="1043788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2609469" algn="l" defTabSz="1043788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3131363" algn="l" defTabSz="1043788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3653257" algn="l" defTabSz="1043788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4175150" algn="l" defTabSz="1043788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319797"/>
            <a:ext cx="9179799" cy="16006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965" y="4231640"/>
            <a:ext cx="7559834" cy="19083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29828" y="299051"/>
            <a:ext cx="2429947" cy="637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988" y="299051"/>
            <a:ext cx="7109844" cy="637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07" y="4798625"/>
            <a:ext cx="9179799" cy="148314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07" y="3165088"/>
            <a:ext cx="9179799" cy="1633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988" y="1742440"/>
            <a:ext cx="4769895" cy="49282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9880" y="1742440"/>
            <a:ext cx="4769895" cy="49282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88" y="1671567"/>
            <a:ext cx="4771771" cy="696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988" y="2368197"/>
            <a:ext cx="4771771" cy="4302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130" y="1671567"/>
            <a:ext cx="4773645" cy="696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130" y="2368197"/>
            <a:ext cx="4773645" cy="4302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9" y="297321"/>
            <a:ext cx="3553048" cy="12653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407" y="297322"/>
            <a:ext cx="6037368" cy="63733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89" y="1562665"/>
            <a:ext cx="3553048" cy="51080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29" y="5227320"/>
            <a:ext cx="6479858" cy="6171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6829" y="667244"/>
            <a:ext cx="6479858" cy="44805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6829" y="5844435"/>
            <a:ext cx="6479858" cy="8764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988" y="299050"/>
            <a:ext cx="9719787" cy="124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88" y="1742440"/>
            <a:ext cx="9719787" cy="4928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988" y="6921359"/>
            <a:ext cx="2519945" cy="397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9919" y="6921359"/>
            <a:ext cx="3419925" cy="397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39830" y="6921359"/>
            <a:ext cx="2519945" cy="397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972607" y="2546060"/>
            <a:ext cx="8534399" cy="2420220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3706247" y="3450720"/>
            <a:ext cx="143590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CandidateBookStorage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2210782" y="3474550"/>
            <a:ext cx="1695761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1758127" y="3457955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2442552" y="3586986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 flipV="1">
            <a:off x="3477145" y="3624100"/>
            <a:ext cx="229102" cy="723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699093" y="365555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2665567" y="3674747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3241097" y="3544645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cxnSpLocks/>
            <a:stCxn id="99" idx="3"/>
            <a:endCxn id="50" idx="1"/>
          </p:cNvCxnSpPr>
          <p:nvPr/>
        </p:nvCxnSpPr>
        <p:spPr>
          <a:xfrm flipV="1">
            <a:off x="5342083" y="3624100"/>
            <a:ext cx="267950" cy="723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5119069" y="3543574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cxnSpLocks/>
          </p:cNvCxnSpPr>
          <p:nvPr/>
        </p:nvCxnSpPr>
        <p:spPr>
          <a:xfrm flipV="1">
            <a:off x="6856067" y="3609628"/>
            <a:ext cx="261845" cy="723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5610033" y="3450720"/>
            <a:ext cx="1246034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XmlCandidateBook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3701825" y="2862840"/>
            <a:ext cx="144908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cxnSpLocks/>
            <a:stCxn id="56" idx="3"/>
            <a:endCxn id="52" idx="1"/>
          </p:cNvCxnSpPr>
          <p:nvPr/>
        </p:nvCxnSpPr>
        <p:spPr>
          <a:xfrm>
            <a:off x="3481014" y="3030936"/>
            <a:ext cx="220811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3244966" y="29442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5351539" y="3030936"/>
            <a:ext cx="25849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5128525" y="2943175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5610033" y="285755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7101169" y="3457955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CandidateBook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</p:cNvCxnSpPr>
          <p:nvPr/>
        </p:nvCxnSpPr>
        <p:spPr>
          <a:xfrm rot="16200000" flipV="1">
            <a:off x="9230689" y="3295021"/>
            <a:ext cx="311396" cy="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8756527" y="2792563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8622256" y="3461483"/>
            <a:ext cx="152826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XmlAdaptedCandidate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cxnSpLocks/>
          </p:cNvCxnSpPr>
          <p:nvPr/>
        </p:nvCxnSpPr>
        <p:spPr>
          <a:xfrm flipV="1">
            <a:off x="8309721" y="3647930"/>
            <a:ext cx="312535" cy="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5" name="Rectangle 8">
            <a:extLst>
              <a:ext uri="{FF2B5EF4-FFF2-40B4-BE49-F238E27FC236}">
                <a16:creationId xmlns:a16="http://schemas.microsoft.com/office/drawing/2014/main" id="{18C64B22-09EA-4909-A5DF-F5CD83CADFAE}"/>
              </a:ext>
            </a:extLst>
          </p:cNvPr>
          <p:cNvSpPr/>
          <p:nvPr/>
        </p:nvSpPr>
        <p:spPr>
          <a:xfrm>
            <a:off x="3706247" y="4038600"/>
            <a:ext cx="143590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CompanyBookStorage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00" name="Isosceles Triangle 102">
            <a:extLst>
              <a:ext uri="{FF2B5EF4-FFF2-40B4-BE49-F238E27FC236}">
                <a16:creationId xmlns:a16="http://schemas.microsoft.com/office/drawing/2014/main" id="{D2139F7A-25D7-4A1A-9BED-CEB5F0FE3773}"/>
              </a:ext>
            </a:extLst>
          </p:cNvPr>
          <p:cNvSpPr/>
          <p:nvPr/>
        </p:nvSpPr>
        <p:spPr>
          <a:xfrm rot="5400000" flipV="1">
            <a:off x="5117711" y="412421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01" name="Elbow Connector 63">
            <a:extLst>
              <a:ext uri="{FF2B5EF4-FFF2-40B4-BE49-F238E27FC236}">
                <a16:creationId xmlns:a16="http://schemas.microsoft.com/office/drawing/2014/main" id="{81F532CF-90E6-488F-996A-1F8406E3FF3E}"/>
              </a:ext>
            </a:extLst>
          </p:cNvPr>
          <p:cNvCxnSpPr>
            <a:cxnSpLocks/>
          </p:cNvCxnSpPr>
          <p:nvPr/>
        </p:nvCxnSpPr>
        <p:spPr>
          <a:xfrm flipV="1">
            <a:off x="5348840" y="4209208"/>
            <a:ext cx="26795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5" name="Rectangle 8">
            <a:extLst>
              <a:ext uri="{FF2B5EF4-FFF2-40B4-BE49-F238E27FC236}">
                <a16:creationId xmlns:a16="http://schemas.microsoft.com/office/drawing/2014/main" id="{EAC67BBB-0538-4014-9ACF-EFA0F3059D3C}"/>
              </a:ext>
            </a:extLst>
          </p:cNvPr>
          <p:cNvSpPr/>
          <p:nvPr/>
        </p:nvSpPr>
        <p:spPr>
          <a:xfrm>
            <a:off x="5616790" y="4042556"/>
            <a:ext cx="1246034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XmlCompanyBook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6" name="Elbow Connector 122">
            <a:extLst>
              <a:ext uri="{FF2B5EF4-FFF2-40B4-BE49-F238E27FC236}">
                <a16:creationId xmlns:a16="http://schemas.microsoft.com/office/drawing/2014/main" id="{35029581-98DD-4E4D-AD7A-E1C56AE2E96A}"/>
              </a:ext>
            </a:extLst>
          </p:cNvPr>
          <p:cNvCxnSpPr>
            <a:cxnSpLocks/>
          </p:cNvCxnSpPr>
          <p:nvPr/>
        </p:nvCxnSpPr>
        <p:spPr>
          <a:xfrm flipV="1">
            <a:off x="6868929" y="4215936"/>
            <a:ext cx="261845" cy="723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7" name="Rectangle 8">
            <a:extLst>
              <a:ext uri="{FF2B5EF4-FFF2-40B4-BE49-F238E27FC236}">
                <a16:creationId xmlns:a16="http://schemas.microsoft.com/office/drawing/2014/main" id="{659C055D-194B-45EB-A914-9EBBB97DA471}"/>
              </a:ext>
            </a:extLst>
          </p:cNvPr>
          <p:cNvSpPr/>
          <p:nvPr/>
        </p:nvSpPr>
        <p:spPr>
          <a:xfrm>
            <a:off x="7117912" y="4047765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CompanyBook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8" name="Elbow Connector 122">
            <a:extLst>
              <a:ext uri="{FF2B5EF4-FFF2-40B4-BE49-F238E27FC236}">
                <a16:creationId xmlns:a16="http://schemas.microsoft.com/office/drawing/2014/main" id="{C27B0F26-E7DA-41E9-9A93-EE82EED6D507}"/>
              </a:ext>
            </a:extLst>
          </p:cNvPr>
          <p:cNvCxnSpPr>
            <a:cxnSpLocks/>
          </p:cNvCxnSpPr>
          <p:nvPr/>
        </p:nvCxnSpPr>
        <p:spPr>
          <a:xfrm flipV="1">
            <a:off x="8318619" y="4215936"/>
            <a:ext cx="312535" cy="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09" name="Rectangle 8">
            <a:extLst>
              <a:ext uri="{FF2B5EF4-FFF2-40B4-BE49-F238E27FC236}">
                <a16:creationId xmlns:a16="http://schemas.microsoft.com/office/drawing/2014/main" id="{06728DE0-ACDB-4057-A8D2-77735FC5B74B}"/>
              </a:ext>
            </a:extLst>
          </p:cNvPr>
          <p:cNvSpPr/>
          <p:nvPr/>
        </p:nvSpPr>
        <p:spPr>
          <a:xfrm>
            <a:off x="8622255" y="4049791"/>
            <a:ext cx="152826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XmlAdaptedCompany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0" name="Rectangle 8">
            <a:extLst>
              <a:ext uri="{FF2B5EF4-FFF2-40B4-BE49-F238E27FC236}">
                <a16:creationId xmlns:a16="http://schemas.microsoft.com/office/drawing/2014/main" id="{1FAE03F7-DC0F-4B10-B704-F7799E742E1B}"/>
              </a:ext>
            </a:extLst>
          </p:cNvPr>
          <p:cNvSpPr/>
          <p:nvPr/>
        </p:nvSpPr>
        <p:spPr>
          <a:xfrm>
            <a:off x="8631154" y="4495811"/>
            <a:ext cx="152826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XmlAdaptedJobOffer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1" name="Elbow Connector 122">
            <a:extLst>
              <a:ext uri="{FF2B5EF4-FFF2-40B4-BE49-F238E27FC236}">
                <a16:creationId xmlns:a16="http://schemas.microsoft.com/office/drawing/2014/main" id="{1C46B02D-B70A-4E84-8C40-A43A44683FC8}"/>
              </a:ext>
            </a:extLst>
          </p:cNvPr>
          <p:cNvCxnSpPr>
            <a:cxnSpLocks/>
            <a:stCxn id="107" idx="3"/>
            <a:endCxn id="110" idx="1"/>
          </p:cNvCxnSpPr>
          <p:nvPr/>
        </p:nvCxnSpPr>
        <p:spPr>
          <a:xfrm>
            <a:off x="8318619" y="4221145"/>
            <a:ext cx="312535" cy="44804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7" name="Flowchart: Decision 96">
            <a:extLst>
              <a:ext uri="{FF2B5EF4-FFF2-40B4-BE49-F238E27FC236}">
                <a16:creationId xmlns:a16="http://schemas.microsoft.com/office/drawing/2014/main" id="{14F281C9-6161-4BCE-9584-D91AEA128E33}"/>
              </a:ext>
            </a:extLst>
          </p:cNvPr>
          <p:cNvSpPr/>
          <p:nvPr/>
        </p:nvSpPr>
        <p:spPr>
          <a:xfrm>
            <a:off x="3224631" y="4132003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ABBBC2-213F-4FCC-B23F-CC17BA8D3ADA}"/>
              </a:ext>
            </a:extLst>
          </p:cNvPr>
          <p:cNvCxnSpPr>
            <a:cxnSpLocks/>
          </p:cNvCxnSpPr>
          <p:nvPr/>
        </p:nvCxnSpPr>
        <p:spPr>
          <a:xfrm flipV="1">
            <a:off x="3468502" y="4215936"/>
            <a:ext cx="229102" cy="723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24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Seah Xi Qi Nicholas</cp:lastModifiedBy>
  <cp:revision>62</cp:revision>
  <dcterms:created xsi:type="dcterms:W3CDTF">2016-07-22T14:33:02Z</dcterms:created>
  <dcterms:modified xsi:type="dcterms:W3CDTF">2018-11-12T08:42:23Z</dcterms:modified>
</cp:coreProperties>
</file>