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45" y="-11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510089" y="13425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:Recruit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582793" y="161062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RecruitBook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VersionedRecruitBook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2074" y="318283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23515" y="2975344"/>
            <a:ext cx="1372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3556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ReadOnlyCandidateBook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ReadOnlyCompanyBook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79044" y="290284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960284" y="2956356"/>
            <a:ext cx="140010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undoRecruitBook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75919" y="3733799"/>
            <a:ext cx="14106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Xi Qi Nicholas</cp:lastModifiedBy>
  <cp:revision>112</cp:revision>
  <dcterms:created xsi:type="dcterms:W3CDTF">2016-07-22T14:33:02Z</dcterms:created>
  <dcterms:modified xsi:type="dcterms:W3CDTF">2018-11-12T11:58:57Z</dcterms:modified>
</cp:coreProperties>
</file>