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2" r:id="rId4"/>
    <p:sldId id="276" r:id="rId5"/>
    <p:sldId id="263" r:id="rId6"/>
    <p:sldId id="272" r:id="rId7"/>
    <p:sldId id="273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261"/>
          </p14:sldIdLst>
        </p14:section>
        <p14:section name="Status Update" id="{521DEF98-8796-4632-831A-16252E9A6054}">
          <p14:sldIdLst>
            <p14:sldId id="262"/>
            <p14:sldId id="276"/>
            <p14:sldId id="263"/>
            <p14:sldId id="272"/>
            <p14:sldId id="273"/>
            <p14:sldId id="275"/>
          </p14:sldIdLst>
        </p14:section>
        <p14:section name="Timeline" id="{CF24EBA6-C924-424D-AC31-A4B9992A87E0}">
          <p14:sldIdLst/>
        </p14:section>
        <p14:section name="Next Steps and Action Items" id="{C24C98EC-938D-4034-8DB8-5E8DBF16E3CB}">
          <p14:sldIdLst/>
        </p14:section>
        <p14:section name="Appendix" id="{E35CCD6A-2288-476E-BC93-C75323AE1F3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66634" autoAdjust="0"/>
  </p:normalViewPr>
  <p:slideViewPr>
    <p:cSldViewPr>
      <p:cViewPr varScale="1">
        <p:scale>
          <a:sx n="40" d="100"/>
          <a:sy n="40" d="100"/>
        </p:scale>
        <p:origin x="582" y="4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8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3.25</a:t>
            </a:r>
            <a:br>
              <a:rPr lang="en-US" dirty="0" smtClean="0"/>
            </a:br>
            <a:r>
              <a:rPr lang="en-US" dirty="0" smtClean="0"/>
              <a:t>3.43</a:t>
            </a:r>
          </a:p>
          <a:p>
            <a:r>
              <a:rPr lang="en-US" dirty="0" smtClean="0"/>
              <a:t>Difference = </a:t>
            </a:r>
          </a:p>
          <a:p>
            <a:endParaRPr lang="en-US" dirty="0" smtClean="0"/>
          </a:p>
          <a:p>
            <a:r>
              <a:rPr lang="en-US" dirty="0" smtClean="0"/>
              <a:t>3.00</a:t>
            </a:r>
          </a:p>
          <a:p>
            <a:r>
              <a:rPr lang="en-US" dirty="0" smtClean="0"/>
              <a:t>3.25</a:t>
            </a:r>
          </a:p>
          <a:p>
            <a:r>
              <a:rPr lang="en-US" dirty="0" smtClean="0"/>
              <a:t>Difference = </a:t>
            </a:r>
          </a:p>
          <a:p>
            <a:endParaRPr lang="en-US" dirty="0" smtClean="0"/>
          </a:p>
          <a:p>
            <a:r>
              <a:rPr lang="en-US" dirty="0" smtClean="0"/>
              <a:t>4.00</a:t>
            </a:r>
          </a:p>
          <a:p>
            <a:r>
              <a:rPr lang="en-US" dirty="0" smtClean="0"/>
              <a:t>6.00</a:t>
            </a:r>
          </a:p>
          <a:p>
            <a:r>
              <a:rPr lang="en-US" dirty="0" smtClean="0"/>
              <a:t>Difference = </a:t>
            </a:r>
          </a:p>
          <a:p>
            <a:endParaRPr lang="en-US" dirty="0" smtClean="0"/>
          </a:p>
          <a:p>
            <a:r>
              <a:rPr lang="en-US" dirty="0" smtClean="0"/>
              <a:t>2.00</a:t>
            </a:r>
          </a:p>
          <a:p>
            <a:r>
              <a:rPr lang="en-US" dirty="0" smtClean="0"/>
              <a:t>2.25</a:t>
            </a:r>
          </a:p>
          <a:p>
            <a:r>
              <a:rPr lang="en-US" dirty="0" smtClean="0"/>
              <a:t>Difference = </a:t>
            </a:r>
          </a:p>
          <a:p>
            <a:endParaRPr lang="en-US" dirty="0" smtClean="0"/>
          </a:p>
          <a:p>
            <a:pPr>
              <a:buFont typeface="Arial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1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0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SE Supervisor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err="1" smtClean="0"/>
              <a:t>SEvivor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 for the past two weeks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905000"/>
            <a:ext cx="762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600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Documentation, diagrams, drawing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Bootstrap of data</a:t>
            </a:r>
          </a:p>
          <a:p>
            <a:pPr marL="285750" indent="-285750">
              <a:buFont typeface="Wingdings" charset="2"/>
              <a:buChar char="ü"/>
            </a:pPr>
            <a:endParaRPr lang="en-US" dirty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L</a:t>
            </a:r>
            <a:r>
              <a:rPr lang="en-US" dirty="0" smtClean="0"/>
              <a:t>ogin – Half implementation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4559"/>
            <a:ext cx="9144000" cy="278524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Any deviation from the planned schedule?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 don’t know </a:t>
            </a:r>
            <a:r>
              <a:rPr lang="en-US" dirty="0" smtClean="0"/>
              <a:t>need </a:t>
            </a:r>
            <a:r>
              <a:rPr lang="en-US" dirty="0"/>
              <a:t>to upload non-programming tasks on </a:t>
            </a:r>
            <a:r>
              <a:rPr lang="en-US" dirty="0" err="1" smtClean="0"/>
              <a:t>pplog</a:t>
            </a:r>
            <a:r>
              <a:rPr lang="en-US" dirty="0" smtClean="0"/>
              <a:t> previously.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 </a:t>
            </a:r>
            <a:r>
              <a:rPr lang="en-US" dirty="0" smtClean="0"/>
              <a:t>hardcoded Login UI – </a:t>
            </a:r>
            <a:r>
              <a:rPr lang="en-US" dirty="0"/>
              <a:t>Haven </a:t>
            </a:r>
            <a:r>
              <a:rPr lang="en-US" dirty="0" smtClean="0"/>
              <a:t>integrate it fully with bootstrap. </a:t>
            </a:r>
            <a:r>
              <a:rPr lang="en-US" dirty="0"/>
              <a:t>So we </a:t>
            </a:r>
            <a:r>
              <a:rPr lang="en-US" dirty="0" smtClean="0"/>
              <a:t>are 4.83hours  (based on our calculation from the metrics on </a:t>
            </a:r>
            <a:r>
              <a:rPr lang="en-US" dirty="0" err="1" smtClean="0"/>
              <a:t>Pplog</a:t>
            </a:r>
            <a:r>
              <a:rPr lang="en-US" dirty="0" smtClean="0"/>
              <a:t> + critical path) </a:t>
            </a:r>
            <a:r>
              <a:rPr lang="en-US" dirty="0" smtClean="0"/>
              <a:t>behind.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573517"/>
            <a:ext cx="6797484" cy="3276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1097" r="1097"/>
          <a:stretch>
            <a:fillRect/>
          </a:stretch>
        </p:blipFill>
        <p:spPr>
          <a:xfrm>
            <a:off x="24807" y="838200"/>
            <a:ext cx="8755539" cy="4572000"/>
          </a:xfrm>
        </p:spPr>
      </p:pic>
    </p:spTree>
    <p:extLst>
      <p:ext uri="{BB962C8B-B14F-4D97-AF65-F5344CB8AC3E}">
        <p14:creationId xmlns:p14="http://schemas.microsoft.com/office/powerpoint/2010/main" val="2934653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990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Goal(s) for the coming two weeks and immediate </a:t>
            </a:r>
            <a:r>
              <a:rPr lang="en-US" dirty="0" smtClean="0"/>
              <a:t>milestone</a:t>
            </a:r>
            <a:br>
              <a:rPr lang="en-US" dirty="0" smtClean="0"/>
            </a:br>
            <a:r>
              <a:rPr lang="en-US" dirty="0" smtClean="0"/>
              <a:t>PMs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209800"/>
            <a:ext cx="7826022" cy="3581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914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Any problems (existing or potential) that threaten the successful, on-time completion of your project.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981200"/>
            <a:ext cx="716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Existing </a:t>
            </a:r>
            <a:r>
              <a:rPr lang="en-US" u="sng" dirty="0" smtClean="0"/>
              <a:t>Threat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Yujian hold </a:t>
            </a:r>
            <a:r>
              <a:rPr lang="en-US" dirty="0" smtClean="0"/>
              <a:t>classes </a:t>
            </a:r>
            <a:r>
              <a:rPr lang="en-US" dirty="0"/>
              <a:t>to teach </a:t>
            </a:r>
            <a:r>
              <a:rPr lang="en-US" dirty="0" smtClean="0"/>
              <a:t>other groups (</a:t>
            </a:r>
            <a:r>
              <a:rPr lang="en-US" dirty="0"/>
              <a:t>once off, now would not) focus on group learning first before helping other groups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Public holiday on Monday which is our common timeslot. Check the public holiday from now on and </a:t>
            </a:r>
            <a:r>
              <a:rPr lang="en-US" dirty="0" smtClean="0"/>
              <a:t>reschedule.</a:t>
            </a:r>
          </a:p>
          <a:p>
            <a:r>
              <a:rPr lang="en-US" dirty="0"/>
              <a:t>			</a:t>
            </a:r>
            <a:endParaRPr lang="en-US" dirty="0" smtClean="0"/>
          </a:p>
          <a:p>
            <a:r>
              <a:rPr lang="en-US" u="sng" dirty="0" smtClean="0"/>
              <a:t>Potential </a:t>
            </a:r>
            <a:r>
              <a:rPr lang="en-US" u="sng" dirty="0"/>
              <a:t>Threat</a:t>
            </a:r>
          </a:p>
          <a:p>
            <a:r>
              <a:rPr lang="en-US" dirty="0"/>
              <a:t>			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ecess </a:t>
            </a:r>
            <a:r>
              <a:rPr lang="en-US" dirty="0"/>
              <a:t>week - overseas </a:t>
            </a:r>
            <a:r>
              <a:rPr lang="en-US" dirty="0" smtClean="0"/>
              <a:t>trips?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Reschedule </a:t>
            </a:r>
            <a:r>
              <a:rPr lang="en-US" dirty="0"/>
              <a:t>other common time slot since it is recess week, </a:t>
            </a:r>
            <a:r>
              <a:rPr lang="en-US" dirty="0" smtClean="0"/>
              <a:t>not necessarily need to meet on Monday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18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underestimated the learning curve</a:t>
            </a:r>
          </a:p>
          <a:p>
            <a:r>
              <a:rPr lang="en-US" dirty="0" smtClean="0"/>
              <a:t>Learning new tool got unforeseeable problem</a:t>
            </a:r>
          </a:p>
          <a:p>
            <a:r>
              <a:rPr lang="en-US" dirty="0" smtClean="0"/>
              <a:t>Understand the complexity of backlog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486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752600"/>
            <a:ext cx="70866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/>
              <a:t>If we have overdue tasks - does the same pair needs to complete it? Or it is possible to pass to other team </a:t>
            </a:r>
            <a:r>
              <a:rPr lang="en-US" dirty="0" smtClean="0"/>
              <a:t>members?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Can the </a:t>
            </a:r>
            <a:r>
              <a:rPr lang="en-US" dirty="0" err="1" smtClean="0"/>
              <a:t>pplog</a:t>
            </a:r>
            <a:r>
              <a:rPr lang="en-US" dirty="0" smtClean="0"/>
              <a:t> and the GIT differs? What if we encounter unforeseeable situation? </a:t>
            </a:r>
            <a:endParaRPr lang="en-US" dirty="0"/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Example my </a:t>
            </a:r>
            <a:r>
              <a:rPr lang="en-US" dirty="0" err="1" smtClean="0"/>
              <a:t>git</a:t>
            </a:r>
            <a:r>
              <a:rPr lang="en-US" dirty="0" smtClean="0"/>
              <a:t> experiencing error, I re-install . What should I do?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dirty="0" smtClean="0"/>
              <a:t>Computer Hang</a:t>
            </a:r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Iteration confusion? 1 and 2 – Confused by interface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Does the category field in the </a:t>
            </a:r>
            <a:r>
              <a:rPr lang="en-US" dirty="0" err="1" smtClean="0"/>
              <a:t>pplog</a:t>
            </a:r>
            <a:r>
              <a:rPr lang="en-US" dirty="0" smtClean="0"/>
              <a:t> needs to be planned out and standardized? </a:t>
            </a:r>
          </a:p>
          <a:p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Could you advise us on area of improvement based on our current </a:t>
            </a:r>
            <a:r>
              <a:rPr lang="en-US" dirty="0" smtClean="0"/>
              <a:t>progress?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8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Report.potx</Template>
  <TotalTime>0</TotalTime>
  <Words>277</Words>
  <Application>Microsoft Office PowerPoint</Application>
  <PresentationFormat>On-screen Show (4:3)</PresentationFormat>
  <Paragraphs>63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Wingdings</vt:lpstr>
      <vt:lpstr>Project Status Report</vt:lpstr>
      <vt:lpstr>SE Supervisor Meeting</vt:lpstr>
      <vt:lpstr>Progress for the past two weeks</vt:lpstr>
      <vt:lpstr>Any deviation from the planned schedule? </vt:lpstr>
      <vt:lpstr>PowerPoint Presentation</vt:lpstr>
      <vt:lpstr>Goal(s) for the coming two weeks and immediate milestone PMs </vt:lpstr>
      <vt:lpstr>PowerPoint Presentation</vt:lpstr>
      <vt:lpstr>What we have learnt?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2010-02-01T21:08:06Z</dcterms:created>
  <dcterms:modified xsi:type="dcterms:W3CDTF">2016-09-19T08:33:50Z</dcterms:modified>
</cp:coreProperties>
</file>