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53C"/>
    <a:srgbClr val="00ACAC"/>
    <a:srgbClr val="D9E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0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3D16-E0DF-4072-9DF9-9D384E2EF020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3F4F-909E-42D9-98C6-530E5BB4E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9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00025" y="-100013"/>
            <a:ext cx="12858750" cy="715803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6941" y="897010"/>
            <a:ext cx="102624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Maiandra GD" panose="020E0502030308020204" pitchFamily="34" charset="0"/>
              </a:rPr>
              <a:t>Supervisor Meeting (Week 11)</a:t>
            </a:r>
          </a:p>
          <a:p>
            <a:r>
              <a:rPr lang="en-US" sz="6000" b="1" dirty="0" smtClean="0">
                <a:latin typeface="Maiandra GD" panose="020E0502030308020204" pitchFamily="34" charset="0"/>
              </a:rPr>
              <a:t>G7T5</a:t>
            </a:r>
          </a:p>
          <a:p>
            <a:endParaRPr lang="en-US" dirty="0" smtClean="0">
              <a:latin typeface="Maiandra GD" panose="020E0502030308020204" pitchFamily="34" charset="0"/>
            </a:endParaRPr>
          </a:p>
          <a:p>
            <a:endParaRPr lang="en-US" sz="2800" dirty="0">
              <a:latin typeface="Maiandra GD" panose="020E0502030308020204" pitchFamily="34" charset="0"/>
            </a:endParaRPr>
          </a:p>
          <a:p>
            <a:r>
              <a:rPr lang="en-US" sz="3200" b="1" dirty="0" smtClean="0">
                <a:latin typeface="Maiandra GD" panose="020E0502030308020204" pitchFamily="34" charset="0"/>
              </a:rPr>
              <a:t>Jackson Kwa</a:t>
            </a:r>
          </a:p>
          <a:p>
            <a:r>
              <a:rPr lang="en-US" sz="3200" b="1" dirty="0" smtClean="0">
                <a:latin typeface="Maiandra GD" panose="020E0502030308020204" pitchFamily="34" charset="0"/>
              </a:rPr>
              <a:t>Kong Yu Jian</a:t>
            </a:r>
          </a:p>
          <a:p>
            <a:r>
              <a:rPr lang="en-US" sz="3200" b="1" dirty="0" smtClean="0">
                <a:latin typeface="Maiandra GD" panose="020E0502030308020204" pitchFamily="34" charset="0"/>
              </a:rPr>
              <a:t>Marc Xu</a:t>
            </a:r>
          </a:p>
          <a:p>
            <a:r>
              <a:rPr lang="en-US" sz="3200" b="1" dirty="0" smtClean="0">
                <a:latin typeface="Maiandra GD" panose="020E0502030308020204" pitchFamily="34" charset="0"/>
              </a:rPr>
              <a:t>M Has </a:t>
            </a:r>
            <a:r>
              <a:rPr lang="en-US" sz="3200" b="1" dirty="0" err="1" smtClean="0">
                <a:latin typeface="Maiandra GD" panose="020E0502030308020204" pitchFamily="34" charset="0"/>
              </a:rPr>
              <a:t>Nilofar</a:t>
            </a:r>
            <a:endParaRPr lang="en-US" sz="3200" b="1" dirty="0" smtClean="0">
              <a:latin typeface="Maiandra GD" panose="020E0502030308020204" pitchFamily="34" charset="0"/>
            </a:endParaRPr>
          </a:p>
          <a:p>
            <a:r>
              <a:rPr lang="en-US" sz="3200" b="1" dirty="0" smtClean="0">
                <a:latin typeface="Maiandra GD" panose="020E0502030308020204" pitchFamily="34" charset="0"/>
              </a:rPr>
              <a:t>Teh Ming Yi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259952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Progress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4313" y="304691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Deviations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297" y="35148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Goals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09553" y="3999018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Problems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04786" y="4478437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Roles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99565" y="5035446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Metrics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85156" y="882722"/>
            <a:ext cx="86372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Metrics:</a:t>
            </a:r>
          </a:p>
          <a:p>
            <a:pPr algn="ctr"/>
            <a:endParaRPr lang="en-US" sz="300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ctr"/>
            <a:endParaRPr lang="en-US" sz="60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Bug metric</a:t>
            </a:r>
          </a:p>
          <a:p>
            <a:pPr marL="633413" indent="-633413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259952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Progress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4313" y="304691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Deviations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297" y="35148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Goals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09553" y="3999018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Problems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04786" y="4478437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Roles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99565" y="5035446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Metrics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5156" y="882722"/>
            <a:ext cx="86372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Metrics:</a:t>
            </a:r>
          </a:p>
          <a:p>
            <a:pPr algn="ctr"/>
            <a:endParaRPr lang="en-US" sz="300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ctr"/>
            <a:endParaRPr lang="en-US" sz="60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Pp metric</a:t>
            </a:r>
          </a:p>
          <a:p>
            <a:pPr marL="633413" indent="-633413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85156" y="882722"/>
            <a:ext cx="86372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Metrics:</a:t>
            </a:r>
          </a:p>
          <a:p>
            <a:pPr algn="ctr"/>
            <a:endParaRPr lang="en-US" sz="300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ctr"/>
            <a:endParaRPr lang="en-US" sz="60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Schedule metric</a:t>
            </a:r>
          </a:p>
          <a:p>
            <a:pPr marL="633413" indent="-633413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259952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Progress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4313" y="304691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Deviations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297" y="35148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Goals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09553" y="3999018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Problems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04786" y="4478437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Roles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99565" y="5035446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Metrics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10527"/>
              </p:ext>
            </p:extLst>
          </p:nvPr>
        </p:nvGraphicFramePr>
        <p:xfrm>
          <a:off x="3137927" y="2370980"/>
          <a:ext cx="8584491" cy="44110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4964"/>
                <a:gridCol w="1202020"/>
                <a:gridCol w="1259848"/>
                <a:gridCol w="4307659"/>
              </a:tblGrid>
              <a:tr h="3657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Iteration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Planned (days)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Actual (days)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Mitigation Plan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</a:tr>
              <a:tr h="3657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Maiandra GD" panose="020E0502030308020204" pitchFamily="34" charset="0"/>
                        </a:rPr>
                        <a:t>Iteration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8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18.5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  <a:latin typeface="Maiandra GD" panose="020E0502030308020204" pitchFamily="34" charset="0"/>
                        </a:rPr>
                        <a:t>Re-estimated the tasks for the future iterations. Allocate more time to tasks in the upcoming iterations.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5753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0.97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657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Maiandra GD" panose="020E0502030308020204" pitchFamily="34" charset="0"/>
                          <a:ea typeface="+mn-ea"/>
                          <a:cs typeface="+mn-cs"/>
                        </a:rPr>
                        <a:t>Iteration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6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6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4572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strike="noStrike" kern="1200" dirty="0" smtClean="0">
                          <a:effectLst/>
                          <a:latin typeface="Maiandra GD" panose="020E0502030308020204" pitchFamily="34" charset="0"/>
                        </a:rPr>
                        <a:t>Our estimates were fairly accurate. Break down task a little bit more to get a better gauge of task timings. </a:t>
                      </a:r>
                    </a:p>
                  </a:txBody>
                  <a:tcPr anchor="ctr"/>
                </a:tc>
              </a:tr>
              <a:tr h="365753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1.00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657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Maiandra GD" panose="020E0502030308020204" pitchFamily="34" charset="0"/>
                          <a:ea typeface="+mn-ea"/>
                          <a:cs typeface="+mn-cs"/>
                        </a:rPr>
                        <a:t>Iteration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7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7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  <a:latin typeface="Maiandra GD" panose="020E0502030308020204" pitchFamily="34" charset="0"/>
                        </a:rPr>
                        <a:t>Our estimates were fairly accurate. Break down task a little bit more to get a better gauge of task timings. 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5753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1.00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657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Maiandra GD" panose="020E0502030308020204" pitchFamily="34" charset="0"/>
                          <a:ea typeface="+mn-ea"/>
                          <a:cs typeface="+mn-cs"/>
                        </a:rPr>
                        <a:t>Iteration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13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13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  <a:latin typeface="Maiandra GD" panose="020E0502030308020204" pitchFamily="34" charset="0"/>
                        </a:rPr>
                        <a:t>Our estimates were fairly accurate. Break down task a little bit more to get a better gauge of task timings. 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5753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panose="020E0502030308020204" pitchFamily="34" charset="0"/>
                        </a:rPr>
                        <a:t>1.00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Maiandra GD" panose="020E0502030308020204" pitchFamily="34" charset="0"/>
                          <a:ea typeface="+mn-ea"/>
                          <a:cs typeface="+mn-cs"/>
                        </a:rPr>
                        <a:t>Iteration 6</a:t>
                      </a:r>
                      <a:endParaRPr lang="en-US" sz="2400" b="1" kern="1200" dirty="0" smtClean="0">
                        <a:solidFill>
                          <a:schemeClr val="dk1"/>
                        </a:solidFill>
                        <a:latin typeface="Maiandra GD" panose="020E0502030308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Maiandra GD" panose="020E0502030308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Maiandra GD" panose="020E0502030308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Maiandra GD" panose="020E0502030308020204" pitchFamily="34" charset="0"/>
                        </a:rPr>
                        <a:t>As of 24/10/2016, our estimates were fairly accurate.</a:t>
                      </a:r>
                      <a:endParaRPr lang="en-US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  <a:tr h="36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Maiandra GD" panose="020E0502030308020204" pitchFamily="34" charset="0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00025" y="-100013"/>
            <a:ext cx="12858750" cy="715803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1043" y="1474539"/>
            <a:ext cx="9969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Maiandra GD" panose="020E0502030308020204" pitchFamily="34" charset="0"/>
              </a:rPr>
              <a:t>Thank You!</a:t>
            </a:r>
            <a:endParaRPr lang="en-US" sz="3600" b="1" dirty="0" smtClean="0">
              <a:latin typeface="Maiandra GD" panose="020E0502030308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28588" y="2128839"/>
            <a:ext cx="2782054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Content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0816" y="687934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252" y="2571752"/>
            <a:ext cx="2451923" cy="3371848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53585" y="696974"/>
            <a:ext cx="786628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Content:</a:t>
            </a:r>
          </a:p>
          <a:p>
            <a:pPr algn="ctr"/>
            <a:endParaRPr lang="en-US" sz="200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Progress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Deviations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Goals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Problems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Roles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Metrics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8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3067053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Deviations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9081" y="3562360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Goals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313" y="40576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Problems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19081" y="4550439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Roles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14313" y="5045741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Metrics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00025" y="2614621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Progress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3585" y="682690"/>
            <a:ext cx="786628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Progress for the past 2 weeks:</a:t>
            </a:r>
          </a:p>
          <a:p>
            <a:pPr algn="ctr"/>
            <a:endParaRPr lang="en-US" sz="200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914400" indent="-9144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In-Class Demo</a:t>
            </a:r>
          </a:p>
          <a:p>
            <a:pPr marL="914400" indent="-9144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Clearing Round 1 &amp; 2 (Iteration 5)</a:t>
            </a:r>
          </a:p>
          <a:p>
            <a:pPr marL="914400" indent="-9144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Functionalities: </a:t>
            </a:r>
          </a:p>
          <a:p>
            <a:pPr lvl="3" algn="just"/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Drop Section, Timetable</a:t>
            </a:r>
          </a:p>
          <a:p>
            <a:pPr marL="914400" indent="-9144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Web services: </a:t>
            </a:r>
          </a:p>
          <a:p>
            <a:pPr marL="1343025" lvl="1" indent="-1343025" algn="just"/>
            <a:r>
              <a:rPr lang="en-US" sz="2400" dirty="0">
                <a:latin typeface="Maiandra GD" panose="020E0502030308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Authenticate, Bootstrap, Delete Bid, Dump Table, Start Round, Stop Round, Update Bid, Drop Section, Dump User, Dump Bid, Dump Section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3067053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Deviations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9081" y="3562360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Goals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313" y="40576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Problems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19081" y="4550439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Roles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14313" y="5045741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Metrics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00025" y="2614621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Progress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3585" y="682690"/>
            <a:ext cx="78662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Progress for the past 2 weeks:</a:t>
            </a:r>
          </a:p>
          <a:p>
            <a:pPr algn="ctr"/>
            <a:endParaRPr lang="en-US" sz="200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Consultation with both profs:</a:t>
            </a:r>
          </a:p>
          <a:p>
            <a:pPr marL="542925" lvl="1" algn="just"/>
            <a:r>
              <a:rPr lang="en-US" sz="2800" dirty="0" smtClean="0">
                <a:latin typeface="Maiandra GD" panose="020E0502030308020204" pitchFamily="34" charset="0"/>
                <a:cs typeface="Arial" panose="020B0604020202020204" pitchFamily="34" charset="0"/>
              </a:rPr>
              <a:t>Improvements:</a:t>
            </a:r>
          </a:p>
          <a:p>
            <a:pPr marL="1160463" lvl="1" indent="-26035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Maiandra GD" panose="020E0502030308020204" pitchFamily="34" charset="0"/>
                <a:cs typeface="Arial" panose="020B0604020202020204" pitchFamily="34" charset="0"/>
              </a:rPr>
              <a:t>Reshifted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 our GIT repository</a:t>
            </a:r>
          </a:p>
          <a:p>
            <a:pPr marL="1160463" lvl="1" indent="-2603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Clarification on all metrics that Iteration 1 is invalid</a:t>
            </a:r>
          </a:p>
          <a:p>
            <a:pPr marL="1160463" lvl="1" indent="-2603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Regression Testing on both localhost and AWS (added deployment to AWS before Regression Testing 2)</a:t>
            </a:r>
          </a:p>
          <a:p>
            <a:pPr marL="1160463" lvl="1" indent="-2603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Added units to numbers</a:t>
            </a:r>
          </a:p>
          <a:p>
            <a:pPr marL="1428750" lvl="2" indent="-428625" algn="just">
              <a:buFont typeface="Arial" panose="020B0604020202020204" pitchFamily="34" charset="0"/>
              <a:buChar char="•"/>
              <a:tabLst>
                <a:tab pos="900113" algn="l"/>
              </a:tabLst>
            </a:pPr>
            <a:endParaRPr lang="en-US" sz="2400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53585" y="682690"/>
            <a:ext cx="786628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Deviations from the planned schedule:</a:t>
            </a:r>
          </a:p>
          <a:p>
            <a:pPr algn="ctr"/>
            <a:endParaRPr lang="en-US" sz="1500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633413" indent="-633413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Currently on schedule</a:t>
            </a:r>
          </a:p>
          <a:p>
            <a:pPr marL="633413" indent="-633413">
              <a:buFont typeface="Arial" panose="020B0604020202020204" pitchFamily="34" charset="0"/>
              <a:buChar char="•"/>
            </a:pPr>
            <a:endParaRPr lang="en-US" sz="1400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633413" indent="-633413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Buffer days : 3 days 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(last debugging session is on 28/10/2016)</a:t>
            </a:r>
            <a:endParaRPr lang="en-US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259952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Progress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9081" y="3562360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Goals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313" y="40576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Problems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19081" y="4550439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Roles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14313" y="5045741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Metrics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99565" y="3106460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Deviations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53585" y="682690"/>
            <a:ext cx="786628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Goals for the upcoming 2 weeks:</a:t>
            </a:r>
          </a:p>
          <a:p>
            <a:pPr algn="ctr"/>
            <a:endParaRPr lang="en-US" sz="1500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633413" indent="-633413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Milestones</a:t>
            </a:r>
          </a:p>
          <a:p>
            <a:pPr marL="1254125" lvl="1" indent="-620713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UAT (3</a:t>
            </a:r>
            <a:r>
              <a:rPr lang="en-US" sz="2400" baseline="30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 Nov 2016)</a:t>
            </a:r>
          </a:p>
          <a:p>
            <a:pPr marL="633413" indent="-633413" algn="just">
              <a:buFont typeface="Arial" panose="020B0604020202020204" pitchFamily="34" charset="0"/>
              <a:buChar char="•"/>
            </a:pPr>
            <a:endParaRPr lang="en-US" sz="1500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633413" indent="-63341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Mainly regression testing and debugging next week </a:t>
            </a:r>
          </a:p>
          <a:p>
            <a:pPr marL="1254125" lvl="1" indent="-620713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Maiandra GD" panose="020E0502030308020204" pitchFamily="34" charset="0"/>
                <a:cs typeface="Arial" panose="020B0604020202020204" pitchFamily="34" charset="0"/>
              </a:rPr>
              <a:t>Regression Testing on 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Localhost (22</a:t>
            </a:r>
            <a:r>
              <a:rPr lang="en-US" sz="2400" baseline="30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nd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 Oct 2016)</a:t>
            </a:r>
            <a:endParaRPr lang="en-US" sz="2400" dirty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1254125" lvl="1" indent="-620713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Maiandra GD" panose="020E0502030308020204" pitchFamily="34" charset="0"/>
                <a:cs typeface="Arial" panose="020B0604020202020204" pitchFamily="34" charset="0"/>
              </a:rPr>
              <a:t>Regression Testing on AWS 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(27</a:t>
            </a:r>
            <a:r>
              <a:rPr lang="en-US" sz="2400" baseline="30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 Oct 2016)</a:t>
            </a:r>
            <a:endParaRPr lang="en-US" sz="2400" dirty="0"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259952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Progress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4313" y="304691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Deviations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313" y="40576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Problems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19081" y="4550439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Roles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14313" y="5045741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Metrics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99565" y="3563660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Goals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53585" y="882722"/>
            <a:ext cx="7866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Problems:</a:t>
            </a:r>
          </a:p>
          <a:p>
            <a:pPr algn="ctr"/>
            <a:endParaRPr lang="en-US" sz="1500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633413" indent="-633413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Existing</a:t>
            </a:r>
          </a:p>
          <a:p>
            <a:pPr marL="1254125" lvl="1" indent="-620713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Family issues</a:t>
            </a:r>
          </a:p>
          <a:p>
            <a:pPr marL="1711325" lvl="2" indent="-620713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(18</a:t>
            </a:r>
            <a:r>
              <a:rPr lang="en-US" sz="2400" baseline="30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 Nov -&gt; 23</a:t>
            </a:r>
            <a:r>
              <a:rPr lang="en-US" sz="2400" baseline="30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 Nov)</a:t>
            </a:r>
          </a:p>
          <a:p>
            <a:pPr marL="1711325" lvl="2" indent="-620713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(23</a:t>
            </a:r>
            <a:r>
              <a:rPr lang="en-US" sz="2400" baseline="30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 Nov -&gt; 26</a:t>
            </a:r>
            <a:r>
              <a:rPr lang="en-US" sz="2400" baseline="30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 Nov) </a:t>
            </a:r>
          </a:p>
          <a:p>
            <a:pPr marL="633413" indent="-633413" algn="just">
              <a:buFont typeface="Arial" panose="020B0604020202020204" pitchFamily="34" charset="0"/>
              <a:buChar char="•"/>
            </a:pPr>
            <a:endParaRPr lang="en-US" sz="1500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633413" indent="-63341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Potential</a:t>
            </a:r>
          </a:p>
          <a:p>
            <a:pPr marL="1254125" lvl="1" indent="-620713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Report submissions &amp; major assessments</a:t>
            </a:r>
          </a:p>
          <a:p>
            <a:pPr marL="1711325" lvl="2" indent="-620713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(Regression Testing on 28</a:t>
            </a:r>
            <a:r>
              <a:rPr lang="en-US" sz="2400" baseline="30000" dirty="0" smtClean="0">
                <a:latin typeface="Maiandra GD" panose="020E0502030308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Maiandra GD" panose="020E0502030308020204" pitchFamily="34" charset="0"/>
                <a:cs typeface="Arial" panose="020B0604020202020204" pitchFamily="34" charset="0"/>
              </a:rPr>
              <a:t> Nov)</a:t>
            </a:r>
            <a:endParaRPr lang="en-US" sz="2400" dirty="0"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259952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Progress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4313" y="304691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Deviations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297" y="35148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Goals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19081" y="4550439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Roles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14313" y="5045741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Metrics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99565" y="4063724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Problems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53585" y="882722"/>
            <a:ext cx="786628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Roles:</a:t>
            </a:r>
          </a:p>
          <a:p>
            <a:pPr algn="ctr"/>
            <a:endParaRPr lang="en-US" sz="1500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ctr"/>
            <a:endParaRPr lang="en-US" sz="105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Iteration 6 Project Manager (Ming Yi)</a:t>
            </a:r>
          </a:p>
          <a:p>
            <a:pPr marL="633413" indent="-633413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259952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Progress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4313" y="304691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Deviations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297" y="35148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Goals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09553" y="3999018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Problems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14313" y="5045741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Metrics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99565" y="4535218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Roles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5967" y="2904832"/>
            <a:ext cx="5051533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aiandra GD" panose="020E0502030308020204" pitchFamily="34" charset="0"/>
              </a:rPr>
              <a:t>Functionalities:</a:t>
            </a:r>
          </a:p>
          <a:p>
            <a:endParaRPr lang="en-US" sz="10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Login (Ming Yi &amp; </a:t>
            </a:r>
            <a:r>
              <a:rPr lang="en-US" sz="2000" dirty="0" err="1" smtClean="0">
                <a:latin typeface="Maiandra GD" panose="020E0502030308020204" pitchFamily="34" charset="0"/>
              </a:rPr>
              <a:t>Nilofar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Bootstrap (Jackson &amp; Yu Jian)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Bid for Section (Ming Yi &amp; Marc)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Start and Stop Round(Yu Jian &amp; </a:t>
            </a:r>
            <a:r>
              <a:rPr lang="en-US" sz="2000" dirty="0" err="1" smtClean="0">
                <a:latin typeface="Maiandra GD" panose="020E0502030308020204" pitchFamily="34" charset="0"/>
              </a:rPr>
              <a:t>Nilo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View Bid (Ming Yi &amp; Jackson)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67409" y="3580008"/>
            <a:ext cx="505153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Drop Bid (Yu Jian &amp; Marc)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Clear Round 1 (Jackson &amp; </a:t>
            </a:r>
            <a:r>
              <a:rPr lang="en-US" sz="2000" dirty="0" err="1" smtClean="0">
                <a:latin typeface="Maiandra GD" panose="020E0502030308020204" pitchFamily="34" charset="0"/>
              </a:rPr>
              <a:t>Nilofar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Clear Round 2 (Yu Jian &amp; Ming Yi)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Drop Section (Marc &amp; Jackson)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Timetable (Yu Jian &amp; Jackson)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9690" y="8189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6125" y="897010"/>
            <a:ext cx="99699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Supervisor Meeting (Week 11)</a:t>
            </a:r>
          </a:p>
          <a:p>
            <a:r>
              <a:rPr lang="en-US" sz="6000" b="1" dirty="0" smtClean="0"/>
              <a:t>G7T5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3200" b="1" dirty="0" smtClean="0"/>
              <a:t>Jackson Kwa</a:t>
            </a:r>
          </a:p>
          <a:p>
            <a:r>
              <a:rPr lang="en-US" sz="3200" b="1" dirty="0" smtClean="0"/>
              <a:t>Kong Yu Jian</a:t>
            </a:r>
          </a:p>
          <a:p>
            <a:r>
              <a:rPr lang="en-US" sz="3200" b="1" dirty="0" smtClean="0"/>
              <a:t>Marc Xu</a:t>
            </a:r>
          </a:p>
          <a:p>
            <a:r>
              <a:rPr lang="en-US" sz="3200" b="1" dirty="0" smtClean="0"/>
              <a:t>M Has </a:t>
            </a:r>
            <a:r>
              <a:rPr lang="en-US" sz="3200" b="1" dirty="0" err="1" smtClean="0"/>
              <a:t>Nilofar</a:t>
            </a:r>
            <a:endParaRPr lang="en-US" sz="3200" b="1" dirty="0" smtClean="0"/>
          </a:p>
          <a:p>
            <a:r>
              <a:rPr lang="en-US" sz="3200" b="1" dirty="0" smtClean="0"/>
              <a:t>Teh Ming Yi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5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7290" y="666502"/>
            <a:ext cx="9972675" cy="6515100"/>
          </a:xfrm>
          <a:prstGeom prst="rect">
            <a:avLst/>
          </a:prstGeom>
          <a:solidFill>
            <a:srgbClr val="D9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53585" y="882722"/>
            <a:ext cx="786628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aiandra GD" panose="020E0502030308020204" pitchFamily="34" charset="0"/>
                <a:cs typeface="Arial" panose="020B0604020202020204" pitchFamily="34" charset="0"/>
              </a:rPr>
              <a:t>Roles:</a:t>
            </a:r>
          </a:p>
          <a:p>
            <a:pPr algn="ctr"/>
            <a:endParaRPr lang="en-US" sz="1500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ctr"/>
            <a:endParaRPr lang="en-US" sz="1050" i="1" u="sng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 smtClean="0">
                <a:latin typeface="Maiandra GD" panose="020E0502030308020204" pitchFamily="34" charset="0"/>
                <a:cs typeface="Arial" panose="020B0604020202020204" pitchFamily="34" charset="0"/>
              </a:rPr>
              <a:t>Iteration 6 Project Manager (Ming Yi)</a:t>
            </a:r>
          </a:p>
          <a:p>
            <a:pPr marL="633413" indent="-633413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14313" y="2109520"/>
            <a:ext cx="2881594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Content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2" y="3081078"/>
            <a:ext cx="2571750" cy="1636900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14313" y="259952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Progress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14313" y="3046919"/>
            <a:ext cx="2872547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Deviations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4297" y="3514866"/>
            <a:ext cx="287729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Goals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09553" y="3999018"/>
            <a:ext cx="2877315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Problems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14313" y="5045741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Metrics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99565" y="4535218"/>
            <a:ext cx="2867779" cy="442913"/>
          </a:xfrm>
          <a:prstGeom prst="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aiandra GD" panose="020E0502030308020204" pitchFamily="34" charset="0"/>
              </a:rPr>
              <a:t>Roles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9081" y="5526635"/>
            <a:ext cx="2867779" cy="500062"/>
          </a:xfrm>
          <a:prstGeom prst="rect">
            <a:avLst/>
          </a:prstGeom>
          <a:solidFill>
            <a:srgbClr val="2D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Demo</a:t>
            </a:r>
            <a:endParaRPr lang="en-US" sz="1600" dirty="0">
              <a:latin typeface="Maiandra GD" panose="020E0502030308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5967" y="2904832"/>
            <a:ext cx="5051533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aiandra GD" panose="020E0502030308020204" pitchFamily="34" charset="0"/>
              </a:rPr>
              <a:t>Web services:</a:t>
            </a:r>
          </a:p>
          <a:p>
            <a:endParaRPr lang="en-US" sz="10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Authenticate (Yu Jian &amp; Jackson)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Bootstrap (</a:t>
            </a:r>
            <a:r>
              <a:rPr lang="en-US" sz="2000" dirty="0" smtClean="0">
                <a:latin typeface="Maiandra GD" panose="020E0502030308020204" pitchFamily="34" charset="0"/>
              </a:rPr>
              <a:t>Yu Jian &amp; Jackson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Stop Round (Yu Jian &amp; Jackson)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Update Bid (Yu Jian &amp; Jackson)</a:t>
            </a:r>
          </a:p>
          <a:p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Delete Bid (Ming Yi &amp; Marc)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Dump Table (</a:t>
            </a:r>
            <a:r>
              <a:rPr lang="en-US" sz="2000" dirty="0" smtClean="0">
                <a:latin typeface="Maiandra GD" panose="020E0502030308020204" pitchFamily="34" charset="0"/>
              </a:rPr>
              <a:t>Ming Yi &amp; Marc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Start Round (</a:t>
            </a:r>
            <a:r>
              <a:rPr lang="en-US" sz="2000" dirty="0" smtClean="0">
                <a:latin typeface="Maiandra GD" panose="020E0502030308020204" pitchFamily="34" charset="0"/>
              </a:rPr>
              <a:t>Ming Yi &amp; Marc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67409" y="3580008"/>
            <a:ext cx="50515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Drop Section (Jackson &amp; </a:t>
            </a:r>
            <a:r>
              <a:rPr lang="en-US" sz="2000" dirty="0" err="1" smtClean="0">
                <a:latin typeface="Maiandra GD" panose="020E0502030308020204" pitchFamily="34" charset="0"/>
              </a:rPr>
              <a:t>Nilofar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Dump User (Jackson &amp; </a:t>
            </a:r>
            <a:r>
              <a:rPr lang="en-US" sz="2000" dirty="0" err="1" smtClean="0">
                <a:latin typeface="Maiandra GD" panose="020E0502030308020204" pitchFamily="34" charset="0"/>
              </a:rPr>
              <a:t>Nilofar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Dump Bid(Yu Jian &amp; </a:t>
            </a:r>
            <a:r>
              <a:rPr lang="en-US" sz="2000" dirty="0" err="1" smtClean="0">
                <a:latin typeface="Maiandra GD" panose="020E0502030308020204" pitchFamily="34" charset="0"/>
              </a:rPr>
              <a:t>Nilofar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Dump Section (Yu Jian &amp; </a:t>
            </a:r>
            <a:r>
              <a:rPr lang="en-US" sz="2000" dirty="0" err="1" smtClean="0">
                <a:latin typeface="Maiandra GD" panose="020E0502030308020204" pitchFamily="34" charset="0"/>
              </a:rPr>
              <a:t>Nilofar</a:t>
            </a:r>
            <a:r>
              <a:rPr lang="en-US" sz="2000" dirty="0" smtClean="0">
                <a:latin typeface="Maiandra GD" panose="020E0502030308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829</Words>
  <Application>Microsoft Office PowerPoint</Application>
  <PresentationFormat>Widescreen</PresentationFormat>
  <Paragraphs>333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Maiandra GD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 Ming Yi</dc:creator>
  <cp:lastModifiedBy>Teh Ming Yi</cp:lastModifiedBy>
  <cp:revision>15</cp:revision>
  <dcterms:created xsi:type="dcterms:W3CDTF">2016-10-23T19:30:06Z</dcterms:created>
  <dcterms:modified xsi:type="dcterms:W3CDTF">2016-10-23T21:28:25Z</dcterms:modified>
</cp:coreProperties>
</file>