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2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0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05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38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23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0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56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36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E071-1CCE-45F5-B27D-898FB7F11522}" type="datetimeFigureOut">
              <a:rPr lang="en-SG" smtClean="0"/>
              <a:t>27/12/2016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1EE3-E8B5-4693-A9AE-A77E8806A0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1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29" y="300466"/>
            <a:ext cx="12210549" cy="5560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818" y="6192981"/>
            <a:ext cx="524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Global login page for both Admin and Users(Students)</a:t>
            </a:r>
            <a:endParaRPr lang="en-S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9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1172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Student : Bid for Section page (error popup) – Student will not be able to bid if the bid is invalid. Error messages will be shown as well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7" y="302308"/>
            <a:ext cx="12187439" cy="5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117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Student : Drop Bid page – Student can chose to drop a bid he/she placed previously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77"/>
            <a:ext cx="12207033" cy="5558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906001" y="2148117"/>
            <a:ext cx="1349829" cy="63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40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117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Student : Drop Section page – Student can chose to drop a bid he/she successfully placed previously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2" y="307071"/>
            <a:ext cx="12196312" cy="5558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014865" y="2162631"/>
            <a:ext cx="1349829" cy="63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10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986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Admin : Bootstrap page – allow Admin to upload zip files that contains course details and student details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55"/>
          <a:stretch/>
        </p:blipFill>
        <p:spPr>
          <a:xfrm>
            <a:off x="-17692" y="297774"/>
            <a:ext cx="12211200" cy="555148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41258" y="2162631"/>
            <a:ext cx="1349829" cy="63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96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971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Admin : Bootstrap page (error popup) – warn Admin should there be any csv file uploaded with errors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96"/>
          <a:stretch/>
        </p:blipFill>
        <p:spPr>
          <a:xfrm>
            <a:off x="-4307" y="297546"/>
            <a:ext cx="12211200" cy="55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976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Admin : Bootstrap page (error popup) – warn Admin should there be any csv file uploaded with errors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65"/>
          <a:stretch/>
        </p:blipFill>
        <p:spPr>
          <a:xfrm>
            <a:off x="9974" y="391885"/>
            <a:ext cx="12211200" cy="55599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496456" y="1233718"/>
            <a:ext cx="1349829" cy="63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89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1174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Admin : Homepage – allow Admin to view all bids by students and round status. Round 1 will automatically start once data is bootstrapped 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7" y="311380"/>
            <a:ext cx="12211200" cy="555876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077030" y="1611094"/>
            <a:ext cx="1349829" cy="63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749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117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Admin : Homepage – When Round 1 is stopped, bid status will be shown (success or failed)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1091"/>
          <a:stretch/>
        </p:blipFill>
        <p:spPr>
          <a:xfrm>
            <a:off x="-4316" y="307297"/>
            <a:ext cx="12196316" cy="549775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033485" y="1582058"/>
            <a:ext cx="1349829" cy="63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8795658" y="4667705"/>
            <a:ext cx="1349829" cy="63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74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1172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Student : Homepage – allow Student to view the bids placed by the respective student and a calendar that shows class and exam timings 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92"/>
          <a:stretch/>
        </p:blipFill>
        <p:spPr>
          <a:xfrm>
            <a:off x="-3181" y="307071"/>
            <a:ext cx="12207034" cy="55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117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Student : Bid for Section page – allow Student to place a bid 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071"/>
            <a:ext cx="12192000" cy="5558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458858" y="4238171"/>
            <a:ext cx="1349829" cy="638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5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07818" y="6192981"/>
            <a:ext cx="117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Student : Bid for Section page (success popup) – Student will be notified if the bid is placed successfully</a:t>
            </a:r>
            <a:endParaRPr lang="en-SG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91" y="307071"/>
            <a:ext cx="12207033" cy="5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234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 Ming Yi</dc:creator>
  <cp:lastModifiedBy>Teh Ming Yi</cp:lastModifiedBy>
  <cp:revision>8</cp:revision>
  <dcterms:created xsi:type="dcterms:W3CDTF">2016-12-27T15:06:37Z</dcterms:created>
  <dcterms:modified xsi:type="dcterms:W3CDTF">2016-12-27T16:01:57Z</dcterms:modified>
</cp:coreProperties>
</file>