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61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0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6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6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3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0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7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84815" y="234838"/>
            <a:ext cx="2441899" cy="38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数据链路层</a:t>
            </a:r>
            <a:r>
              <a:rPr lang="en-US" altLang="zh-CN" dirty="0" smtClean="0">
                <a:solidFill>
                  <a:srgbClr val="002060"/>
                </a:solidFill>
              </a:rPr>
              <a:t>Frame</a:t>
            </a:r>
            <a:r>
              <a:rPr lang="zh-CN" altLang="en-US" dirty="0" smtClean="0">
                <a:solidFill>
                  <a:srgbClr val="002060"/>
                </a:solidFill>
              </a:rPr>
              <a:t>结构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540" y="3401783"/>
            <a:ext cx="347097" cy="253629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96638" y="3401783"/>
            <a:ext cx="874352" cy="25362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70989" y="3401783"/>
            <a:ext cx="2776573" cy="253629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帧的数据部分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7562" y="3401783"/>
            <a:ext cx="874352" cy="25362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21914" y="3401783"/>
            <a:ext cx="347097" cy="253629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592748" y="2372518"/>
            <a:ext cx="2776573" cy="2536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IP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数据包部分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515404" y="3117474"/>
            <a:ext cx="0" cy="284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395462" y="3117473"/>
            <a:ext cx="0" cy="284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15294" y="28368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帧开始符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995352" y="28305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帧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结束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符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349540" y="3657204"/>
            <a:ext cx="0" cy="11068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569011" y="3657204"/>
            <a:ext cx="0" cy="21672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570989" y="3657204"/>
            <a:ext cx="0" cy="380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47562" y="3647538"/>
            <a:ext cx="0" cy="380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54585" y="4083890"/>
            <a:ext cx="1415772" cy="340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数据链路层的帧长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349540" y="4253904"/>
            <a:ext cx="1898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4210654" y="3867171"/>
            <a:ext cx="33231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355932" y="3867173"/>
            <a:ext cx="32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638451" y="3687726"/>
            <a:ext cx="646331" cy="340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帧首部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8208675" y="3867171"/>
            <a:ext cx="33231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7369321" y="3867173"/>
            <a:ext cx="32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636472" y="3687726"/>
            <a:ext cx="646331" cy="340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帧尾部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6642330" y="4253904"/>
            <a:ext cx="189865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4570990" y="3867171"/>
            <a:ext cx="869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50269" y="3697392"/>
            <a:ext cx="1261884" cy="340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≤ </a:t>
            </a:r>
            <a:r>
              <a: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rPr>
              <a:t>MTU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（</a:t>
            </a:r>
            <a:r>
              <a: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rPr>
              <a:t>1500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9" name="直接箭头连接符 48"/>
          <p:cNvCxnSpPr>
            <a:endCxn id="48" idx="3"/>
          </p:cNvCxnSpPr>
          <p:nvPr/>
        </p:nvCxnSpPr>
        <p:spPr>
          <a:xfrm flipH="1">
            <a:off x="6712153" y="3857739"/>
            <a:ext cx="576914" cy="96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281964" y="449741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rPr>
              <a:t>MTU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（</a:t>
            </a:r>
            <a:r>
              <a: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rPr>
              <a:t>1500B</a:t>
            </a:r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3349540" y="4670928"/>
            <a:ext cx="1898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6642330" y="4670928"/>
            <a:ext cx="189865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5962471" y="2627939"/>
            <a:ext cx="0" cy="7738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638416" y="3401783"/>
            <a:ext cx="695756" cy="253629"/>
          </a:xfrm>
          <a:prstGeom prst="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3008258" y="3655412"/>
            <a:ext cx="0" cy="130847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565815" y="4980154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rPr>
              <a:t>8B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控制码</a:t>
            </a:r>
          </a:p>
        </p:txBody>
      </p:sp>
      <p:cxnSp>
        <p:nvCxnSpPr>
          <p:cNvPr id="97" name="直接连接符 96"/>
          <p:cNvCxnSpPr/>
          <p:nvPr/>
        </p:nvCxnSpPr>
        <p:spPr>
          <a:xfrm>
            <a:off x="2638416" y="3657204"/>
            <a:ext cx="0" cy="22979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889609" y="5519387"/>
            <a:ext cx="139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物理层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>
            <a:off x="2638417" y="5692904"/>
            <a:ext cx="2609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5962471" y="5677536"/>
            <a:ext cx="260512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911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5651</TotalTime>
  <Words>35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华文中宋</vt:lpstr>
      <vt:lpstr>Arial</vt:lpstr>
      <vt:lpstr>Gill Sans MT</vt:lpstr>
      <vt:lpstr>Parcel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刘世雄</dc:creator>
  <cp:lastModifiedBy>刘世雄</cp:lastModifiedBy>
  <cp:revision>90</cp:revision>
  <dcterms:created xsi:type="dcterms:W3CDTF">2021-10-21T04:38:18Z</dcterms:created>
  <dcterms:modified xsi:type="dcterms:W3CDTF">2021-10-25T02:49:52Z</dcterms:modified>
</cp:coreProperties>
</file>