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615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52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820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5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592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44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066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71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22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4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600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A372-3839-4A92-9C8C-E3BBDC27BC08}" type="datetimeFigureOut">
              <a:rPr lang="fr-CA" smtClean="0"/>
              <a:t>2018-11-05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62AA-0732-4266-BC80-83F45A1F9FF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85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forecast/ca/baie-saint-paul/47.44,-70.50?cm_ven=localwx_10day" TargetMode="External"/><Relationship Id="rId7" Type="http://schemas.openxmlformats.org/officeDocument/2006/relationships/hyperlink" Target="http://climat.meteo.gc.ca/climate_data/daily_data_f.html?hlyRange=1997-10-16|2018-01-14&amp;dlyRange=1997-11-05|2018-01-14&amp;mlyRange=|&amp;StationID=27442&amp;Prov=QC&amp;urlExtension=_f.html&amp;searchType=stnName&amp;optLimit=yearRange&amp;StartYear=1840&amp;EndYear=2018&amp;selRowPerPage=25&amp;Line=0&amp;searchMethod=contains&amp;txtStationName=charlevoix&amp;timeframe=2&amp;Day=14&amp;Year=2018&amp;Month=10" TargetMode="External"/><Relationship Id="rId2" Type="http://schemas.openxmlformats.org/officeDocument/2006/relationships/hyperlink" Target="http://www.mddelcc.gouv.qc.ca/climat/donnees/sommaire.asp?cle=7047770&amp;date_selection=2018-10-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ddelcc.gouv.qc.ca/climat/donnees/sommaire.asp?cle=704GC09&amp;date_selection=2018-10-11" TargetMode="External"/><Relationship Id="rId5" Type="http://schemas.openxmlformats.org/officeDocument/2006/relationships/hyperlink" Target="http://www.mddelcc.gouv.qc.ca/climat/donnees/sommaire.asp?cle=7043713&amp;date_selection=2018-10-11" TargetMode="External"/><Relationship Id="rId4" Type="http://schemas.openxmlformats.org/officeDocument/2006/relationships/hyperlink" Target="http://www.weatherundergroun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4292" y="556055"/>
            <a:ext cx="4160108" cy="465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Page principale (carte)</a:t>
            </a:r>
          </a:p>
        </p:txBody>
      </p:sp>
      <p:sp>
        <p:nvSpPr>
          <p:cNvPr id="5" name="Triangle isocèle 4"/>
          <p:cNvSpPr/>
          <p:nvPr/>
        </p:nvSpPr>
        <p:spPr>
          <a:xfrm>
            <a:off x="9522941" y="428368"/>
            <a:ext cx="214183" cy="2141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9737124" y="292695"/>
            <a:ext cx="18535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Stations Météo </a:t>
            </a:r>
            <a:r>
              <a:rPr lang="fr-CA" sz="1000" dirty="0"/>
              <a:t>(lien vers la page web ou collage du graphique)</a:t>
            </a:r>
          </a:p>
        </p:txBody>
      </p:sp>
      <p:sp>
        <p:nvSpPr>
          <p:cNvPr id="7" name="Étoile à 5 branches 6"/>
          <p:cNvSpPr/>
          <p:nvPr/>
        </p:nvSpPr>
        <p:spPr>
          <a:xfrm>
            <a:off x="9393111" y="2799937"/>
            <a:ext cx="395416" cy="3954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860692" y="2252350"/>
            <a:ext cx="19606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Stations hydro</a:t>
            </a:r>
          </a:p>
          <a:p>
            <a:r>
              <a:rPr lang="fr-CA" dirty="0"/>
              <a:t>(</a:t>
            </a:r>
            <a:r>
              <a:rPr lang="fr-CA" sz="1000" dirty="0"/>
              <a:t>lien vers une page avec les graphiques)</a:t>
            </a:r>
          </a:p>
        </p:txBody>
      </p:sp>
      <p:sp>
        <p:nvSpPr>
          <p:cNvPr id="9" name="Triangle isocèle 8"/>
          <p:cNvSpPr/>
          <p:nvPr/>
        </p:nvSpPr>
        <p:spPr>
          <a:xfrm>
            <a:off x="6112830" y="3999471"/>
            <a:ext cx="214183" cy="2141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riangle isocèle 9"/>
          <p:cNvSpPr/>
          <p:nvPr/>
        </p:nvSpPr>
        <p:spPr>
          <a:xfrm>
            <a:off x="7556338" y="1834670"/>
            <a:ext cx="214183" cy="2141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riangle isocèle 10"/>
          <p:cNvSpPr/>
          <p:nvPr/>
        </p:nvSpPr>
        <p:spPr>
          <a:xfrm>
            <a:off x="5276336" y="2912076"/>
            <a:ext cx="214183" cy="2141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Étoile à 5 branches 11"/>
          <p:cNvSpPr/>
          <p:nvPr/>
        </p:nvSpPr>
        <p:spPr>
          <a:xfrm>
            <a:off x="4950941" y="1767561"/>
            <a:ext cx="395416" cy="3954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Étoile à 5 branches 12"/>
          <p:cNvSpPr/>
          <p:nvPr/>
        </p:nvSpPr>
        <p:spPr>
          <a:xfrm>
            <a:off x="6833287" y="3093314"/>
            <a:ext cx="395416" cy="3954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Étoile à 5 branches 13"/>
          <p:cNvSpPr/>
          <p:nvPr/>
        </p:nvSpPr>
        <p:spPr>
          <a:xfrm>
            <a:off x="7525265" y="3848023"/>
            <a:ext cx="395416" cy="3954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7861327" y="3715265"/>
            <a:ext cx="1340338" cy="19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920681" y="4173586"/>
            <a:ext cx="1280984" cy="95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Image 3" descr="image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696" y="3465839"/>
            <a:ext cx="3097700" cy="174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9012195" y="5279089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/>
              <a:t>Pour chaque station</a:t>
            </a:r>
          </a:p>
          <a:p>
            <a:r>
              <a:rPr lang="fr-CA" sz="1200" dirty="0"/>
              <a:t>1-graphique global sur un an avec les Q10 et Q90</a:t>
            </a:r>
          </a:p>
          <a:p>
            <a:r>
              <a:rPr lang="fr-CA" sz="1200" dirty="0"/>
              <a:t>2-graphique pour les deux dernières semaines avec aussi les Q10 et Q90</a:t>
            </a:r>
          </a:p>
          <a:p>
            <a:r>
              <a:rPr lang="fr-CA" sz="1200" dirty="0"/>
              <a:t>3-un icone accès aux données bruts en format </a:t>
            </a:r>
            <a:r>
              <a:rPr lang="fr-CA" sz="1200" dirty="0" err="1"/>
              <a:t>txt</a:t>
            </a:r>
            <a:r>
              <a:rPr lang="fr-CA" sz="1200" dirty="0"/>
              <a:t>.</a:t>
            </a:r>
          </a:p>
          <a:p>
            <a:r>
              <a:rPr lang="fr-CA" sz="1200" dirty="0"/>
              <a:t>4-Information sur la station</a:t>
            </a:r>
          </a:p>
          <a:p>
            <a:r>
              <a:rPr lang="fr-CA" sz="1200" dirty="0"/>
              <a:t>-no</a:t>
            </a:r>
          </a:p>
          <a:p>
            <a:r>
              <a:rPr lang="fr-CA" sz="1200" dirty="0"/>
              <a:t>-rivière</a:t>
            </a:r>
          </a:p>
          <a:p>
            <a:r>
              <a:rPr lang="fr-CA" sz="1200" dirty="0"/>
              <a:t>-localisation</a:t>
            </a:r>
          </a:p>
          <a:p>
            <a:endParaRPr lang="fr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4333177" y="4588184"/>
            <a:ext cx="2768247" cy="915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Sommaire hydrologique en tableau déroulant(voir site chaudière)</a:t>
            </a:r>
          </a:p>
          <a:p>
            <a:pPr algn="ctr"/>
            <a:endParaRPr lang="fr-CA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42" y="5122626"/>
            <a:ext cx="2826245" cy="873232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013433" y="5943746"/>
            <a:ext cx="20175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" dirty="0"/>
              <a:t>http://www.ssrc.cobaric.qc.ca/publique_index.php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972" y="5172931"/>
            <a:ext cx="1429190" cy="81009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109662" y="4628906"/>
            <a:ext cx="1391861" cy="665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Table des marées-collage de MPO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125109" y="5911808"/>
            <a:ext cx="143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" dirty="0"/>
              <a:t>https://mareespeche.com/ca/quebec/cap-aux-corbeaux#_marees</a:t>
            </a:r>
          </a:p>
        </p:txBody>
      </p:sp>
      <p:pic>
        <p:nvPicPr>
          <p:cNvPr id="1028" name="Image 10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707" y="911879"/>
            <a:ext cx="1804192" cy="768832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 flipV="1">
            <a:off x="7766402" y="1651026"/>
            <a:ext cx="1814300" cy="38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0" idx="5"/>
          </p:cNvCxnSpPr>
          <p:nvPr/>
        </p:nvCxnSpPr>
        <p:spPr>
          <a:xfrm flipV="1">
            <a:off x="7716975" y="993624"/>
            <a:ext cx="1802095" cy="94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4366054" y="591117"/>
            <a:ext cx="4160108" cy="64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Hydrométéorologie de Charlevoix </a:t>
            </a:r>
          </a:p>
          <a:p>
            <a:pPr algn="ctr"/>
            <a:r>
              <a:rPr lang="fr-CA" dirty="0"/>
              <a:t>Suivi et surveillance du climat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4366054" y="6211371"/>
            <a:ext cx="4135469" cy="62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Note d’avertissement en bas de la page: voir celui de la </a:t>
            </a:r>
            <a:r>
              <a:rPr lang="fr-CA" sz="1000" dirty="0" err="1"/>
              <a:t>Chaudiere</a:t>
            </a:r>
            <a:endParaRPr lang="fr-CA" sz="1000" dirty="0"/>
          </a:p>
        </p:txBody>
      </p:sp>
      <p:sp>
        <p:nvSpPr>
          <p:cNvPr id="1038" name="Rectangle 1037"/>
          <p:cNvSpPr/>
          <p:nvPr/>
        </p:nvSpPr>
        <p:spPr>
          <a:xfrm>
            <a:off x="4950941" y="5172931"/>
            <a:ext cx="171128" cy="81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/>
          <p:cNvSpPr/>
          <p:nvPr/>
        </p:nvSpPr>
        <p:spPr>
          <a:xfrm>
            <a:off x="6011443" y="5160724"/>
            <a:ext cx="241719" cy="81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1" name="Accolade ouvrante 1040"/>
          <p:cNvSpPr/>
          <p:nvPr/>
        </p:nvSpPr>
        <p:spPr>
          <a:xfrm>
            <a:off x="3715265" y="535459"/>
            <a:ext cx="341871" cy="697182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2" name="ZoneTexte 1041"/>
          <p:cNvSpPr txBox="1"/>
          <p:nvPr/>
        </p:nvSpPr>
        <p:spPr>
          <a:xfrm>
            <a:off x="1869989" y="591117"/>
            <a:ext cx="16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Entête</a:t>
            </a:r>
          </a:p>
        </p:txBody>
      </p:sp>
      <p:sp>
        <p:nvSpPr>
          <p:cNvPr id="1043" name="Accolade ouvrante 1042"/>
          <p:cNvSpPr/>
          <p:nvPr/>
        </p:nvSpPr>
        <p:spPr>
          <a:xfrm>
            <a:off x="3468238" y="1232641"/>
            <a:ext cx="757566" cy="3355543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4" name="ZoneTexte 1043"/>
          <p:cNvSpPr txBox="1"/>
          <p:nvPr/>
        </p:nvSpPr>
        <p:spPr>
          <a:xfrm>
            <a:off x="1157681" y="2055303"/>
            <a:ext cx="2074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Section principale </a:t>
            </a:r>
            <a:r>
              <a:rPr lang="fr-CA" dirty="0"/>
              <a:t>cartographie dynamique</a:t>
            </a:r>
          </a:p>
          <a:p>
            <a:r>
              <a:rPr lang="fr-CA" sz="1000" dirty="0"/>
              <a:t>Page principale zoom out=Charlevoix</a:t>
            </a:r>
          </a:p>
          <a:p>
            <a:r>
              <a:rPr lang="fr-CA" sz="1000" dirty="0"/>
              <a:t>Zoom moyen =vallée du gouffre avec ses sous </a:t>
            </a:r>
            <a:r>
              <a:rPr lang="fr-CA" sz="1000" dirty="0" err="1"/>
              <a:t>bv</a:t>
            </a:r>
            <a:endParaRPr lang="fr-CA" sz="1000" dirty="0"/>
          </a:p>
          <a:p>
            <a:r>
              <a:rPr lang="fr-CA" sz="1000" dirty="0"/>
              <a:t>Zoom sur les stations=</a:t>
            </a:r>
            <a:r>
              <a:rPr lang="fr-CA" sz="1000" dirty="0" err="1"/>
              <a:t>lidar+ortho</a:t>
            </a:r>
            <a:endParaRPr lang="fr-CA" sz="1000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1045" name="Accolade ouvrante 1044"/>
          <p:cNvSpPr/>
          <p:nvPr/>
        </p:nvSpPr>
        <p:spPr>
          <a:xfrm>
            <a:off x="3715265" y="4588184"/>
            <a:ext cx="263611" cy="154022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6" name="ZoneTexte 1045"/>
          <p:cNvSpPr txBox="1"/>
          <p:nvPr/>
        </p:nvSpPr>
        <p:spPr>
          <a:xfrm>
            <a:off x="1340444" y="5114559"/>
            <a:ext cx="226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Bas de page</a:t>
            </a:r>
          </a:p>
        </p:txBody>
      </p:sp>
      <p:sp>
        <p:nvSpPr>
          <p:cNvPr id="1047" name="Accolade ouvrante 1046"/>
          <p:cNvSpPr/>
          <p:nvPr/>
        </p:nvSpPr>
        <p:spPr>
          <a:xfrm>
            <a:off x="3657629" y="6128412"/>
            <a:ext cx="378783" cy="70526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8" name="ZoneTexte 1047"/>
          <p:cNvSpPr txBox="1"/>
          <p:nvPr/>
        </p:nvSpPr>
        <p:spPr>
          <a:xfrm>
            <a:off x="1499187" y="62963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Pied de page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687" y="3210622"/>
            <a:ext cx="308406" cy="30915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005" y="1965269"/>
            <a:ext cx="254535" cy="255156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7525265" y="2220425"/>
            <a:ext cx="1676400" cy="1135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18045" y="1873622"/>
            <a:ext cx="3340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/>
              <a:t>Camera de surveillance des crues</a:t>
            </a: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002" y="1983677"/>
            <a:ext cx="308406" cy="3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1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Infos sur les stations météo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754963"/>
              </p:ext>
            </p:extLst>
          </p:nvPr>
        </p:nvGraphicFramePr>
        <p:xfrm>
          <a:off x="838200" y="3283742"/>
          <a:ext cx="10515599" cy="2324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No station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Municipalité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Fournisseur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Opérateur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Altitude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Notes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Catégorie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7047770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Saint-Urbain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hlinkClick r:id="rId2"/>
                        </a:rPr>
                        <a:t>Info-Climat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Privé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111m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Opérationnel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Vallée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Caserne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Baie-Saint-Paul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hlinkClick r:id="rId3"/>
                        </a:rPr>
                        <a:t>weatherunderground.com 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BSP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14m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Opérationnel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Vallée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Saint-Placide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Baie-Saint-Paul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u="sng" dirty="0">
                          <a:effectLst/>
                          <a:hlinkClick r:id="rId4"/>
                        </a:rPr>
                        <a:t>weatherunderground.com</a:t>
                      </a:r>
                      <a:r>
                        <a:rPr lang="fr-CA" sz="1100" dirty="0">
                          <a:effectLst/>
                        </a:rPr>
                        <a:t> 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BSP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460m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Opérationnel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Mi-montagne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Parc-GJ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Sépaq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À venir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Sépaq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532m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À venir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Mi-montagne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La Galette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TNO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hlinkClick r:id="rId5"/>
                        </a:rPr>
                        <a:t>Info-Climat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Privé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732m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Opérationnel/hors bv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Sommets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Saint-Hilarion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Saint-Hilarion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hlinkClick r:id="rId6"/>
                        </a:rPr>
                        <a:t>Info-Climat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Privé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408m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Opérationnel/hors bv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Mi-montagne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Welch ou Gonzague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Baie-Saint-Paul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À venir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>
                          <a:effectLst/>
                        </a:rPr>
                        <a:t>BSP/séminaire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790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</a:rPr>
                        <a:t>À venir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Sommets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Petite-rivière-Saint-François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Environnement</a:t>
                      </a:r>
                      <a:r>
                        <a:rPr lang="fr-CA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/>
                        </a:rPr>
                        <a:t> canada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722m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Sommets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27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266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PowerPoint Presentation</vt:lpstr>
      <vt:lpstr>Infos sur les stations météo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</dc:creator>
  <cp:lastModifiedBy>Myriam Luce</cp:lastModifiedBy>
  <cp:revision>14</cp:revision>
  <dcterms:created xsi:type="dcterms:W3CDTF">2018-10-12T01:18:37Z</dcterms:created>
  <dcterms:modified xsi:type="dcterms:W3CDTF">2018-11-05T16:50:13Z</dcterms:modified>
</cp:coreProperties>
</file>