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772400" cy="10058400"/>
  <p:defaultTextStyle>
    <a:defPPr>
      <a:defRPr lang="en-US"/>
    </a:defPPr>
    <a:lvl1pPr marL="0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43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15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86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A613-0D60-4D2D-949F-546D345CD017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ED1A-9B4F-402D-AE80-598EF83D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A613-0D60-4D2D-949F-546D345CD017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ED1A-9B4F-402D-AE80-598EF83D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Comparing alignments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optimal</a:t>
            </a:r>
            <a:r>
              <a:rPr lang="en-US" smtClean="0">
                <a:solidFill>
                  <a:schemeClr val="bg1"/>
                </a:solidFill>
              </a:rPr>
              <a:t>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Gonnet series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Predicted structure of maltoporin, with 1A0S as a template: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BBMTOUT alignment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>
                <a:latin typeface="Liberation Sans" pitchFamily="34"/>
              </a:rPr>
              <a:t>E</a:t>
            </a:r>
            <a:r>
              <a:rPr lang="en-US" baseline="-42000" smtClean="0">
                <a:latin typeface="Liberation Sans" pitchFamily="34"/>
              </a:rPr>
              <a:t>z</a:t>
            </a:r>
            <a:r>
              <a:rPr lang="en-US" smtClean="0">
                <a:latin typeface="Liberation Sans" pitchFamily="34"/>
              </a:rPr>
              <a:t>β</a:t>
            </a:r>
            <a:br>
              <a:rPr lang="en-US" smtClean="0">
                <a:latin typeface="Liberation Sans" pitchFamily="34"/>
              </a:rPr>
            </a:br>
            <a:r>
              <a:rPr lang="en-US" smtClean="0">
                <a:latin typeface="Liberation Sans" pitchFamily="34"/>
              </a:rPr>
              <a:t>Is an Insertion Potential</a:t>
            </a:r>
            <a:endParaRPr lang="en-US">
              <a:latin typeface="Liberation Sans" pitchFamily="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What's that good for?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5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>
                <a:latin typeface="Liberation Sans" pitchFamily="34"/>
              </a:rPr>
              <a:t>E</a:t>
            </a:r>
            <a:r>
              <a:rPr lang="en-US" baseline="-42000" smtClean="0">
                <a:latin typeface="Liberation Sans" pitchFamily="34"/>
              </a:rPr>
              <a:t>z</a:t>
            </a:r>
            <a:r>
              <a:rPr lang="en-US" smtClean="0">
                <a:latin typeface="Liberation Sans" pitchFamily="34"/>
              </a:rPr>
              <a:t>β</a:t>
            </a:r>
            <a:br>
              <a:rPr lang="en-US" smtClean="0">
                <a:latin typeface="Liberation Sans" pitchFamily="34"/>
              </a:rPr>
            </a:br>
            <a:r>
              <a:rPr lang="en-US" smtClean="0">
                <a:latin typeface="Liberation Sans" pitchFamily="34"/>
              </a:rPr>
              <a:t>Is a Knowledge-Based Potential</a:t>
            </a:r>
            <a:endParaRPr lang="en-US">
              <a:latin typeface="Liberation Sans" pitchFamily="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2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>
                <a:latin typeface="Liberation Sans" pitchFamily="34"/>
              </a:rPr>
              <a:t>E</a:t>
            </a:r>
            <a:r>
              <a:rPr lang="en-US" baseline="-42000" smtClean="0">
                <a:latin typeface="Liberation Sans" pitchFamily="34"/>
              </a:rPr>
              <a:t>z</a:t>
            </a:r>
            <a:r>
              <a:rPr lang="en-US" smtClean="0">
                <a:latin typeface="Liberation Sans" pitchFamily="34"/>
              </a:rPr>
              <a:t>β</a:t>
            </a:r>
            <a:br>
              <a:rPr lang="en-US" smtClean="0">
                <a:latin typeface="Liberation Sans" pitchFamily="34"/>
              </a:rPr>
            </a:br>
            <a:r>
              <a:rPr lang="en-US" smtClean="0">
                <a:latin typeface="Liberation Sans" pitchFamily="34"/>
              </a:rPr>
              <a:t>Is a Knowledge-Based Potential</a:t>
            </a:r>
            <a:endParaRPr lang="en-US">
              <a:latin typeface="Liberation Sans" pitchFamily="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The problem: not many structures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A solution: homology modeling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9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smtClean="0"/>
              <a:t>Substitution matrices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7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Testing alignments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Custom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Ezβ Is an Insertion Potential</vt:lpstr>
      <vt:lpstr>What's that good for?</vt:lpstr>
      <vt:lpstr>Ezβ Is a Knowledge-Based Potential</vt:lpstr>
      <vt:lpstr>Ezβ Is a Knowledge-Based Potential</vt:lpstr>
      <vt:lpstr>The problem: not many structures</vt:lpstr>
      <vt:lpstr>A solution: homology modeling</vt:lpstr>
      <vt:lpstr>Substitution matrices</vt:lpstr>
      <vt:lpstr>Testing alignments</vt:lpstr>
      <vt:lpstr>Comparing alignments</vt:lpstr>
      <vt:lpstr>Predicted structure of maltoporin, with 1A0S as a template: optimal alignment</vt:lpstr>
      <vt:lpstr>Predicted structure of maltoporin, with 1A0S as a template: Gonnet series alignment</vt:lpstr>
      <vt:lpstr>Predicted structure of maltoporin, with 1A0S as a template: BBMTOUT alignment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Lab</dc:creator>
  <cp:lastModifiedBy>Nanda Lab</cp:lastModifiedBy>
  <cp:revision>1</cp:revision>
  <dcterms:created xsi:type="dcterms:W3CDTF">2012-07-25T15:35:55Z</dcterms:created>
  <dcterms:modified xsi:type="dcterms:W3CDTF">2012-07-25T15:35:55Z</dcterms:modified>
</cp:coreProperties>
</file>