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4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56F2-3EB0-4B2F-BE76-B614829B7903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6068-33C6-4578-BD2D-46E8A2992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Ez</a:t>
            </a:r>
            <a:r>
              <a:rPr lang="el-GR" dirty="0" smtClean="0"/>
              <a:t>β </a:t>
            </a:r>
            <a:r>
              <a:rPr lang="en-US" dirty="0" smtClean="0"/>
              <a:t>Moment Quantifies Local Elevation of Insertion Energy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9616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Ez</a:t>
            </a:r>
            <a:r>
              <a:rPr lang="el-GR" dirty="0" smtClean="0"/>
              <a:t>β </a:t>
            </a:r>
            <a:r>
              <a:rPr lang="en-US" dirty="0" smtClean="0"/>
              <a:t>Moment Quantifies Local Elevation of Insertion Energy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8809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Ez</a:t>
            </a:r>
            <a:r>
              <a:rPr lang="el-GR" dirty="0" smtClean="0"/>
              <a:t>β </a:t>
            </a:r>
            <a:r>
              <a:rPr lang="en-US" dirty="0" smtClean="0"/>
              <a:t>Moment Quantifies Local Elevation of Insertion Energy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1964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Ez</a:t>
            </a:r>
            <a:r>
              <a:rPr lang="el-GR" dirty="0" smtClean="0"/>
              <a:t>β </a:t>
            </a:r>
            <a:r>
              <a:rPr lang="en-US" dirty="0" smtClean="0"/>
              <a:t>Moment Quantifies Local Elevation of Insertion Energy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9" name="TextBox 8"/>
          <p:cNvSpPr txBox="1"/>
          <p:nvPr/>
        </p:nvSpPr>
        <p:spPr>
          <a:xfrm>
            <a:off x="3886200" y="441960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.92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74059" y="3657600"/>
            <a:ext cx="269341" cy="624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51906" y="4544839"/>
            <a:ext cx="217283" cy="21728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87023" y="4823987"/>
            <a:ext cx="217283" cy="2172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05200" y="510540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-1.8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419600" y="2362200"/>
            <a:ext cx="432303" cy="1216937"/>
          </a:xfrm>
          <a:prstGeom prst="straightConnector1">
            <a:avLst/>
          </a:prstGeom>
          <a:ln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Outer Membrane Proteins Are Beta Barrels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3947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</a:t>
            </a:r>
            <a:r>
              <a:rPr lang="el-GR" dirty="0" smtClean="0"/>
              <a:t>β </a:t>
            </a:r>
            <a:r>
              <a:rPr lang="en-US" dirty="0" smtClean="0"/>
              <a:t>Estimates Insertion Energy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4267200"/>
            <a:ext cx="8153400" cy="129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B9B343"/>
              </a:gs>
              <a:gs pos="100000">
                <a:schemeClr val="bg1"/>
              </a:gs>
            </a:gsLst>
            <a:lin ang="5400000" scaled="0"/>
            <a:tileRect/>
          </a:gradFill>
          <a:ln>
            <a:solidFill>
              <a:srgbClr val="B9B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cygwin\home\alex\beta-barrel-oligomerization\spring 2013 talk\1a0s with leuc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848600" y="2819400"/>
            <a:ext cx="1524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0400" y="3581400"/>
            <a:ext cx="18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of </a:t>
            </a:r>
            <a:r>
              <a:rPr lang="en-US" dirty="0" err="1" smtClean="0"/>
              <a:t>leucine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40967E-6 C -0.00868 0.00162 -0.01649 0.00416 -0.02535 0.00532 C -0.03316 0.00833 -0.03611 0.00948 -0.04462 0.01041 C -0.04896 0.01411 -0.05365 0.01504 -0.05833 0.01827 C -0.06667 0.02406 -0.05261 0.01735 -0.06702 0.02475 C -0.07049 0.0266 -0.07066 0.02498 -0.07379 0.0273 C -0.08472 0.03539 -0.07778 0.03262 -0.08542 0.03493 C -0.09288 0.0421 -0.10104 0.04742 -0.10868 0.05436 C -0.11545 0.06061 -0.12118 0.06824 -0.12813 0.07379 C -0.13264 0.08397 -0.14011 0.09068 -0.1467 0.09831 C -0.1533 0.10595 -0.15729 0.11381 -0.1632 0.12168 C -0.16511 0.13047 -0.1625 0.12006 -0.16806 0.13324 C -0.17101 0.14041 -0.17344 0.14828 -0.17674 0.15545 C -0.17813 0.16239 -0.18073 0.17233 -0.18455 0.17742 C -0.18767 0.1883 -0.18872 0.20032 -0.19219 0.21097 C -0.19288 0.21328 -0.19427 0.21513 -0.19514 0.21744 C -0.19583 0.21906 -0.19653 0.22068 -0.19705 0.22253 C -0.19931 0.22993 -0.20104 0.23734 -0.20382 0.24451 C -0.2059 0.24983 -0.20382 0.24775 -0.2059 0.25376 C -0.20868 0.26255 -0.21511 0.27759 -0.22049 0.28476 C -0.22205 0.2947 -0.22431 0.30141 -0.22726 0.31066 C -0.22899 0.31598 -0.22899 0.32107 -0.23212 0.32477 C -0.23299 0.32894 -0.23403 0.33333 -0.23403 0.33773 " pathEditMode="relative" ptsTypes="ffffffffffffffffffffffA">
                                      <p:cBhvr>
                                        <p:cTn id="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OMPs are oligomers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096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096000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thought protein-protein interfaces  would have elevated insertion energy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096000" cy="4572000"/>
          </a:xfrm>
          <a:prstGeom prst="rect">
            <a:avLst/>
          </a:prstGeom>
        </p:spPr>
      </p:pic>
      <p:pic>
        <p:nvPicPr>
          <p:cNvPr id="8" name="Picture 7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096000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2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Ez</a:t>
            </a:r>
            <a:r>
              <a:rPr lang="el-GR" dirty="0" smtClean="0"/>
              <a:t>β </a:t>
            </a:r>
            <a:r>
              <a:rPr lang="en-US" dirty="0" smtClean="0"/>
              <a:t>Moment Quantifies Local Elevation of Insertion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Ez</a:t>
            </a:r>
            <a:r>
              <a:rPr lang="el-GR" dirty="0" smtClean="0"/>
              <a:t>β </a:t>
            </a:r>
            <a:r>
              <a:rPr lang="en-US" dirty="0" smtClean="0"/>
              <a:t>Moment Quantifies Local Elevation of Insertion Energy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8493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Ez</a:t>
            </a:r>
            <a:r>
              <a:rPr lang="el-GR" dirty="0" smtClean="0"/>
              <a:t>β </a:t>
            </a:r>
            <a:r>
              <a:rPr lang="en-US" dirty="0" smtClean="0"/>
              <a:t>Moment Quantifies Local Elevation of Insertion Energy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5127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Ez</a:t>
            </a:r>
            <a:r>
              <a:rPr lang="el-GR" dirty="0" smtClean="0"/>
              <a:t>β </a:t>
            </a:r>
            <a:r>
              <a:rPr lang="en-US" dirty="0" smtClean="0"/>
              <a:t>Moment Quantifies Local Elevation of Insertion Energy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9616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111</Words>
  <Application>Microsoft Office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Outer Membrane Proteins Are Beta Barrels</vt:lpstr>
      <vt:lpstr>Ezβ Estimates Insertion Energy</vt:lpstr>
      <vt:lpstr>Some OMPs are oligomers</vt:lpstr>
      <vt:lpstr>We thought protein-protein interfaces  would have elevated insertion energy</vt:lpstr>
      <vt:lpstr>The Ezβ Moment Quantifies Local Elevation of Insertion Energy</vt:lpstr>
      <vt:lpstr>The Ezβ Moment Quantifies Local Elevation of Insertion Energy</vt:lpstr>
      <vt:lpstr>The Ezβ Moment Quantifies Local Elevation of Insertion Energy</vt:lpstr>
      <vt:lpstr>The Ezβ Moment Quantifies Local Elevation of Insertion Energy</vt:lpstr>
      <vt:lpstr>The Ezβ Moment Quantifies Local Elevation of Insertion Energy</vt:lpstr>
      <vt:lpstr>The Ezβ Moment Quantifies Local Elevation of Insertion Energy</vt:lpstr>
      <vt:lpstr>The Ezβ Moment Quantifies Local Elevation of Insertion Energy</vt:lpstr>
      <vt:lpstr>The Ezβ Moment Quantifies Local Elevation of Insertion Energy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 Lab</dc:creator>
  <cp:lastModifiedBy>Nanda Lab</cp:lastModifiedBy>
  <cp:revision>13</cp:revision>
  <dcterms:created xsi:type="dcterms:W3CDTF">2013-04-04T23:42:30Z</dcterms:created>
  <dcterms:modified xsi:type="dcterms:W3CDTF">2013-04-05T03:10:40Z</dcterms:modified>
</cp:coreProperties>
</file>