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4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Gradient-boosted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perceptron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One-vs-rest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67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19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等线 Light</vt:lpstr>
      <vt:lpstr>Arial</vt:lpstr>
      <vt:lpstr>Gallery</vt:lpstr>
      <vt:lpstr>Classification</vt:lpstr>
      <vt:lpstr>Logistic regression</vt:lpstr>
      <vt:lpstr>Decision tree classifier</vt:lpstr>
      <vt:lpstr>Random forest classifier</vt:lpstr>
      <vt:lpstr>Gradient-boosted tree classifier</vt:lpstr>
      <vt:lpstr>Multilayer perceptron classifier</vt:lpstr>
      <vt:lpstr>One-vs-rest classifier</vt:lpstr>
      <vt:lpstr>Naïve bayes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郑明恩</dc:creator>
  <cp:lastModifiedBy>郑明恩</cp:lastModifiedBy>
  <cp:revision>2</cp:revision>
  <dcterms:created xsi:type="dcterms:W3CDTF">2016-11-21T09:10:04Z</dcterms:created>
  <dcterms:modified xsi:type="dcterms:W3CDTF">2016-11-21T09:42:13Z</dcterms:modified>
</cp:coreProperties>
</file>