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Tensor</a:t>
            </a:r>
            <a:r>
              <a:rPr lang="zh-CN" altLang="en-US" dirty="0" smtClean="0"/>
              <a:t> </a:t>
            </a:r>
            <a:r>
              <a:rPr lang="en-US" dirty="0" smtClean="0"/>
              <a:t>flow </a:t>
            </a:r>
            <a:r>
              <a:rPr lang="zh-CN" altLang="en-US" dirty="0" smtClean="0"/>
              <a:t>第一步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0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written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615613" cy="1834515"/>
          </a:xfrm>
        </p:spPr>
        <p:txBody>
          <a:bodyPr/>
          <a:lstStyle/>
          <a:p>
            <a:r>
              <a:rPr lang="en-US" altLang="zh-CN" dirty="0" smtClean="0"/>
              <a:t>MNIST:</a:t>
            </a:r>
            <a:r>
              <a:rPr lang="zh-CN" altLang="en-US" dirty="0" smtClean="0"/>
              <a:t> 机器视觉数据集</a:t>
            </a:r>
            <a:endParaRPr lang="en-US" altLang="zh-CN" dirty="0" smtClean="0"/>
          </a:p>
          <a:p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set:</a:t>
            </a:r>
            <a:r>
              <a:rPr lang="zh-CN" altLang="en-US" dirty="0" smtClean="0"/>
              <a:t> </a:t>
            </a:r>
            <a:r>
              <a:rPr lang="en-US" altLang="zh-CN" dirty="0" smtClean="0"/>
              <a:t>55,000</a:t>
            </a:r>
          </a:p>
          <a:p>
            <a:r>
              <a:rPr lang="en-US" altLang="zh-CN" dirty="0" smtClean="0"/>
              <a:t>Testing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set:</a:t>
            </a:r>
            <a:r>
              <a:rPr lang="zh-CN" altLang="en-US" dirty="0" smtClean="0"/>
              <a:t> </a:t>
            </a:r>
            <a:r>
              <a:rPr lang="en-US" altLang="zh-CN" dirty="0" smtClean="0"/>
              <a:t>10,000</a:t>
            </a:r>
          </a:p>
          <a:p>
            <a:r>
              <a:rPr lang="en-US" altLang="zh-CN" dirty="0" smtClean="0"/>
              <a:t>Validation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set:</a:t>
            </a:r>
            <a:r>
              <a:rPr lang="zh-CN" altLang="en-US" dirty="0" smtClean="0"/>
              <a:t> </a:t>
            </a:r>
            <a:r>
              <a:rPr lang="en-US" altLang="zh-CN" dirty="0" smtClean="0"/>
              <a:t>5,000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2975" y="4409122"/>
            <a:ext cx="7771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tensorflow.examples.tutorials.mnist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input_data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m</a:t>
            </a:r>
            <a:r>
              <a:rPr lang="en-US" altLang="zh-CN" dirty="0" err="1" smtClean="0"/>
              <a:t>nist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input_data.read_data_sets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MNIST_data</a:t>
            </a:r>
            <a:r>
              <a:rPr lang="en-US" altLang="zh-CN" dirty="0" smtClean="0"/>
              <a:t>/”,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one_hot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True)</a:t>
            </a:r>
            <a:r>
              <a:rPr lang="zh-CN" alt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82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Softmax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94560"/>
                <a:ext cx="6002867" cy="168317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𝑓𝑒𝑎𝑡𝑢𝑟𝑒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𝑠𝑜𝑓𝑡𝑚𝑎𝑥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en-US" altLang="zh-CN" b="0" i="1" smtClean="0">
                        <a:latin typeface="Cambria Math" charset="0"/>
                      </a:rPr>
                      <m:t>𝑛𝑜𝑟𝑚𝑎𝑙𝑖𝑧𝑒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𝑠𝑜𝑓𝑡𝑚𝑎𝑥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  <m:r>
                      <a:rPr lang="en-US" altLang="zh-CN" b="0" i="1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e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bg-BG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charset="0"/>
                          </a:rPr>
                          <m:t>exp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bg-BG" altLang="zh-CN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charset="0"/>
                              </a:rPr>
                              <m:t>exp</m:t>
                            </m:r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94560"/>
                <a:ext cx="6002867" cy="1683173"/>
              </a:xfrm>
              <a:blipFill rotWithShape="0">
                <a:blip r:embed="rId2"/>
                <a:stretch>
                  <a:fillRect l="-1220" t="-34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982133" y="4064000"/>
            <a:ext cx="728134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endParaRPr lang="en-US" baseline="-25000" dirty="0"/>
          </a:p>
        </p:txBody>
      </p:sp>
      <p:sp>
        <p:nvSpPr>
          <p:cNvPr id="5" name="Oval 4"/>
          <p:cNvSpPr/>
          <p:nvPr/>
        </p:nvSpPr>
        <p:spPr>
          <a:xfrm>
            <a:off x="982133" y="4910666"/>
            <a:ext cx="728134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r>
              <a:rPr lang="en-US" altLang="zh-CN" baseline="-25000" dirty="0"/>
              <a:t>2</a:t>
            </a:r>
            <a:endParaRPr lang="en-US" baseline="-25000" dirty="0"/>
          </a:p>
        </p:txBody>
      </p:sp>
      <p:sp>
        <p:nvSpPr>
          <p:cNvPr id="6" name="Oval 5"/>
          <p:cNvSpPr/>
          <p:nvPr/>
        </p:nvSpPr>
        <p:spPr>
          <a:xfrm>
            <a:off x="1016000" y="5757332"/>
            <a:ext cx="728134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r>
              <a:rPr lang="en-US" altLang="zh-CN" baseline="-25000" dirty="0"/>
              <a:t>3</a:t>
            </a:r>
            <a:endParaRPr lang="en-US" baseline="-25000" dirty="0"/>
          </a:p>
        </p:txBody>
      </p:sp>
      <p:sp>
        <p:nvSpPr>
          <p:cNvPr id="7" name="Rounded Rectangle 6"/>
          <p:cNvSpPr/>
          <p:nvPr/>
        </p:nvSpPr>
        <p:spPr>
          <a:xfrm>
            <a:off x="4504267" y="4064000"/>
            <a:ext cx="778933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+b</a:t>
            </a:r>
            <a:r>
              <a:rPr lang="en-US" altLang="zh-CN" baseline="-25000" dirty="0" smtClean="0"/>
              <a:t>1</a:t>
            </a:r>
            <a:endParaRPr lang="en-US" baseline="-25000" dirty="0"/>
          </a:p>
        </p:txBody>
      </p:sp>
      <p:sp>
        <p:nvSpPr>
          <p:cNvPr id="8" name="Rounded Rectangle 7"/>
          <p:cNvSpPr/>
          <p:nvPr/>
        </p:nvSpPr>
        <p:spPr>
          <a:xfrm>
            <a:off x="4504266" y="4910666"/>
            <a:ext cx="778933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+b</a:t>
            </a:r>
            <a:r>
              <a:rPr lang="en-US" altLang="zh-CN" baseline="-25000" dirty="0"/>
              <a:t>2</a:t>
            </a:r>
            <a:endParaRPr lang="en-US" baseline="-25000" dirty="0"/>
          </a:p>
        </p:txBody>
      </p:sp>
      <p:sp>
        <p:nvSpPr>
          <p:cNvPr id="9" name="Rounded Rectangle 8"/>
          <p:cNvSpPr/>
          <p:nvPr/>
        </p:nvSpPr>
        <p:spPr>
          <a:xfrm>
            <a:off x="4504266" y="5757332"/>
            <a:ext cx="778933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+b</a:t>
            </a:r>
            <a:r>
              <a:rPr lang="en-US" altLang="zh-CN" baseline="-25000" dirty="0" smtClean="0"/>
              <a:t>3</a:t>
            </a:r>
            <a:endParaRPr lang="en-US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7366000" y="4064000"/>
            <a:ext cx="812800" cy="2201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dirty="0" smtClean="0"/>
              <a:t>Softmax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9364133" y="4064000"/>
            <a:ext cx="728134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r>
              <a:rPr lang="en-US" altLang="zh-CN" baseline="-25000" smtClean="0"/>
              <a:t>1</a:t>
            </a:r>
            <a:endParaRPr lang="en-US" baseline="-25000" dirty="0"/>
          </a:p>
        </p:txBody>
      </p:sp>
      <p:sp>
        <p:nvSpPr>
          <p:cNvPr id="12" name="Oval 11"/>
          <p:cNvSpPr/>
          <p:nvPr/>
        </p:nvSpPr>
        <p:spPr>
          <a:xfrm>
            <a:off x="9364133" y="4910666"/>
            <a:ext cx="728134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</a:t>
            </a:r>
            <a:r>
              <a:rPr lang="en-US" altLang="zh-CN" baseline="-25000" dirty="0"/>
              <a:t>2</a:t>
            </a:r>
            <a:endParaRPr lang="en-US" baseline="-25000" dirty="0"/>
          </a:p>
        </p:txBody>
      </p:sp>
      <p:sp>
        <p:nvSpPr>
          <p:cNvPr id="13" name="Oval 12"/>
          <p:cNvSpPr/>
          <p:nvPr/>
        </p:nvSpPr>
        <p:spPr>
          <a:xfrm>
            <a:off x="9364133" y="5757332"/>
            <a:ext cx="728134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</a:t>
            </a:r>
            <a:r>
              <a:rPr lang="en-US" altLang="zh-CN" baseline="-25000" dirty="0"/>
              <a:t>3</a:t>
            </a:r>
            <a:endParaRPr lang="en-US" baseline="-25000" dirty="0"/>
          </a:p>
        </p:txBody>
      </p:sp>
      <p:cxnSp>
        <p:nvCxnSpPr>
          <p:cNvPr id="15" name="Straight Arrow Connector 14"/>
          <p:cNvCxnSpPr>
            <a:stCxn id="7" idx="3"/>
          </p:cNvCxnSpPr>
          <p:nvPr/>
        </p:nvCxnSpPr>
        <p:spPr>
          <a:xfrm>
            <a:off x="5283200" y="4318000"/>
            <a:ext cx="208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83199" y="5164666"/>
            <a:ext cx="208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83199" y="5977465"/>
            <a:ext cx="208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1" idx="2"/>
          </p:cNvCxnSpPr>
          <p:nvPr/>
        </p:nvCxnSpPr>
        <p:spPr>
          <a:xfrm>
            <a:off x="8178800" y="4318000"/>
            <a:ext cx="1185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178800" y="5164666"/>
            <a:ext cx="1185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178800" y="5977464"/>
            <a:ext cx="1185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6"/>
            <a:endCxn id="7" idx="1"/>
          </p:cNvCxnSpPr>
          <p:nvPr/>
        </p:nvCxnSpPr>
        <p:spPr>
          <a:xfrm>
            <a:off x="1710267" y="4318000"/>
            <a:ext cx="279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6"/>
            <a:endCxn id="8" idx="1"/>
          </p:cNvCxnSpPr>
          <p:nvPr/>
        </p:nvCxnSpPr>
        <p:spPr>
          <a:xfrm>
            <a:off x="1710267" y="4318000"/>
            <a:ext cx="2793999" cy="84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6"/>
            <a:endCxn id="9" idx="1"/>
          </p:cNvCxnSpPr>
          <p:nvPr/>
        </p:nvCxnSpPr>
        <p:spPr>
          <a:xfrm>
            <a:off x="1710267" y="4318000"/>
            <a:ext cx="2793999" cy="169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6"/>
            <a:endCxn id="7" idx="1"/>
          </p:cNvCxnSpPr>
          <p:nvPr/>
        </p:nvCxnSpPr>
        <p:spPr>
          <a:xfrm flipV="1">
            <a:off x="1710267" y="4318000"/>
            <a:ext cx="2794000" cy="84666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6"/>
            <a:endCxn id="8" idx="1"/>
          </p:cNvCxnSpPr>
          <p:nvPr/>
        </p:nvCxnSpPr>
        <p:spPr>
          <a:xfrm>
            <a:off x="1710267" y="5164666"/>
            <a:ext cx="2793999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6"/>
            <a:endCxn id="9" idx="1"/>
          </p:cNvCxnSpPr>
          <p:nvPr/>
        </p:nvCxnSpPr>
        <p:spPr>
          <a:xfrm>
            <a:off x="1710267" y="5164666"/>
            <a:ext cx="2793999" cy="84666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6"/>
            <a:endCxn id="7" idx="1"/>
          </p:cNvCxnSpPr>
          <p:nvPr/>
        </p:nvCxnSpPr>
        <p:spPr>
          <a:xfrm flipV="1">
            <a:off x="1744134" y="4318000"/>
            <a:ext cx="2760133" cy="169333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8" idx="1"/>
          </p:cNvCxnSpPr>
          <p:nvPr/>
        </p:nvCxnSpPr>
        <p:spPr>
          <a:xfrm flipV="1">
            <a:off x="1744134" y="5164666"/>
            <a:ext cx="2760132" cy="84666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6"/>
            <a:endCxn id="9" idx="1"/>
          </p:cNvCxnSpPr>
          <p:nvPr/>
        </p:nvCxnSpPr>
        <p:spPr>
          <a:xfrm>
            <a:off x="1744134" y="6011332"/>
            <a:ext cx="2760132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SoftMAx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74" y="2202391"/>
            <a:ext cx="10664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Import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tf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tf.InteractiveSession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#Create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replace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session</a:t>
            </a:r>
          </a:p>
          <a:p>
            <a:endParaRPr lang="en-US" dirty="0"/>
          </a:p>
          <a:p>
            <a:r>
              <a:rPr lang="en-US" altLang="zh-CN" dirty="0"/>
              <a:t>x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tf.placeholder</a:t>
            </a:r>
            <a:r>
              <a:rPr lang="en-US" altLang="zh-CN" dirty="0" smtClean="0"/>
              <a:t>(tf.float32,</a:t>
            </a:r>
            <a:r>
              <a:rPr lang="zh-CN" altLang="en-US" dirty="0" smtClean="0"/>
              <a:t> </a:t>
            </a:r>
            <a:r>
              <a:rPr lang="en-US" altLang="zh-CN" dirty="0" smtClean="0"/>
              <a:t>[None,</a:t>
            </a:r>
            <a:r>
              <a:rPr lang="zh-CN" altLang="en-US" dirty="0" smtClean="0"/>
              <a:t> </a:t>
            </a:r>
            <a:r>
              <a:rPr lang="en-US" altLang="zh-CN" dirty="0" smtClean="0"/>
              <a:t>784])</a:t>
            </a:r>
          </a:p>
          <a:p>
            <a:r>
              <a:rPr lang="en-US" altLang="zh-CN" dirty="0" smtClean="0"/>
              <a:t>#Create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holder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parameter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tensor’s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second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parameter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tensor’s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shape</a:t>
            </a:r>
            <a:endParaRPr lang="en-US" dirty="0"/>
          </a:p>
          <a:p>
            <a:endParaRPr lang="en-US" dirty="0" smtClean="0"/>
          </a:p>
          <a:p>
            <a:r>
              <a:rPr lang="en-US" altLang="zh-CN" dirty="0" smtClean="0"/>
              <a:t>W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tf.Variable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tf.zeros</a:t>
            </a:r>
            <a:r>
              <a:rPr lang="en-US" altLang="zh-CN" dirty="0" smtClean="0"/>
              <a:t>[784,</a:t>
            </a:r>
            <a:r>
              <a:rPr lang="zh-CN" altLang="en-US" dirty="0" smtClean="0"/>
              <a:t> </a:t>
            </a:r>
            <a:r>
              <a:rPr lang="en-US" altLang="zh-CN" dirty="0" smtClean="0"/>
              <a:t>10])</a:t>
            </a:r>
          </a:p>
          <a:p>
            <a:r>
              <a:rPr lang="en-US" altLang="zh-CN" dirty="0" smtClean="0"/>
              <a:t>#Create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weights,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life</a:t>
            </a:r>
            <a:r>
              <a:rPr lang="zh-CN" altLang="en-US" dirty="0" smtClean="0"/>
              <a:t> </a:t>
            </a:r>
            <a:r>
              <a:rPr lang="en-US" altLang="zh-CN" dirty="0" smtClean="0"/>
              <a:t>cycle</a:t>
            </a:r>
          </a:p>
          <a:p>
            <a:r>
              <a:rPr lang="en-US" altLang="zh-CN" dirty="0"/>
              <a:t>b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tf.Variable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tf.zeros</a:t>
            </a:r>
            <a:r>
              <a:rPr lang="en-US" altLang="zh-CN" dirty="0" smtClean="0"/>
              <a:t>[10])</a:t>
            </a:r>
          </a:p>
          <a:p>
            <a:r>
              <a:rPr lang="en-US" altLang="zh-CN" dirty="0" smtClean="0"/>
              <a:t>#Create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bias</a:t>
            </a:r>
          </a:p>
          <a:p>
            <a:endParaRPr lang="en-US" dirty="0"/>
          </a:p>
          <a:p>
            <a:r>
              <a:rPr lang="en-US" altLang="zh-CN" dirty="0"/>
              <a:t>y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tf.nn.softmax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tf.matmul</a:t>
            </a:r>
            <a:r>
              <a:rPr lang="en-US" altLang="zh-CN" dirty="0" smtClean="0"/>
              <a:t>(x,</a:t>
            </a:r>
            <a:r>
              <a:rPr lang="zh-CN" altLang="en-US" dirty="0" smtClean="0"/>
              <a:t> </a:t>
            </a:r>
            <a:r>
              <a:rPr lang="en-US" altLang="zh-CN" dirty="0" smtClean="0"/>
              <a:t>W)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2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Loss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94561"/>
                <a:ext cx="10115550" cy="89154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sSup>
                          <m:s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  <m:func>
                          <m:func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y’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represent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probability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distribution,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represent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predicted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probability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distribution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94561"/>
                <a:ext cx="10115550" cy="891540"/>
              </a:xfrm>
              <a:blipFill rotWithShape="0">
                <a:blip r:embed="rId2"/>
                <a:stretch>
                  <a:fillRect l="-723" t="-64384" b="-37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41375" y="3086101"/>
                <a:ext cx="1066482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_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 </a:t>
                </a:r>
                <a:r>
                  <a:rPr lang="en-US" altLang="zh-CN" dirty="0" err="1" smtClean="0"/>
                  <a:t>tf.placeholder</a:t>
                </a:r>
                <a:r>
                  <a:rPr lang="en-US" altLang="zh-CN" dirty="0" smtClean="0"/>
                  <a:t>(tf.float32,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[None,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10])</a:t>
                </a:r>
              </a:p>
              <a:p>
                <a:r>
                  <a:rPr lang="en-US" altLang="zh-CN" dirty="0" smtClean="0"/>
                  <a:t>#create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placeholder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input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training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sample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label</a:t>
                </a:r>
              </a:p>
              <a:p>
                <a:endParaRPr lang="en-US" altLang="zh-CN" dirty="0"/>
              </a:p>
              <a:p>
                <a:r>
                  <a:rPr lang="en-US" altLang="zh-CN" dirty="0" err="1"/>
                  <a:t>c</a:t>
                </a:r>
                <a:r>
                  <a:rPr lang="en-US" altLang="zh-CN" dirty="0" err="1" smtClean="0"/>
                  <a:t>ross_entropy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 </a:t>
                </a:r>
                <a:r>
                  <a:rPr lang="en-US" altLang="zh-CN" dirty="0" err="1" smtClean="0"/>
                  <a:t>tf.reduce_mean</a:t>
                </a:r>
                <a:r>
                  <a:rPr lang="en-US" altLang="zh-CN" dirty="0" smtClean="0"/>
                  <a:t>(-</a:t>
                </a:r>
                <a:r>
                  <a:rPr lang="en-US" altLang="zh-CN" dirty="0" err="1" smtClean="0"/>
                  <a:t>tf.reduce_sum</a:t>
                </a:r>
                <a:r>
                  <a:rPr lang="en-US" altLang="zh-CN" dirty="0" smtClean="0"/>
                  <a:t>(y_</a:t>
                </a:r>
                <a:r>
                  <a:rPr lang="zh-CN" altLang="en-US" dirty="0" smtClean="0"/>
                  <a:t> * </a:t>
                </a:r>
                <a:r>
                  <a:rPr lang="en-US" altLang="zh-CN" dirty="0" err="1" smtClean="0"/>
                  <a:t>tf.log</a:t>
                </a:r>
                <a:r>
                  <a:rPr lang="en-US" altLang="zh-CN" dirty="0" smtClean="0"/>
                  <a:t>(y),</a:t>
                </a:r>
                <a:r>
                  <a:rPr lang="zh-CN" altLang="en-US" dirty="0" smtClean="0"/>
                  <a:t> </a:t>
                </a:r>
                <a:r>
                  <a:rPr lang="en-US" altLang="zh-CN" dirty="0" err="1" smtClean="0"/>
                  <a:t>reduction_indices</a:t>
                </a:r>
                <a:r>
                  <a:rPr lang="en-US" altLang="zh-CN" dirty="0" smtClean="0"/>
                  <a:t>=[1]))</a:t>
                </a:r>
              </a:p>
              <a:p>
                <a:r>
                  <a:rPr lang="en-US" altLang="zh-CN" dirty="0" smtClean="0"/>
                  <a:t>#</a:t>
                </a:r>
                <a:r>
                  <a:rPr lang="en-US" altLang="zh-CN" dirty="0" err="1" smtClean="0"/>
                  <a:t>tf.reduce_mean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used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mean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every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batch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75" y="3086101"/>
                <a:ext cx="10664825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457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65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𝑡𝑟𝑎𝑖𝑛</m:t>
                    </m:r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en-US" altLang="zh-CN" b="0" i="1" smtClean="0">
                        <a:latin typeface="Cambria Math" charset="0"/>
                      </a:rPr>
                      <m:t>𝑡𝑓</m:t>
                    </m:r>
                    <m:r>
                      <a:rPr lang="en-US" altLang="zh-CN" b="0" i="1" smtClean="0">
                        <a:latin typeface="Cambria Math" charset="0"/>
                      </a:rPr>
                      <m:t>.</m:t>
                    </m:r>
                    <m:r>
                      <a:rPr lang="en-US" altLang="zh-CN" b="0" i="1" smtClean="0">
                        <a:latin typeface="Cambria Math" charset="0"/>
                      </a:rPr>
                      <m:t>𝑡𝑟𝑎𝑖𝑛</m:t>
                    </m:r>
                    <m:r>
                      <a:rPr lang="en-US" altLang="zh-CN" b="0" i="1" smtClean="0">
                        <a:latin typeface="Cambria Math" charset="0"/>
                      </a:rPr>
                      <m:t>.</m:t>
                    </m:r>
                    <m:r>
                      <a:rPr lang="en-US" altLang="zh-CN" b="0" i="1" smtClean="0">
                        <a:latin typeface="Cambria Math" charset="0"/>
                      </a:rPr>
                      <m:t>𝐺𝑟𝑎𝑑𝑖𝑒𝑛𝑡𝐷𝑒𝑠𝑐𝑒𝑛𝑡𝑂𝑝𝑡𝑖𝑚𝑖𝑧𝑒𝑟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0.5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.</m:t>
                    </m:r>
                    <m:r>
                      <a:rPr lang="en-US" altLang="zh-CN" b="0" i="1" smtClean="0">
                        <a:latin typeface="Cambria Math" charset="0"/>
                      </a:rPr>
                      <m:t>𝑚𝑖𝑛𝑖𝑚𝑖𝑧𝑒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𝑐𝑟𝑜𝑠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𝑒𝑛𝑡𝑟𝑜𝑝𝑦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#set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learning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0.5,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optimization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object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#</a:t>
                </a:r>
                <a:r>
                  <a:rPr lang="en-US" altLang="zh-CN" dirty="0" err="1" smtClean="0"/>
                  <a:t>cross_entropy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76" t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006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Initialize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636" y="2171701"/>
            <a:ext cx="10310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tf.global_variables_initializer</a:t>
            </a:r>
            <a:r>
              <a:rPr lang="en-US" altLang="zh-CN" dirty="0" smtClean="0"/>
              <a:t>().run()</a:t>
            </a:r>
          </a:p>
          <a:p>
            <a:r>
              <a:rPr lang="en-US" altLang="zh-CN" dirty="0" smtClean="0"/>
              <a:t>#Initialize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7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TrainNING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636" y="2171701"/>
            <a:ext cx="103108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range(1000):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err="1" smtClean="0"/>
              <a:t>batch_xs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batch_ys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mnist.train.next_batch</a:t>
            </a:r>
            <a:r>
              <a:rPr lang="en-US" altLang="zh-CN" dirty="0" smtClean="0"/>
              <a:t>(100)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#stochastic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gradient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descent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err="1" smtClean="0"/>
              <a:t>train_step.</a:t>
            </a:r>
            <a:r>
              <a:rPr lang="en-US" altLang="zh-CN" dirty="0" err="1" smtClean="0">
                <a:solidFill>
                  <a:srgbClr val="FF0000"/>
                </a:solidFill>
              </a:rPr>
              <a:t>run</a:t>
            </a:r>
            <a:r>
              <a:rPr lang="en-US" altLang="zh-CN" dirty="0" smtClean="0"/>
              <a:t>({</a:t>
            </a:r>
            <a:r>
              <a:rPr lang="en-US" altLang="zh-CN" dirty="0" err="1" smtClean="0"/>
              <a:t>x:batch_xs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y_:</a:t>
            </a:r>
            <a:r>
              <a:rPr lang="en-US" altLang="zh-CN" dirty="0" err="1" smtClean="0"/>
              <a:t>batch_ys</a:t>
            </a:r>
            <a:r>
              <a:rPr lang="en-US" altLang="zh-CN" dirty="0" smtClean="0"/>
              <a:t>})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#feed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placeholders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3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636" y="2171701"/>
            <a:ext cx="103108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</a:t>
            </a:r>
            <a:r>
              <a:rPr lang="en-US" altLang="zh-CN" dirty="0" err="1" smtClean="0"/>
              <a:t>orrect_prediction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tf.equal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tf.argmax</a:t>
            </a:r>
            <a:r>
              <a:rPr lang="en-US" altLang="zh-CN" dirty="0" smtClean="0"/>
              <a:t>(y,</a:t>
            </a:r>
            <a:r>
              <a:rPr lang="zh-CN" altLang="en-US" dirty="0" smtClean="0"/>
              <a:t> </a:t>
            </a:r>
            <a:r>
              <a:rPr lang="en-US" altLang="zh-CN" dirty="0" smtClean="0"/>
              <a:t>1),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tf.argmax</a:t>
            </a:r>
            <a:r>
              <a:rPr lang="en-US" altLang="zh-CN" dirty="0" smtClean="0"/>
              <a:t>(y_,</a:t>
            </a:r>
            <a:r>
              <a:rPr lang="zh-CN" altLang="en-US" dirty="0" smtClean="0"/>
              <a:t> </a:t>
            </a:r>
            <a:r>
              <a:rPr lang="en-US" altLang="zh-CN" dirty="0" smtClean="0"/>
              <a:t>1))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tf.argmax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sequence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biggest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tensor</a:t>
            </a:r>
          </a:p>
          <a:p>
            <a:r>
              <a:rPr lang="en-US" altLang="zh-CN" dirty="0" smtClean="0"/>
              <a:t>#</a:t>
            </a:r>
            <a:r>
              <a:rPr lang="en-US" altLang="zh-CN" dirty="0" err="1" smtClean="0"/>
              <a:t>tf.equal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 </a:t>
            </a:r>
            <a:r>
              <a:rPr lang="en-US" altLang="zh-CN" dirty="0" smtClean="0"/>
              <a:t>equal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</a:t>
            </a:r>
          </a:p>
          <a:p>
            <a:endParaRPr lang="en-US" dirty="0"/>
          </a:p>
          <a:p>
            <a:r>
              <a:rPr lang="en-US" altLang="zh-CN" dirty="0" smtClean="0"/>
              <a:t>accuracy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tf.reduce_mean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tf.cast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correct_prediction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tf.float32))</a:t>
            </a:r>
          </a:p>
          <a:p>
            <a:r>
              <a:rPr lang="en-US" altLang="zh-CN" dirty="0" smtClean="0"/>
              <a:t>#</a:t>
            </a:r>
            <a:r>
              <a:rPr lang="en-US" altLang="zh-CN" dirty="0" err="1" smtClean="0"/>
              <a:t>tf.cast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convert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float32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</a:t>
            </a:r>
          </a:p>
          <a:p>
            <a:endParaRPr lang="en-US" dirty="0"/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accuracy.</a:t>
            </a:r>
            <a:r>
              <a:rPr lang="en-US" altLang="zh-CN" dirty="0" err="1" smtClean="0">
                <a:solidFill>
                  <a:srgbClr val="FF0000"/>
                </a:solidFill>
              </a:rPr>
              <a:t>eval</a:t>
            </a:r>
            <a:r>
              <a:rPr lang="en-US" altLang="zh-CN" dirty="0" smtClean="0"/>
              <a:t>(</a:t>
            </a:r>
            <a:r>
              <a:rPr lang="zh-CN" altLang="en-US" dirty="0" smtClean="0"/>
              <a:t> </a:t>
            </a:r>
            <a:r>
              <a:rPr lang="en-US" altLang="zh-CN" dirty="0" smtClean="0"/>
              <a:t>{x: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mnist.test.images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y_:</a:t>
            </a:r>
            <a:r>
              <a:rPr lang="en-US" altLang="zh-CN" dirty="0" err="1" smtClean="0"/>
              <a:t>mnist.test.labels</a:t>
            </a:r>
            <a:r>
              <a:rPr lang="en-US" altLang="zh-CN" dirty="0" smtClean="0"/>
              <a:t>}</a:t>
            </a:r>
            <a:r>
              <a:rPr lang="zh-CN" altLang="en-US" dirty="0" smtClean="0"/>
              <a:t> </a:t>
            </a:r>
            <a:r>
              <a:rPr lang="en-US" altLang="zh-CN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3312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82</TotalTime>
  <Words>442</Words>
  <Application>Microsoft Macintosh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Cambria Math</vt:lpstr>
      <vt:lpstr>Century Gothic</vt:lpstr>
      <vt:lpstr>宋体</vt:lpstr>
      <vt:lpstr>Arial</vt:lpstr>
      <vt:lpstr>Vapor Trail</vt:lpstr>
      <vt:lpstr>Tensor flow 第一步</vt:lpstr>
      <vt:lpstr>Hand written recognition</vt:lpstr>
      <vt:lpstr>Softmax regression</vt:lpstr>
      <vt:lpstr>SoftMAx Regression</vt:lpstr>
      <vt:lpstr>Loss function</vt:lpstr>
      <vt:lpstr>Optimizer</vt:lpstr>
      <vt:lpstr>Initialize the parameters</vt:lpstr>
      <vt:lpstr>TrainNING</vt:lpstr>
      <vt:lpstr>Evaluation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 flow 第一步</dc:title>
  <dc:creator>郑明恩</dc:creator>
  <cp:lastModifiedBy>郑明恩</cp:lastModifiedBy>
  <cp:revision>9</cp:revision>
  <dcterms:created xsi:type="dcterms:W3CDTF">2017-03-04T08:29:49Z</dcterms:created>
  <dcterms:modified xsi:type="dcterms:W3CDTF">2017-03-04T09:57:48Z</dcterms:modified>
</cp:coreProperties>
</file>