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Tensor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基础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1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2015.11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Google</a:t>
            </a:r>
          </a:p>
          <a:p>
            <a:r>
              <a:rPr lang="en-US" altLang="zh-CN" dirty="0" smtClean="0"/>
              <a:t>Release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2016.04</a:t>
            </a:r>
          </a:p>
          <a:p>
            <a:r>
              <a:rPr lang="en-US" altLang="zh-CN" dirty="0" smtClean="0"/>
              <a:t>Release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1.0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2017.02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2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tensor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希望通过社区的力量，让大家一起完善</a:t>
            </a:r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r>
              <a:rPr lang="zh-CN" altLang="en-US" dirty="0" smtClean="0"/>
              <a:t>回馈社区，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希望让这个优秀的工具得到更多应用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9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78681" y="4970463"/>
            <a:ext cx="1028038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74775" y="5106194"/>
            <a:ext cx="1486958" cy="642937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57827" y="5106193"/>
            <a:ext cx="1486958" cy="642937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GPU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40879" y="5106192"/>
            <a:ext cx="1486958" cy="642937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Android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323931" y="5106191"/>
            <a:ext cx="1486958" cy="642937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306983" y="5106190"/>
            <a:ext cx="1486958" cy="642937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。。。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78681" y="3717525"/>
            <a:ext cx="10280386" cy="8805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78681" y="2261322"/>
            <a:ext cx="2795852" cy="84666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C++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28079" y="2261321"/>
            <a:ext cx="2795852" cy="84666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4267" y="2099734"/>
            <a:ext cx="3200400" cy="1270000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  <a:alpha val="99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325805" y="2099734"/>
            <a:ext cx="3200400" cy="1270000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  <a:alpha val="99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2072" y="3531584"/>
            <a:ext cx="10727928" cy="2564415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  <a:alpha val="99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altLang="zh-CN" dirty="0" smtClean="0"/>
              <a:t>Tensor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2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942" y="684058"/>
            <a:ext cx="8610600" cy="1293028"/>
          </a:xfrm>
        </p:spPr>
        <p:txBody>
          <a:bodyPr/>
          <a:lstStyle/>
          <a:p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Concepts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47067" y="5841996"/>
            <a:ext cx="677333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89701" y="5841996"/>
            <a:ext cx="677333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90143" y="4927591"/>
            <a:ext cx="677333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59866" y="4927591"/>
            <a:ext cx="145626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matmul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793063" y="3884075"/>
            <a:ext cx="145626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Add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793063" y="2840558"/>
            <a:ext cx="145626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ReLU</a:t>
            </a:r>
            <a:endParaRPr lang="en-US" dirty="0"/>
          </a:p>
        </p:txBody>
      </p:sp>
      <p:sp>
        <p:nvSpPr>
          <p:cNvPr id="10" name="Punched Tape 9"/>
          <p:cNvSpPr/>
          <p:nvPr/>
        </p:nvSpPr>
        <p:spPr>
          <a:xfrm>
            <a:off x="3793062" y="1621358"/>
            <a:ext cx="1456267" cy="6096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182533" y="706958"/>
            <a:ext cx="677333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dirty="0"/>
          </a:p>
        </p:txBody>
      </p:sp>
      <p:cxnSp>
        <p:nvCxnSpPr>
          <p:cNvPr id="16" name="Curved Connector 15"/>
          <p:cNvCxnSpPr>
            <a:stCxn id="5" idx="0"/>
            <a:endCxn id="7" idx="2"/>
          </p:cNvCxnSpPr>
          <p:nvPr/>
        </p:nvCxnSpPr>
        <p:spPr>
          <a:xfrm rot="16200000" flipV="1">
            <a:off x="6055782" y="5069410"/>
            <a:ext cx="304805" cy="12403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4" idx="0"/>
            <a:endCxn id="7" idx="2"/>
          </p:cNvCxnSpPr>
          <p:nvPr/>
        </p:nvCxnSpPr>
        <p:spPr>
          <a:xfrm rot="5400000" flipH="1" flipV="1">
            <a:off x="4834465" y="5088461"/>
            <a:ext cx="304805" cy="12022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6" idx="0"/>
            <a:endCxn id="8" idx="2"/>
          </p:cNvCxnSpPr>
          <p:nvPr/>
        </p:nvCxnSpPr>
        <p:spPr>
          <a:xfrm rot="5400000" flipH="1" flipV="1">
            <a:off x="3208045" y="3614440"/>
            <a:ext cx="433916" cy="21923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0"/>
            <a:endCxn id="8" idx="2"/>
          </p:cNvCxnSpPr>
          <p:nvPr/>
        </p:nvCxnSpPr>
        <p:spPr>
          <a:xfrm rot="16200000" flipV="1">
            <a:off x="4837641" y="4177231"/>
            <a:ext cx="433916" cy="10668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9" idx="2"/>
          </p:cNvCxnSpPr>
          <p:nvPr/>
        </p:nvCxnSpPr>
        <p:spPr>
          <a:xfrm flipV="1">
            <a:off x="4521197" y="3450158"/>
            <a:ext cx="0" cy="43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0"/>
            <a:endCxn id="10" idx="2"/>
          </p:cNvCxnSpPr>
          <p:nvPr/>
        </p:nvCxnSpPr>
        <p:spPr>
          <a:xfrm flipH="1" flipV="1">
            <a:off x="4521196" y="2169998"/>
            <a:ext cx="1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0"/>
            <a:endCxn id="11" idx="4"/>
          </p:cNvCxnSpPr>
          <p:nvPr/>
        </p:nvCxnSpPr>
        <p:spPr>
          <a:xfrm flipV="1">
            <a:off x="4521196" y="1316558"/>
            <a:ext cx="4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93781" y="375655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Node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056942" y="452279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Edge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68734" y="5223466"/>
            <a:ext cx="2624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Session</a:t>
            </a:r>
            <a:endParaRPr lang="en-US" altLang="zh-CN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4479" y="2655941"/>
            <a:ext cx="2282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Tensor</a:t>
            </a:r>
            <a:endParaRPr lang="en-US" altLang="zh-C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82613" y="2768470"/>
            <a:ext cx="483023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Computation</a:t>
            </a:r>
            <a:r>
              <a:rPr lang="zh-CN" alt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altLang="zh-CN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Graph</a:t>
            </a:r>
            <a:endParaRPr lang="en-US" altLang="zh-CN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3900" y="5689594"/>
            <a:ext cx="2941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mtClean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innerShdw blurRad="63500" dist="101600">
                    <a:prstClr val="black">
                      <a:alpha val="50000"/>
                    </a:prstClr>
                  </a:innerShdw>
                </a:effectLst>
              </a:rPr>
              <a:t>variable</a:t>
            </a:r>
            <a:endParaRPr lang="en-US" altLang="zh-CN" sz="5400" b="1" cap="none" spc="0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innerShdw blurRad="63500" dist="1016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215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tensor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10928" y="2658533"/>
            <a:ext cx="1676400" cy="643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755461" y="2658533"/>
            <a:ext cx="1676400" cy="643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92394" y="4673600"/>
            <a:ext cx="6739467" cy="1337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03594" y="5096933"/>
            <a:ext cx="1405468" cy="60959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CPUs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83195" y="5080000"/>
            <a:ext cx="1507067" cy="62653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GPUs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298261" y="5080000"/>
            <a:ext cx="1490133" cy="62653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GPUs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27529" y="470060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worker</a:t>
            </a:r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4487328" y="2980267"/>
            <a:ext cx="3268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2"/>
            <a:endCxn id="6" idx="0"/>
          </p:cNvCxnSpPr>
          <p:nvPr/>
        </p:nvCxnSpPr>
        <p:spPr>
          <a:xfrm rot="5400000">
            <a:off x="6642095" y="2722034"/>
            <a:ext cx="1371600" cy="25315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8805" y="3059669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session.run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78154" y="3998437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Execute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9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nodes tensor 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07061" y="2184400"/>
            <a:ext cx="1676400" cy="643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643705" y="2209799"/>
            <a:ext cx="1676400" cy="643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88528" y="4199467"/>
            <a:ext cx="3064940" cy="2404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3998" y="4969934"/>
            <a:ext cx="1236135" cy="5842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81872" y="4969933"/>
            <a:ext cx="1219188" cy="58420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GPUs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3989" y="5740400"/>
            <a:ext cx="1236135" cy="5842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81863" y="5740399"/>
            <a:ext cx="1219188" cy="58420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GPUs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84496" y="441433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 process 1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949436" y="4199467"/>
            <a:ext cx="3064940" cy="2404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084906" y="4969934"/>
            <a:ext cx="1236135" cy="5842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642780" y="4969933"/>
            <a:ext cx="1219188" cy="58420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GPUs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084897" y="5740400"/>
            <a:ext cx="1236135" cy="5842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642771" y="5740399"/>
            <a:ext cx="1219188" cy="58420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GPUs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45404" y="441433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process 2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510344" y="4199467"/>
            <a:ext cx="3064940" cy="2404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645814" y="4969934"/>
            <a:ext cx="1236135" cy="5842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0203688" y="4969933"/>
            <a:ext cx="1219188" cy="58420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GPUs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645805" y="5740400"/>
            <a:ext cx="1236135" cy="5842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0203679" y="5740399"/>
            <a:ext cx="1219188" cy="58420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GPUs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06312" y="441433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process 3</a:t>
            </a:r>
            <a:endParaRPr lang="en-US" dirty="0"/>
          </a:p>
        </p:txBody>
      </p:sp>
      <p:cxnSp>
        <p:nvCxnSpPr>
          <p:cNvPr id="26" name="Curved Connector 25"/>
          <p:cNvCxnSpPr>
            <a:stCxn id="5" idx="2"/>
            <a:endCxn id="6" idx="0"/>
          </p:cNvCxnSpPr>
          <p:nvPr/>
        </p:nvCxnSpPr>
        <p:spPr>
          <a:xfrm rot="5400000">
            <a:off x="4028352" y="1745913"/>
            <a:ext cx="1346201" cy="35609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5" idx="2"/>
            <a:endCxn id="19" idx="0"/>
          </p:cNvCxnSpPr>
          <p:nvPr/>
        </p:nvCxnSpPr>
        <p:spPr>
          <a:xfrm rot="16200000" flipH="1">
            <a:off x="7589259" y="1745911"/>
            <a:ext cx="1346201" cy="35609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2"/>
            <a:endCxn id="13" idx="0"/>
          </p:cNvCxnSpPr>
          <p:nvPr/>
        </p:nvCxnSpPr>
        <p:spPr>
          <a:xfrm rot="16200000" flipH="1">
            <a:off x="5808805" y="3526365"/>
            <a:ext cx="1346201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40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Communication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695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1084</TotalTime>
  <Words>134</Words>
  <Application>Microsoft Macintosh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宋体</vt:lpstr>
      <vt:lpstr>Arial</vt:lpstr>
      <vt:lpstr>Vapor Trail</vt:lpstr>
      <vt:lpstr>Tensor flow基础</vt:lpstr>
      <vt:lpstr>History</vt:lpstr>
      <vt:lpstr>Why tensor flow open source </vt:lpstr>
      <vt:lpstr>Tensor flow infrastructure</vt:lpstr>
      <vt:lpstr>Core Concepts</vt:lpstr>
      <vt:lpstr>Single node tensor flow</vt:lpstr>
      <vt:lpstr>Multiple nodes tensor flow</vt:lpstr>
      <vt:lpstr>Device allocation issue</vt:lpstr>
      <vt:lpstr>Communication between devices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Tensorflow基础</dc:title>
  <dc:creator>郑明恩</dc:creator>
  <cp:lastModifiedBy>郑明恩</cp:lastModifiedBy>
  <cp:revision>9</cp:revision>
  <dcterms:created xsi:type="dcterms:W3CDTF">2017-03-03T08:08:19Z</dcterms:created>
  <dcterms:modified xsi:type="dcterms:W3CDTF">2017-03-04T02:13:14Z</dcterms:modified>
</cp:coreProperties>
</file>