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571750"/>
            <a:ext cx="1082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conv2d(x,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W):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tf.nn.conv2d(x,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W,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strides=[1,1,1,1],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padding=‘SAME’)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#x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i.e</a:t>
            </a:r>
            <a:r>
              <a:rPr lang="zh-CN" altLang="en-US" dirty="0" smtClean="0"/>
              <a:t> </a:t>
            </a:r>
            <a:r>
              <a:rPr lang="en-US" altLang="zh-CN" dirty="0" smtClean="0"/>
              <a:t>[5,</a:t>
            </a:r>
            <a:r>
              <a:rPr lang="zh-CN" altLang="en-US" dirty="0" smtClean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32],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third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  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#image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channel,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</a:p>
          <a:p>
            <a:endParaRPr lang="en-US" altLang="zh-CN" dirty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ef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max_pool_2x2(x):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tf.nn.max_pool</a:t>
            </a:r>
            <a:r>
              <a:rPr lang="en-US" altLang="zh-CN" dirty="0" smtClean="0"/>
              <a:t>(x,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ksize</a:t>
            </a:r>
            <a:r>
              <a:rPr lang="en-US" altLang="zh-CN" dirty="0" smtClean="0"/>
              <a:t>=[1,2,2,1],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strides=[1,2,2,1],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padding=‘SAME’)</a:t>
            </a:r>
          </a:p>
          <a:p>
            <a:endParaRPr 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Convolution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max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pooling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used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repeatedly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layers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placeholder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571750"/>
            <a:ext cx="1082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tf.placeholder</a:t>
            </a:r>
            <a:r>
              <a:rPr lang="en-US" altLang="zh-CN" dirty="0" smtClean="0"/>
              <a:t>(tf.float32,</a:t>
            </a:r>
            <a:r>
              <a:rPr lang="zh-CN" altLang="en-US" dirty="0" smtClean="0"/>
              <a:t> </a:t>
            </a:r>
            <a:r>
              <a:rPr lang="en-US" altLang="zh-CN" dirty="0" smtClean="0"/>
              <a:t>[None,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784])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y_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tf.placeholder</a:t>
            </a:r>
            <a:r>
              <a:rPr lang="en-US" altLang="zh-CN" dirty="0" smtClean="0"/>
              <a:t>(tf.float32,</a:t>
            </a:r>
            <a:r>
              <a:rPr lang="zh-CN" altLang="en-US" dirty="0" smtClean="0"/>
              <a:t> </a:t>
            </a:r>
            <a:r>
              <a:rPr lang="en-US" altLang="zh-CN" dirty="0" smtClean="0"/>
              <a:t>[None,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10])</a:t>
            </a:r>
          </a:p>
          <a:p>
            <a:endParaRPr lang="en-US" dirty="0"/>
          </a:p>
          <a:p>
            <a:r>
              <a:rPr lang="en-US" altLang="zh-CN" dirty="0" err="1"/>
              <a:t>x</a:t>
            </a:r>
            <a:r>
              <a:rPr lang="en-US" altLang="zh-CN" dirty="0" err="1" smtClean="0"/>
              <a:t>_image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tf.reshape</a:t>
            </a:r>
            <a:r>
              <a:rPr lang="en-US" altLang="zh-CN" dirty="0" smtClean="0"/>
              <a:t>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[-1,</a:t>
            </a:r>
            <a:r>
              <a:rPr lang="zh-CN" altLang="en-US" dirty="0" smtClean="0"/>
              <a:t> </a:t>
            </a:r>
            <a:r>
              <a:rPr lang="en-US" altLang="zh-CN" dirty="0" smtClean="0"/>
              <a:t>28,</a:t>
            </a:r>
            <a:r>
              <a:rPr lang="zh-CN" altLang="en-US" dirty="0" smtClean="0"/>
              <a:t> </a:t>
            </a:r>
            <a:r>
              <a:rPr lang="en-US" altLang="zh-CN" dirty="0" smtClean="0"/>
              <a:t>28,</a:t>
            </a:r>
            <a:r>
              <a:rPr lang="zh-CN" altLang="en-US" dirty="0" smtClean="0"/>
              <a:t> </a:t>
            </a:r>
            <a:r>
              <a:rPr lang="en-US" altLang="zh-CN" dirty="0" smtClean="0"/>
              <a:t>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571750"/>
            <a:ext cx="1082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W_conv1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weight_variable</a:t>
            </a:r>
            <a:r>
              <a:rPr lang="en-US" altLang="zh-CN" dirty="0" smtClean="0"/>
              <a:t>([5,</a:t>
            </a:r>
            <a:r>
              <a:rPr lang="zh-CN" altLang="en-US" dirty="0" smtClean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32])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B_conv1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bias_variable</a:t>
            </a:r>
            <a:r>
              <a:rPr lang="en-US" altLang="zh-CN" dirty="0" smtClean="0">
                <a:solidFill>
                  <a:srgbClr val="FF0000"/>
                </a:solidFill>
              </a:rPr>
              <a:t>([32])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H_conv1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tf.nn.relu</a:t>
            </a:r>
            <a:r>
              <a:rPr lang="en-US" altLang="zh-CN" dirty="0" smtClean="0">
                <a:solidFill>
                  <a:srgbClr val="FF0000"/>
                </a:solidFill>
              </a:rPr>
              <a:t>(conv2d(</a:t>
            </a:r>
            <a:r>
              <a:rPr lang="en-US" altLang="zh-CN" dirty="0" err="1" smtClean="0">
                <a:solidFill>
                  <a:srgbClr val="FF0000"/>
                </a:solidFill>
              </a:rPr>
              <a:t>x_image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W_conv1)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b_conv1)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6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57175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conv2d(x,</a:t>
            </a:r>
            <a:r>
              <a:rPr lang="zh-CN" altLang="en-US" dirty="0" smtClean="0"/>
              <a:t> </a:t>
            </a:r>
            <a:r>
              <a:rPr lang="en-US" altLang="zh-CN" smtClean="0"/>
              <a:t>W):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Reception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1860s</a:t>
            </a:r>
          </a:p>
          <a:p>
            <a:r>
              <a:rPr lang="en-US" altLang="zh-CN" dirty="0" err="1" smtClean="0"/>
              <a:t>Neocognitron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1980s</a:t>
            </a:r>
          </a:p>
          <a:p>
            <a:r>
              <a:rPr lang="en-US" altLang="zh-CN" dirty="0" smtClean="0"/>
              <a:t>LeNet5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1994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on-lineal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 smtClean="0"/>
              <a:t>Max-pooling: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prominent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(optional)</a:t>
            </a:r>
          </a:p>
          <a:p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(optional)</a:t>
            </a:r>
          </a:p>
          <a:p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624931"/>
            <a:ext cx="8407400" cy="3162300"/>
          </a:xfrm>
        </p:spPr>
      </p:pic>
    </p:spTree>
    <p:extLst>
      <p:ext uri="{BB962C8B-B14F-4D97-AF65-F5344CB8AC3E}">
        <p14:creationId xmlns:p14="http://schemas.microsoft.com/office/powerpoint/2010/main" val="17550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72" y="2193925"/>
            <a:ext cx="5602655" cy="4024313"/>
          </a:xfrm>
        </p:spPr>
      </p:pic>
    </p:spTree>
    <p:extLst>
      <p:ext uri="{BB962C8B-B14F-4D97-AF65-F5344CB8AC3E}">
        <p14:creationId xmlns:p14="http://schemas.microsoft.com/office/powerpoint/2010/main" val="202848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pooling</a:t>
            </a:r>
          </a:p>
          <a:p>
            <a:r>
              <a:rPr lang="en-US" altLang="zh-CN" dirty="0" err="1" smtClean="0"/>
              <a:t>Tanh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r>
              <a:rPr lang="en-US" altLang="zh-CN" dirty="0" smtClean="0"/>
              <a:t>MLP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r>
              <a:rPr lang="en-US" altLang="zh-CN" dirty="0" smtClean="0"/>
              <a:t>Sparse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MNIST</a:t>
            </a:r>
          </a:p>
          <a:p>
            <a:r>
              <a:rPr lang="en-US" altLang="zh-CN" dirty="0" smtClean="0"/>
              <a:t>Expected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Accuracy:</a:t>
            </a:r>
            <a:r>
              <a:rPr lang="zh-CN" altLang="en-US" dirty="0" smtClean="0"/>
              <a:t> </a:t>
            </a:r>
            <a:r>
              <a:rPr lang="en-US" altLang="zh-CN" dirty="0" smtClean="0"/>
              <a:t>99.2%</a:t>
            </a:r>
          </a:p>
          <a:p>
            <a:r>
              <a:rPr lang="en-US" altLang="zh-CN" dirty="0" smtClean="0"/>
              <a:t>Network: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571750"/>
            <a:ext cx="1082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tensorflow.examples.tutorials.mnist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input_data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i</a:t>
            </a:r>
            <a:r>
              <a:rPr lang="en-US" altLang="zh-CN" dirty="0" smtClean="0"/>
              <a:t>mport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nist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input_data.read_data_sets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MNIST_data</a:t>
            </a:r>
            <a:r>
              <a:rPr lang="en-US" altLang="zh-CN" dirty="0" smtClean="0"/>
              <a:t>/’,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one_hot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True)</a:t>
            </a:r>
          </a:p>
          <a:p>
            <a:endParaRPr lang="en-US" dirty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tf.InteractiveSession</a:t>
            </a:r>
            <a:r>
              <a:rPr lang="en-US" altLang="zh-CN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9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InItialize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571750"/>
            <a:ext cx="1082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weight_variable</a:t>
            </a:r>
            <a:r>
              <a:rPr lang="en-US" altLang="zh-CN" dirty="0" smtClean="0"/>
              <a:t>(shape):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tf.truncated_normal</a:t>
            </a:r>
            <a:r>
              <a:rPr lang="en-US" altLang="zh-CN" dirty="0" smtClean="0"/>
              <a:t>(shape,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stddev</a:t>
            </a:r>
            <a:r>
              <a:rPr lang="en-US" altLang="zh-CN" dirty="0" smtClean="0"/>
              <a:t>=0.1)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(initial)</a:t>
            </a:r>
          </a:p>
          <a:p>
            <a:endParaRPr lang="en-US" dirty="0"/>
          </a:p>
          <a:p>
            <a:r>
              <a:rPr lang="en-US" altLang="zh-CN" dirty="0" err="1" smtClean="0"/>
              <a:t>def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bias_variable</a:t>
            </a:r>
            <a:r>
              <a:rPr lang="en-US" altLang="zh-CN" dirty="0" smtClean="0"/>
              <a:t>(shape):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(0.1,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shape=shape)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#in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0.1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(initial)</a:t>
            </a:r>
          </a:p>
          <a:p>
            <a:endParaRPr 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Weight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bias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created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repeatedly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layers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73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162</TotalTime>
  <Words>370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宋体</vt:lpstr>
      <vt:lpstr>Arial</vt:lpstr>
      <vt:lpstr>Vapor Trail</vt:lpstr>
      <vt:lpstr>Tensorflow CNN</vt:lpstr>
      <vt:lpstr>Convolutional neural network</vt:lpstr>
      <vt:lpstr>Convolution layer</vt:lpstr>
      <vt:lpstr>Fully connected vs locally connected</vt:lpstr>
      <vt:lpstr>Weight sharing</vt:lpstr>
      <vt:lpstr>Lenet 5</vt:lpstr>
      <vt:lpstr>Simple CNN</vt:lpstr>
      <vt:lpstr>Load data</vt:lpstr>
      <vt:lpstr>InItialize function</vt:lpstr>
      <vt:lpstr>Convolution and max pooling</vt:lpstr>
      <vt:lpstr>Define placeholder</vt:lpstr>
      <vt:lpstr>Layer 1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CNN</dc:title>
  <dc:creator>郑明恩</dc:creator>
  <cp:lastModifiedBy>郑明恩</cp:lastModifiedBy>
  <cp:revision>11</cp:revision>
  <dcterms:created xsi:type="dcterms:W3CDTF">2017-03-04T09:58:01Z</dcterms:created>
  <dcterms:modified xsi:type="dcterms:W3CDTF">2017-03-04T12:40:17Z</dcterms:modified>
</cp:coreProperties>
</file>