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59" r:id="rId7"/>
    <p:sldId id="260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558-7673-AF4F-93DE-740F1D4FA151}" type="datetimeFigureOut">
              <a:rPr lang="en-US" smtClean="0"/>
              <a:pPr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AFA7-A1D3-3E46-9C96-713C30D66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unittes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255" y="1709738"/>
            <a:ext cx="7623175" cy="13620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-128"/>
              </a:rPr>
              <a:t>Testing</a:t>
            </a:r>
            <a:endParaRPr lang="en-US" dirty="0">
              <a:latin typeface="Times New Roman" charset="0"/>
              <a:ea typeface="ＭＳ Ｐゴシック" charset="-128"/>
            </a:endParaRPr>
          </a:p>
        </p:txBody>
      </p:sp>
      <p:pic>
        <p:nvPicPr>
          <p:cNvPr id="137220" name="Picture 4" descr="AN0363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495800"/>
            <a:ext cx="170021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54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dirty="0" smtClean="0"/>
              <a:t> – introducing an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9966" y="1852520"/>
            <a:ext cx="5864068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unittest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fun</a:t>
            </a:r>
            <a:r>
              <a:rPr lang="en-US" dirty="0">
                <a:latin typeface="Courier"/>
                <a:cs typeface="Courier"/>
              </a:rPr>
              <a:t>(x):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x is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else</a:t>
            </a:r>
            <a:r>
              <a:rPr lang="en-US" dirty="0" smtClean="0">
                <a:latin typeface="Courier"/>
                <a:cs typeface="Courier"/>
              </a:rPr>
              <a:t> x </a:t>
            </a:r>
            <a:r>
              <a:rPr lang="en-US" dirty="0">
                <a:latin typeface="Courier"/>
                <a:cs typeface="Courier"/>
              </a:rPr>
              <a:t>+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11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class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unittest.TestCase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test1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self):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self.assertEqual</a:t>
            </a:r>
            <a:r>
              <a:rPr lang="en-US" dirty="0">
                <a:latin typeface="Courier"/>
                <a:cs typeface="Courier"/>
              </a:rPr>
              <a:t>(fun</a:t>
            </a:r>
            <a:r>
              <a:rPr lang="en-US" dirty="0" smtClean="0">
                <a:latin typeface="Courier"/>
                <a:cs typeface="Courier"/>
              </a:rPr>
              <a:t>(None)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None)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test2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self):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self.assertEqual</a:t>
            </a:r>
            <a:r>
              <a:rPr lang="en-US" dirty="0">
                <a:latin typeface="Courier"/>
                <a:cs typeface="Courier"/>
              </a:rPr>
              <a:t>(fun(3), 4)</a:t>
            </a:r>
          </a:p>
          <a:p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__name__ == '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__main__</a:t>
            </a:r>
            <a:r>
              <a:rPr lang="en-US" dirty="0">
                <a:latin typeface="Courier"/>
                <a:cs typeface="Courier"/>
              </a:rPr>
              <a:t>':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unittest.main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089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smtClean="0"/>
              <a:t> – </a:t>
            </a:r>
            <a:r>
              <a:rPr lang="en-US"/>
              <a:t>introducing an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917074"/>
            <a:ext cx="82189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[22:17:31] .../tutorial/testing&gt; python simple-</a:t>
            </a:r>
            <a:r>
              <a:rPr lang="en-US" dirty="0" err="1">
                <a:latin typeface="Courier"/>
                <a:cs typeface="Courier"/>
              </a:rPr>
              <a:t>test.py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.F</a:t>
            </a:r>
          </a:p>
          <a:p>
            <a:r>
              <a:rPr lang="en-US" dirty="0">
                <a:latin typeface="Courier"/>
                <a:cs typeface="Courier"/>
              </a:rPr>
              <a:t>=======================================================</a:t>
            </a:r>
            <a:r>
              <a:rPr lang="en-US" dirty="0" smtClean="0">
                <a:latin typeface="Courier"/>
                <a:cs typeface="Courier"/>
              </a:rPr>
              <a:t>=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FAIL: test2 (__main__.</a:t>
            </a:r>
            <a:r>
              <a:rPr lang="en-US" dirty="0" err="1">
                <a:latin typeface="Courier"/>
                <a:cs typeface="Courier"/>
              </a:rPr>
              <a:t>MyTest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-------------------------------------------------------</a:t>
            </a:r>
            <a:r>
              <a:rPr lang="en-US" dirty="0" smtClean="0">
                <a:latin typeface="Courier"/>
                <a:cs typeface="Courier"/>
              </a:rPr>
              <a:t>-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"simple-</a:t>
            </a:r>
            <a:r>
              <a:rPr lang="en-US" dirty="0" err="1">
                <a:latin typeface="Courier"/>
                <a:cs typeface="Courier"/>
              </a:rPr>
              <a:t>test.py</a:t>
            </a:r>
            <a:r>
              <a:rPr lang="en-US" dirty="0">
                <a:latin typeface="Courier"/>
                <a:cs typeface="Courier"/>
              </a:rPr>
              <a:t>", line 14, in test2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self.assertEqual</a:t>
            </a:r>
            <a:r>
              <a:rPr lang="en-US" dirty="0">
                <a:latin typeface="Courier"/>
                <a:cs typeface="Courier"/>
              </a:rPr>
              <a:t>(fun(3), 4)</a:t>
            </a:r>
          </a:p>
          <a:p>
            <a:r>
              <a:rPr lang="en-US" dirty="0" err="1">
                <a:latin typeface="Courier"/>
                <a:cs typeface="Courier"/>
              </a:rPr>
              <a:t>AssertionError</a:t>
            </a:r>
            <a:r>
              <a:rPr lang="en-US" dirty="0">
                <a:latin typeface="Courier"/>
                <a:cs typeface="Courier"/>
              </a:rPr>
              <a:t>: 14 != 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-------------------------------------------------------</a:t>
            </a:r>
            <a:r>
              <a:rPr lang="en-US" dirty="0" smtClean="0">
                <a:latin typeface="Courier"/>
                <a:cs typeface="Courier"/>
              </a:rPr>
              <a:t>-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Ran 2 tests in 0.000s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FAILED (failures=1)</a:t>
            </a:r>
          </a:p>
          <a:p>
            <a:r>
              <a:rPr lang="en-US" dirty="0">
                <a:latin typeface="Courier"/>
                <a:cs typeface="Courier"/>
              </a:rPr>
              <a:t>[22:17:39] .../tutorial/testing&gt; </a:t>
            </a:r>
          </a:p>
        </p:txBody>
      </p:sp>
    </p:spTree>
    <p:extLst>
      <p:ext uri="{BB962C8B-B14F-4D97-AF65-F5344CB8AC3E}">
        <p14:creationId xmlns:p14="http://schemas.microsoft.com/office/powerpoint/2010/main" val="402106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Test-driven development</a:t>
            </a:r>
          </a:p>
          <a:p>
            <a:pPr lvl="1"/>
            <a:r>
              <a:rPr lang="en-US" dirty="0" smtClean="0"/>
              <a:t>Write your tests first, they will act as specifications</a:t>
            </a:r>
          </a:p>
          <a:p>
            <a:pPr lvl="1"/>
            <a:r>
              <a:rPr lang="en-US" dirty="0" smtClean="0"/>
              <a:t>Then write code and keep fiddling till tests pass</a:t>
            </a:r>
          </a:p>
          <a:p>
            <a:pPr lvl="1"/>
            <a:r>
              <a:rPr lang="en-US" dirty="0" smtClean="0"/>
              <a:t>Keep running tests after every change, this does wonders for your confidence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Python has several ways of adding tests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9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documentation strings of modules and classes and functions</a:t>
            </a:r>
          </a:p>
          <a:p>
            <a:r>
              <a:rPr lang="en-US" dirty="0" smtClean="0"/>
              <a:t>Mixes documentation and testing</a:t>
            </a:r>
          </a:p>
          <a:p>
            <a:r>
              <a:rPr lang="en-US" dirty="0" smtClean="0"/>
              <a:t>Mostly focused on documenting regular usage</a:t>
            </a:r>
          </a:p>
          <a:p>
            <a:r>
              <a:rPr lang="en-US" dirty="0" smtClean="0"/>
              <a:t>Usually less detailed then unit tests and not intended to catch obscure bugs</a:t>
            </a:r>
          </a:p>
        </p:txBody>
      </p:sp>
    </p:spTree>
    <p:extLst>
      <p:ext uri="{BB962C8B-B14F-4D97-AF65-F5344CB8AC3E}">
        <p14:creationId xmlns:p14="http://schemas.microsoft.com/office/powerpoint/2010/main" val="215094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57" y="1649871"/>
            <a:ext cx="4340326" cy="45243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square(x):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"""Return the square of x.</a:t>
            </a:r>
          </a:p>
          <a:p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    &gt;&gt;&gt; square(2)</a:t>
            </a:r>
          </a:p>
          <a:p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    4</a:t>
            </a:r>
          </a:p>
          <a:p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    &gt;&gt;&gt; square(-2)</a:t>
            </a:r>
          </a:p>
          <a:p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    4</a:t>
            </a:r>
          </a:p>
          <a:p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    """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x * x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__name__ == 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'__main__'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import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doctest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doctest.testmod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68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9258" y="3311702"/>
            <a:ext cx="4201804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&gt;&gt;&gt; from square import square</a:t>
            </a:r>
          </a:p>
          <a:p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&gt;&gt; square(2)</a:t>
            </a:r>
          </a:p>
          <a:p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4</a:t>
            </a: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&gt;&gt; square(-2)</a:t>
            </a:r>
          </a:p>
          <a:p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4</a:t>
            </a: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867" y="2159178"/>
            <a:ext cx="6365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 that the code on the previous page is saved in a file </a:t>
            </a:r>
          </a:p>
          <a:p>
            <a:r>
              <a:rPr lang="en-US" dirty="0" smtClean="0"/>
              <a:t>named </a:t>
            </a:r>
            <a:r>
              <a:rPr lang="en-US" dirty="0" err="1" smtClean="0"/>
              <a:t>square.py</a:t>
            </a:r>
            <a:r>
              <a:rPr lang="en-US" dirty="0" smtClean="0"/>
              <a:t>, then the </a:t>
            </a:r>
            <a:r>
              <a:rPr lang="en-US" dirty="0" err="1" smtClean="0"/>
              <a:t>doctest</a:t>
            </a:r>
            <a:r>
              <a:rPr lang="en-US" dirty="0" smtClean="0"/>
              <a:t> for square() does the same</a:t>
            </a:r>
          </a:p>
          <a:p>
            <a:r>
              <a:rPr lang="en-US" dirty="0" smtClean="0"/>
              <a:t>as what happens when you type the following in a Python prompt.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Similar to major unit testing frameworks in other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Has all the bells and whistles</a:t>
            </a:r>
          </a:p>
          <a:p>
            <a:pPr lvl="1"/>
            <a:r>
              <a:rPr lang="en-US" dirty="0" smtClean="0"/>
              <a:t>Setting up before tests</a:t>
            </a:r>
          </a:p>
          <a:p>
            <a:pPr lvl="1"/>
            <a:r>
              <a:rPr lang="en-US" dirty="0" smtClean="0"/>
              <a:t>Breaking down after tests</a:t>
            </a:r>
          </a:p>
          <a:p>
            <a:pPr lvl="1"/>
            <a:r>
              <a:rPr lang="en-US" dirty="0" smtClean="0"/>
              <a:t>Test cases are individual tests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://docs.python.org/3/library/</a:t>
            </a:r>
            <a:r>
              <a:rPr lang="en-US" dirty="0" smtClean="0">
                <a:hlinkClick r:id="rId2"/>
              </a:rPr>
              <a:t>unittest.html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dirty="0" smtClean="0"/>
              <a:t> - boilerplate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9966" y="2703649"/>
            <a:ext cx="5309980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unittest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class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Test</a:t>
            </a:r>
            <a:r>
              <a:rPr lang="en-US" dirty="0" err="1" smtClean="0">
                <a:latin typeface="Courier"/>
                <a:cs typeface="Courier"/>
              </a:rPr>
              <a:t>(unittest.TestCase</a:t>
            </a:r>
            <a:r>
              <a:rPr lang="en-US" dirty="0" smtClean="0">
                <a:latin typeface="Courier"/>
                <a:cs typeface="Courier"/>
              </a:rPr>
              <a:t>):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def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test</a:t>
            </a:r>
            <a:r>
              <a:rPr lang="en-US" dirty="0" err="1" smtClean="0">
                <a:latin typeface="Courier"/>
                <a:cs typeface="Courier"/>
              </a:rPr>
              <a:t>(self</a:t>
            </a:r>
            <a:r>
              <a:rPr lang="en-US" dirty="0" smtClean="0">
                <a:latin typeface="Courier"/>
                <a:cs typeface="Courier"/>
              </a:rPr>
              <a:t>):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self.assertEqual(True</a:t>
            </a:r>
            <a:r>
              <a:rPr lang="en-US" dirty="0" smtClean="0">
                <a:latin typeface="Courier"/>
                <a:cs typeface="Courier"/>
              </a:rPr>
              <a:t>, False)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__name__ == '</a:t>
            </a:r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__main__</a:t>
            </a:r>
            <a:r>
              <a:rPr lang="en-US" dirty="0" smtClean="0">
                <a:latin typeface="Courier"/>
                <a:cs typeface="Courier"/>
              </a:rPr>
              <a:t>':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unittest.main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205" y="1776561"/>
            <a:ext cx="5095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below is the minimum boilerplate that you </a:t>
            </a:r>
          </a:p>
          <a:p>
            <a:r>
              <a:rPr lang="en-US" dirty="0" smtClean="0"/>
              <a:t>need</a:t>
            </a:r>
            <a:r>
              <a:rPr lang="en-US" dirty="0"/>
              <a:t> </a:t>
            </a:r>
            <a:r>
              <a:rPr lang="en-US" dirty="0" smtClean="0"/>
              <a:t>to run a test, of course, the test here is useless.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2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9966" y="1501261"/>
            <a:ext cx="5864068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unittest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fun</a:t>
            </a:r>
            <a:r>
              <a:rPr lang="en-US" dirty="0" smtClean="0">
                <a:latin typeface="Courier"/>
                <a:cs typeface="Courier"/>
              </a:rPr>
              <a:t>(x):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return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x is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else</a:t>
            </a:r>
            <a:r>
              <a:rPr lang="en-US" dirty="0" smtClean="0">
                <a:latin typeface="Courier"/>
                <a:cs typeface="Courier"/>
              </a:rPr>
              <a:t> x + 1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class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unittest.TestCase</a:t>
            </a:r>
            <a:r>
              <a:rPr lang="en-US" dirty="0" smtClean="0">
                <a:latin typeface="Courier"/>
                <a:cs typeface="Courier"/>
              </a:rPr>
              <a:t>):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test1</a:t>
            </a:r>
            <a:r>
              <a:rPr lang="en-US" dirty="0" smtClean="0">
                <a:latin typeface="Courier"/>
                <a:cs typeface="Courier"/>
              </a:rPr>
              <a:t>(self):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self.assertEqual</a:t>
            </a:r>
            <a:r>
              <a:rPr lang="en-US" dirty="0" smtClean="0">
                <a:latin typeface="Courier"/>
                <a:cs typeface="Courier"/>
              </a:rPr>
              <a:t>(fun(None), None)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test2</a:t>
            </a:r>
            <a:r>
              <a:rPr lang="en-US" dirty="0" smtClean="0">
                <a:latin typeface="Courier"/>
                <a:cs typeface="Courier"/>
              </a:rPr>
              <a:t>(self):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self.assertEqual</a:t>
            </a:r>
            <a:r>
              <a:rPr lang="en-US" dirty="0" smtClean="0">
                <a:latin typeface="Courier"/>
                <a:cs typeface="Courier"/>
              </a:rPr>
              <a:t>(fun(3), 4)</a:t>
            </a:r>
          </a:p>
          <a:p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__name__ == '</a:t>
            </a:r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__main__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unittest.main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102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147" y="2208301"/>
            <a:ext cx="82189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[22:17:20] .../tutorial/testing&gt; python simple-</a:t>
            </a:r>
            <a:r>
              <a:rPr lang="en-US" dirty="0" err="1">
                <a:latin typeface="Courier"/>
                <a:cs typeface="Courier"/>
              </a:rPr>
              <a:t>test.py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..</a:t>
            </a:r>
          </a:p>
          <a:p>
            <a:r>
              <a:rPr lang="en-US" dirty="0">
                <a:latin typeface="Courier"/>
                <a:cs typeface="Courier"/>
              </a:rPr>
              <a:t>-------------------------------------------------------</a:t>
            </a:r>
            <a:r>
              <a:rPr lang="en-US" dirty="0" smtClean="0">
                <a:latin typeface="Courier"/>
                <a:cs typeface="Courier"/>
              </a:rPr>
              <a:t>-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Ran 2 tests in 0.000s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OK</a:t>
            </a:r>
          </a:p>
          <a:p>
            <a:r>
              <a:rPr lang="en-US" dirty="0">
                <a:latin typeface="Courier"/>
                <a:cs typeface="Courier"/>
              </a:rPr>
              <a:t>[22:17:31] .../tutorial/testing&gt; </a:t>
            </a:r>
          </a:p>
        </p:txBody>
      </p:sp>
    </p:spTree>
    <p:extLst>
      <p:ext uri="{BB962C8B-B14F-4D97-AF65-F5344CB8AC3E}">
        <p14:creationId xmlns:p14="http://schemas.microsoft.com/office/powerpoint/2010/main" val="41886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824</Words>
  <Application>Microsoft Macintosh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Testing</vt:lpstr>
      <vt:lpstr>Testing Python code</vt:lpstr>
      <vt:lpstr>doctest</vt:lpstr>
      <vt:lpstr>doctest</vt:lpstr>
      <vt:lpstr>doctest</vt:lpstr>
      <vt:lpstr>unittest</vt:lpstr>
      <vt:lpstr>unittest - boilerplate</vt:lpstr>
      <vt:lpstr>unittest</vt:lpstr>
      <vt:lpstr>unittest</vt:lpstr>
      <vt:lpstr>unittest – introducing an error</vt:lpstr>
      <vt:lpstr>unittest – introducing an error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Marc Verhagen</dc:creator>
  <cp:lastModifiedBy>Marc Verhagen</cp:lastModifiedBy>
  <cp:revision>11</cp:revision>
  <dcterms:created xsi:type="dcterms:W3CDTF">2018-11-07T17:02:34Z</dcterms:created>
  <dcterms:modified xsi:type="dcterms:W3CDTF">2018-11-07T21:28:11Z</dcterms:modified>
</cp:coreProperties>
</file>