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08" y="96"/>
      </p:cViewPr>
      <p:guideLst>
        <p:guide orient="horz" pos="2136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oard_top"/>
          <p:cNvPicPr>
            <a:picLocks noChangeAspect="1"/>
          </p:cNvPicPr>
          <p:nvPr/>
        </p:nvPicPr>
        <p:blipFill>
          <a:blip r:embed="rId3"/>
          <a:srcRect l="9644" t="16589" r="8633" b="21140"/>
          <a:stretch>
            <a:fillRect/>
          </a:stretch>
        </p:blipFill>
        <p:spPr>
          <a:xfrm rot="16200000">
            <a:off x="3450590" y="2533650"/>
            <a:ext cx="5289550" cy="1790065"/>
          </a:xfrm>
          <a:prstGeom prst="rect">
            <a:avLst/>
          </a:prstGeom>
        </p:spPr>
      </p:pic>
      <p:sp>
        <p:nvSpPr>
          <p:cNvPr id="118" name="圆角矩形 117"/>
          <p:cNvSpPr/>
          <p:nvPr/>
        </p:nvSpPr>
        <p:spPr>
          <a:xfrm>
            <a:off x="7116445" y="139382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B9</a:t>
            </a:r>
          </a:p>
        </p:txBody>
      </p:sp>
      <p:sp>
        <p:nvSpPr>
          <p:cNvPr id="121" name="圆角矩形 120"/>
          <p:cNvSpPr/>
          <p:nvPr/>
        </p:nvSpPr>
        <p:spPr>
          <a:xfrm>
            <a:off x="7116445" y="164592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B8</a:t>
            </a:r>
            <a:endParaRPr lang="en-US" altLang="zh-CN" sz="1000">
              <a:sym typeface="+mn-ea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7116445" y="189801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B7</a:t>
            </a:r>
            <a:endParaRPr lang="en-US" altLang="zh-CN" sz="1000">
              <a:sym typeface="+mn-ea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7116445" y="215011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B6</a:t>
            </a:r>
            <a:endParaRPr lang="en-US" altLang="zh-CN" sz="1000">
              <a:sym typeface="+mn-ea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7116445" y="240220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B5</a:t>
            </a:r>
            <a:endParaRPr lang="en-US" altLang="zh-CN" sz="1000">
              <a:sym typeface="+mn-ea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7116445" y="265430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B4</a:t>
            </a:r>
            <a:endParaRPr lang="en-US" altLang="zh-CN" sz="1000">
              <a:sym typeface="+mn-ea"/>
            </a:endParaRPr>
          </a:p>
        </p:txBody>
      </p:sp>
      <p:sp>
        <p:nvSpPr>
          <p:cNvPr id="136" name="圆角矩形 135"/>
          <p:cNvSpPr/>
          <p:nvPr/>
        </p:nvSpPr>
        <p:spPr>
          <a:xfrm>
            <a:off x="7116445" y="290639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B3</a:t>
            </a:r>
            <a:endParaRPr lang="en-US" altLang="zh-CN" sz="1000">
              <a:sym typeface="+mn-ea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7116445" y="315849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C11</a:t>
            </a:r>
            <a:endParaRPr lang="en-US" altLang="zh-CN" sz="1000">
              <a:sym typeface="+mn-ea"/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7123430" y="341058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C10</a:t>
            </a:r>
            <a:endParaRPr lang="en-US" altLang="zh-CN" sz="1000">
              <a:sym typeface="+mn-ea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7123430" y="366268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A15</a:t>
            </a:r>
            <a:endParaRPr lang="en-US" altLang="zh-CN" sz="1000">
              <a:sym typeface="+mn-ea"/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7123430" y="391477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A12</a:t>
            </a:r>
            <a:endParaRPr lang="en-US" altLang="zh-CN" sz="1000">
              <a:sym typeface="+mn-ea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7123430" y="416687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A11</a:t>
            </a:r>
            <a:endParaRPr lang="en-US" altLang="zh-CN" sz="1000">
              <a:sym typeface="+mn-ea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7123430" y="441896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A10</a:t>
            </a:r>
            <a:endParaRPr lang="en-US" altLang="zh-CN" sz="1000">
              <a:sym typeface="+mn-ea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7116445" y="467106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A9</a:t>
            </a:r>
            <a:endParaRPr lang="en-US" altLang="zh-CN" sz="1000">
              <a:sym typeface="+mn-ea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7116445" y="492315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A8</a:t>
            </a:r>
            <a:endParaRPr lang="en-US" altLang="zh-CN" sz="1000">
              <a:sym typeface="+mn-ea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7116445" y="517525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C6</a:t>
            </a:r>
            <a:endParaRPr lang="en-US" altLang="zh-CN" sz="1000">
              <a:sym typeface="+mn-ea"/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7123430" y="542734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B15</a:t>
            </a:r>
            <a:endParaRPr lang="en-US" altLang="zh-CN" sz="1000">
              <a:sym typeface="+mn-ea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7123430" y="567944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B14</a:t>
            </a:r>
            <a:endParaRPr lang="en-US" altLang="zh-CN" sz="1000">
              <a:sym typeface="+mn-ea"/>
            </a:endParaRPr>
          </a:p>
        </p:txBody>
      </p:sp>
      <p:sp>
        <p:nvSpPr>
          <p:cNvPr id="173" name="圆角矩形 172"/>
          <p:cNvSpPr/>
          <p:nvPr/>
        </p:nvSpPr>
        <p:spPr>
          <a:xfrm>
            <a:off x="4175760" y="164592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C13</a:t>
            </a:r>
            <a:endParaRPr lang="en-US" altLang="zh-CN" sz="1000">
              <a:sym typeface="+mn-ea"/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4175760" y="189801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A0</a:t>
            </a:r>
            <a:endParaRPr lang="en-US" altLang="zh-CN" sz="1000">
              <a:sym typeface="+mn-ea"/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4175760" y="215011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</a:t>
            </a:r>
            <a:endParaRPr lang="en-US" altLang="zh-CN" sz="1000">
              <a:sym typeface="+mn-ea"/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4175760" y="240220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A2</a:t>
            </a:r>
            <a:endParaRPr lang="en-US" altLang="zh-CN" sz="1000">
              <a:sym typeface="+mn-ea"/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4175760" y="265430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A3</a:t>
            </a:r>
            <a:endParaRPr lang="en-US" altLang="zh-CN" sz="1000">
              <a:sym typeface="+mn-ea"/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4175760" y="290639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A4</a:t>
            </a:r>
            <a:endParaRPr lang="en-US" altLang="zh-CN" sz="1000">
              <a:sym typeface="+mn-ea"/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4175760" y="315849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A5</a:t>
            </a:r>
            <a:endParaRPr lang="en-US" altLang="zh-CN" sz="1000">
              <a:sym typeface="+mn-ea"/>
            </a:endParaRPr>
          </a:p>
        </p:txBody>
      </p:sp>
      <p:sp>
        <p:nvSpPr>
          <p:cNvPr id="180" name="圆角矩形 179"/>
          <p:cNvSpPr/>
          <p:nvPr/>
        </p:nvSpPr>
        <p:spPr>
          <a:xfrm>
            <a:off x="4182745" y="341058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A6</a:t>
            </a:r>
            <a:endParaRPr lang="en-US" altLang="zh-CN" sz="1000">
              <a:sym typeface="+mn-ea"/>
            </a:endParaRPr>
          </a:p>
        </p:txBody>
      </p:sp>
      <p:sp>
        <p:nvSpPr>
          <p:cNvPr id="181" name="圆角矩形 180"/>
          <p:cNvSpPr/>
          <p:nvPr/>
        </p:nvSpPr>
        <p:spPr>
          <a:xfrm>
            <a:off x="4182745" y="366268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A7</a:t>
            </a:r>
            <a:endParaRPr lang="en-US" altLang="zh-CN" sz="1000">
              <a:sym typeface="+mn-ea"/>
            </a:endParaRPr>
          </a:p>
        </p:txBody>
      </p:sp>
      <p:sp>
        <p:nvSpPr>
          <p:cNvPr id="182" name="圆角矩形 181"/>
          <p:cNvSpPr/>
          <p:nvPr/>
        </p:nvSpPr>
        <p:spPr>
          <a:xfrm>
            <a:off x="4182745" y="391477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C4</a:t>
            </a:r>
            <a:endParaRPr lang="en-US" altLang="zh-CN" sz="1000">
              <a:sym typeface="+mn-ea"/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4182745" y="416687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B0</a:t>
            </a:r>
            <a:endParaRPr lang="en-US" altLang="zh-CN" sz="1000">
              <a:sym typeface="+mn-ea"/>
            </a:endParaRPr>
          </a:p>
        </p:txBody>
      </p:sp>
      <p:sp>
        <p:nvSpPr>
          <p:cNvPr id="184" name="圆角矩形 183"/>
          <p:cNvSpPr/>
          <p:nvPr/>
        </p:nvSpPr>
        <p:spPr>
          <a:xfrm>
            <a:off x="4182745" y="441896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</a:t>
            </a:r>
            <a:endParaRPr lang="en-US" altLang="zh-CN" sz="1000">
              <a:sym typeface="+mn-ea"/>
            </a:endParaRPr>
          </a:p>
        </p:txBody>
      </p:sp>
      <p:sp>
        <p:nvSpPr>
          <p:cNvPr id="185" name="圆角矩形 184"/>
          <p:cNvSpPr/>
          <p:nvPr/>
        </p:nvSpPr>
        <p:spPr>
          <a:xfrm>
            <a:off x="4175760" y="467106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B2</a:t>
            </a:r>
            <a:endParaRPr lang="en-US" altLang="zh-CN" sz="1000">
              <a:sym typeface="+mn-ea"/>
            </a:endParaRPr>
          </a:p>
        </p:txBody>
      </p:sp>
      <p:sp>
        <p:nvSpPr>
          <p:cNvPr id="186" name="圆角矩形 185"/>
          <p:cNvSpPr/>
          <p:nvPr/>
        </p:nvSpPr>
        <p:spPr>
          <a:xfrm>
            <a:off x="4175760" y="492315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B10</a:t>
            </a:r>
            <a:endParaRPr lang="en-US" altLang="zh-CN" sz="1000">
              <a:sym typeface="+mn-ea"/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4175760" y="517525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B11</a:t>
            </a:r>
            <a:endParaRPr lang="en-US" altLang="zh-CN" sz="1000">
              <a:sym typeface="+mn-ea"/>
            </a:endParaRPr>
          </a:p>
        </p:txBody>
      </p:sp>
      <p:sp>
        <p:nvSpPr>
          <p:cNvPr id="188" name="圆角矩形 187"/>
          <p:cNvSpPr/>
          <p:nvPr/>
        </p:nvSpPr>
        <p:spPr>
          <a:xfrm>
            <a:off x="4182745" y="542734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B12</a:t>
            </a:r>
            <a:endParaRPr lang="en-US" altLang="zh-CN" sz="1000">
              <a:sym typeface="+mn-ea"/>
            </a:endParaRPr>
          </a:p>
        </p:txBody>
      </p:sp>
      <p:sp>
        <p:nvSpPr>
          <p:cNvPr id="189" name="圆角矩形 188"/>
          <p:cNvSpPr/>
          <p:nvPr/>
        </p:nvSpPr>
        <p:spPr>
          <a:xfrm>
            <a:off x="4182745" y="567944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B13</a:t>
            </a:r>
            <a:endParaRPr lang="en-US" altLang="zh-CN" sz="1000">
              <a:sym typeface="+mn-ea"/>
            </a:endParaRPr>
          </a:p>
        </p:txBody>
      </p:sp>
      <p:sp>
        <p:nvSpPr>
          <p:cNvPr id="190" name="圆角矩形 189"/>
          <p:cNvSpPr/>
          <p:nvPr/>
        </p:nvSpPr>
        <p:spPr>
          <a:xfrm>
            <a:off x="8124825" y="139382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USART3_TX</a:t>
            </a:r>
          </a:p>
        </p:txBody>
      </p:sp>
      <p:sp>
        <p:nvSpPr>
          <p:cNvPr id="191" name="圆角矩形 190"/>
          <p:cNvSpPr/>
          <p:nvPr/>
        </p:nvSpPr>
        <p:spPr>
          <a:xfrm>
            <a:off x="8124825" y="164592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USART3_RX</a:t>
            </a:r>
          </a:p>
        </p:txBody>
      </p:sp>
      <p:sp>
        <p:nvSpPr>
          <p:cNvPr id="192" name="圆角矩形 191"/>
          <p:cNvSpPr/>
          <p:nvPr/>
        </p:nvSpPr>
        <p:spPr>
          <a:xfrm>
            <a:off x="8124825" y="189801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USART1_RX</a:t>
            </a:r>
          </a:p>
        </p:txBody>
      </p:sp>
      <p:sp>
        <p:nvSpPr>
          <p:cNvPr id="193" name="圆角矩形 192"/>
          <p:cNvSpPr/>
          <p:nvPr/>
        </p:nvSpPr>
        <p:spPr>
          <a:xfrm>
            <a:off x="8124825" y="215011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USART1_TX</a:t>
            </a:r>
          </a:p>
        </p:txBody>
      </p:sp>
      <p:sp>
        <p:nvSpPr>
          <p:cNvPr id="194" name="圆角矩形 193"/>
          <p:cNvSpPr/>
          <p:nvPr/>
        </p:nvSpPr>
        <p:spPr>
          <a:xfrm>
            <a:off x="8124825" y="265430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USART2_RX</a:t>
            </a:r>
          </a:p>
        </p:txBody>
      </p:sp>
      <p:sp>
        <p:nvSpPr>
          <p:cNvPr id="195" name="圆角矩形 194"/>
          <p:cNvSpPr/>
          <p:nvPr/>
        </p:nvSpPr>
        <p:spPr>
          <a:xfrm>
            <a:off x="8124825" y="290639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USART2_TX</a:t>
            </a:r>
          </a:p>
        </p:txBody>
      </p:sp>
      <p:sp>
        <p:nvSpPr>
          <p:cNvPr id="196" name="圆角矩形 195"/>
          <p:cNvSpPr/>
          <p:nvPr/>
        </p:nvSpPr>
        <p:spPr>
          <a:xfrm>
            <a:off x="8124825" y="315849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USART3_RX</a:t>
            </a:r>
          </a:p>
        </p:txBody>
      </p:sp>
      <p:sp>
        <p:nvSpPr>
          <p:cNvPr id="197" name="圆角矩形 196"/>
          <p:cNvSpPr/>
          <p:nvPr/>
        </p:nvSpPr>
        <p:spPr>
          <a:xfrm>
            <a:off x="8124825" y="341058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USART3_TX</a:t>
            </a:r>
          </a:p>
        </p:txBody>
      </p:sp>
      <p:sp>
        <p:nvSpPr>
          <p:cNvPr id="198" name="圆角矩形 197"/>
          <p:cNvSpPr/>
          <p:nvPr/>
        </p:nvSpPr>
        <p:spPr>
          <a:xfrm>
            <a:off x="8124825" y="366268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USART2_RX</a:t>
            </a:r>
          </a:p>
        </p:txBody>
      </p:sp>
      <p:sp>
        <p:nvSpPr>
          <p:cNvPr id="199" name="圆角矩形 198"/>
          <p:cNvSpPr/>
          <p:nvPr/>
        </p:nvSpPr>
        <p:spPr>
          <a:xfrm>
            <a:off x="8124825" y="441896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USART1_RX</a:t>
            </a:r>
          </a:p>
        </p:txBody>
      </p:sp>
      <p:sp>
        <p:nvSpPr>
          <p:cNvPr id="200" name="圆角矩形 199"/>
          <p:cNvSpPr/>
          <p:nvPr/>
        </p:nvSpPr>
        <p:spPr>
          <a:xfrm>
            <a:off x="8124825" y="467106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USART1_TX</a:t>
            </a:r>
          </a:p>
        </p:txBody>
      </p:sp>
      <p:sp>
        <p:nvSpPr>
          <p:cNvPr id="202" name="圆角矩形 201"/>
          <p:cNvSpPr/>
          <p:nvPr/>
        </p:nvSpPr>
        <p:spPr>
          <a:xfrm>
            <a:off x="3089275" y="517525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USART3_RX</a:t>
            </a:r>
          </a:p>
        </p:txBody>
      </p:sp>
      <p:sp>
        <p:nvSpPr>
          <p:cNvPr id="203" name="圆角矩形 202"/>
          <p:cNvSpPr/>
          <p:nvPr/>
        </p:nvSpPr>
        <p:spPr>
          <a:xfrm>
            <a:off x="3089275" y="492315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USART3_TX</a:t>
            </a:r>
          </a:p>
        </p:txBody>
      </p:sp>
      <p:sp>
        <p:nvSpPr>
          <p:cNvPr id="204" name="圆角矩形 203"/>
          <p:cNvSpPr/>
          <p:nvPr/>
        </p:nvSpPr>
        <p:spPr>
          <a:xfrm>
            <a:off x="3089275" y="391477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USART1_TX</a:t>
            </a:r>
          </a:p>
        </p:txBody>
      </p:sp>
      <p:sp>
        <p:nvSpPr>
          <p:cNvPr id="205" name="圆角矩形 204"/>
          <p:cNvSpPr/>
          <p:nvPr/>
        </p:nvSpPr>
        <p:spPr>
          <a:xfrm>
            <a:off x="3089275" y="265430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USART2_RX</a:t>
            </a:r>
          </a:p>
        </p:txBody>
      </p:sp>
      <p:sp>
        <p:nvSpPr>
          <p:cNvPr id="206" name="圆角矩形 205"/>
          <p:cNvSpPr/>
          <p:nvPr/>
        </p:nvSpPr>
        <p:spPr>
          <a:xfrm>
            <a:off x="3089275" y="240220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USART2_TX</a:t>
            </a:r>
          </a:p>
        </p:txBody>
      </p:sp>
      <p:sp>
        <p:nvSpPr>
          <p:cNvPr id="207" name="圆角矩形 206"/>
          <p:cNvSpPr/>
          <p:nvPr/>
        </p:nvSpPr>
        <p:spPr>
          <a:xfrm>
            <a:off x="9216390" y="139382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I2C1_SDA</a:t>
            </a:r>
          </a:p>
        </p:txBody>
      </p:sp>
      <p:sp>
        <p:nvSpPr>
          <p:cNvPr id="208" name="圆角矩形 207"/>
          <p:cNvSpPr/>
          <p:nvPr/>
        </p:nvSpPr>
        <p:spPr>
          <a:xfrm>
            <a:off x="9216390" y="1645920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I2C1_SCL</a:t>
            </a:r>
          </a:p>
        </p:txBody>
      </p:sp>
      <p:sp>
        <p:nvSpPr>
          <p:cNvPr id="209" name="圆角矩形 208"/>
          <p:cNvSpPr/>
          <p:nvPr/>
        </p:nvSpPr>
        <p:spPr>
          <a:xfrm>
            <a:off x="9216390" y="189801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I2C1_SDA</a:t>
            </a:r>
          </a:p>
        </p:txBody>
      </p:sp>
      <p:sp>
        <p:nvSpPr>
          <p:cNvPr id="210" name="圆角矩形 209"/>
          <p:cNvSpPr/>
          <p:nvPr/>
        </p:nvSpPr>
        <p:spPr>
          <a:xfrm>
            <a:off x="8124825" y="240220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I2C3_SDA</a:t>
            </a:r>
          </a:p>
        </p:txBody>
      </p:sp>
      <p:sp>
        <p:nvSpPr>
          <p:cNvPr id="211" name="圆角矩形 210"/>
          <p:cNvSpPr/>
          <p:nvPr/>
        </p:nvSpPr>
        <p:spPr>
          <a:xfrm>
            <a:off x="9216390" y="3158490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I2C3_SDA</a:t>
            </a:r>
          </a:p>
        </p:txBody>
      </p:sp>
      <p:sp>
        <p:nvSpPr>
          <p:cNvPr id="212" name="圆角矩形 211"/>
          <p:cNvSpPr/>
          <p:nvPr/>
        </p:nvSpPr>
        <p:spPr>
          <a:xfrm>
            <a:off x="9216390" y="3662680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I2C1_SCL</a:t>
            </a:r>
          </a:p>
        </p:txBody>
      </p:sp>
      <p:sp>
        <p:nvSpPr>
          <p:cNvPr id="213" name="圆角矩形 212"/>
          <p:cNvSpPr/>
          <p:nvPr/>
        </p:nvSpPr>
        <p:spPr>
          <a:xfrm>
            <a:off x="9216390" y="4671060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I2C2_SCL</a:t>
            </a:r>
          </a:p>
        </p:txBody>
      </p:sp>
      <p:sp>
        <p:nvSpPr>
          <p:cNvPr id="214" name="圆角矩形 213"/>
          <p:cNvSpPr/>
          <p:nvPr/>
        </p:nvSpPr>
        <p:spPr>
          <a:xfrm>
            <a:off x="9216390" y="492315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I2C2_SDA</a:t>
            </a:r>
          </a:p>
        </p:txBody>
      </p:sp>
      <p:sp>
        <p:nvSpPr>
          <p:cNvPr id="215" name="圆角矩形 214"/>
          <p:cNvSpPr/>
          <p:nvPr/>
        </p:nvSpPr>
        <p:spPr>
          <a:xfrm>
            <a:off x="8124825" y="492315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I2C3_SCL</a:t>
            </a:r>
          </a:p>
        </p:txBody>
      </p:sp>
      <p:sp>
        <p:nvSpPr>
          <p:cNvPr id="216" name="圆角矩形 215"/>
          <p:cNvSpPr/>
          <p:nvPr/>
        </p:nvSpPr>
        <p:spPr>
          <a:xfrm>
            <a:off x="1990090" y="391477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I2C2_SCL</a:t>
            </a:r>
          </a:p>
        </p:txBody>
      </p:sp>
      <p:sp>
        <p:nvSpPr>
          <p:cNvPr id="217" name="圆角矩形 216"/>
          <p:cNvSpPr/>
          <p:nvPr/>
        </p:nvSpPr>
        <p:spPr>
          <a:xfrm>
            <a:off x="9216390" y="240220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SPI1_MOSI</a:t>
            </a:r>
          </a:p>
        </p:txBody>
      </p:sp>
      <p:sp>
        <p:nvSpPr>
          <p:cNvPr id="218" name="圆角矩形 217"/>
          <p:cNvSpPr/>
          <p:nvPr/>
        </p:nvSpPr>
        <p:spPr>
          <a:xfrm>
            <a:off x="10307955" y="240220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SPI3_MOSI</a:t>
            </a:r>
          </a:p>
        </p:txBody>
      </p:sp>
      <p:sp>
        <p:nvSpPr>
          <p:cNvPr id="219" name="圆角矩形 218"/>
          <p:cNvSpPr/>
          <p:nvPr/>
        </p:nvSpPr>
        <p:spPr>
          <a:xfrm>
            <a:off x="9216390" y="265430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SPI1_MISO</a:t>
            </a:r>
          </a:p>
        </p:txBody>
      </p:sp>
      <p:sp>
        <p:nvSpPr>
          <p:cNvPr id="220" name="圆角矩形 219"/>
          <p:cNvSpPr/>
          <p:nvPr/>
        </p:nvSpPr>
        <p:spPr>
          <a:xfrm>
            <a:off x="10307955" y="265430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SPI3_MISO</a:t>
            </a:r>
          </a:p>
        </p:txBody>
      </p:sp>
      <p:sp>
        <p:nvSpPr>
          <p:cNvPr id="221" name="圆角矩形 220"/>
          <p:cNvSpPr/>
          <p:nvPr/>
        </p:nvSpPr>
        <p:spPr>
          <a:xfrm>
            <a:off x="9216390" y="290639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SPI1_SCK</a:t>
            </a:r>
          </a:p>
        </p:txBody>
      </p:sp>
      <p:sp>
        <p:nvSpPr>
          <p:cNvPr id="222" name="圆角矩形 221"/>
          <p:cNvSpPr/>
          <p:nvPr/>
        </p:nvSpPr>
        <p:spPr>
          <a:xfrm>
            <a:off x="10307955" y="290639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SPI3_SCK</a:t>
            </a:r>
          </a:p>
        </p:txBody>
      </p:sp>
      <p:sp>
        <p:nvSpPr>
          <p:cNvPr id="223" name="圆角矩形 222"/>
          <p:cNvSpPr/>
          <p:nvPr/>
        </p:nvSpPr>
        <p:spPr>
          <a:xfrm>
            <a:off x="10307955" y="315849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SPI3_MISO</a:t>
            </a:r>
          </a:p>
        </p:txBody>
      </p:sp>
      <p:sp>
        <p:nvSpPr>
          <p:cNvPr id="224" name="圆角矩形 223"/>
          <p:cNvSpPr/>
          <p:nvPr/>
        </p:nvSpPr>
        <p:spPr>
          <a:xfrm>
            <a:off x="9216390" y="341058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SPI3_SCK</a:t>
            </a:r>
          </a:p>
        </p:txBody>
      </p:sp>
      <p:sp>
        <p:nvSpPr>
          <p:cNvPr id="225" name="圆角矩形 224"/>
          <p:cNvSpPr/>
          <p:nvPr/>
        </p:nvSpPr>
        <p:spPr>
          <a:xfrm>
            <a:off x="8124825" y="416687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SPI2_MOSI</a:t>
            </a:r>
          </a:p>
        </p:txBody>
      </p:sp>
      <p:sp>
        <p:nvSpPr>
          <p:cNvPr id="226" name="圆角矩形 225"/>
          <p:cNvSpPr/>
          <p:nvPr/>
        </p:nvSpPr>
        <p:spPr>
          <a:xfrm>
            <a:off x="9216390" y="441896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SPI2_MISO</a:t>
            </a:r>
          </a:p>
        </p:txBody>
      </p:sp>
      <p:sp>
        <p:nvSpPr>
          <p:cNvPr id="227" name="圆角矩形 226"/>
          <p:cNvSpPr/>
          <p:nvPr/>
        </p:nvSpPr>
        <p:spPr>
          <a:xfrm>
            <a:off x="8124825" y="542734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SPI2_MOSI</a:t>
            </a:r>
          </a:p>
        </p:txBody>
      </p:sp>
      <p:sp>
        <p:nvSpPr>
          <p:cNvPr id="228" name="圆角矩形 227"/>
          <p:cNvSpPr/>
          <p:nvPr/>
        </p:nvSpPr>
        <p:spPr>
          <a:xfrm>
            <a:off x="8124825" y="567944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SPI2_MISO</a:t>
            </a:r>
          </a:p>
        </p:txBody>
      </p:sp>
      <p:sp>
        <p:nvSpPr>
          <p:cNvPr id="229" name="圆角矩形 228"/>
          <p:cNvSpPr/>
          <p:nvPr/>
        </p:nvSpPr>
        <p:spPr>
          <a:xfrm>
            <a:off x="3089275" y="567944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SPI2_SCK</a:t>
            </a:r>
          </a:p>
        </p:txBody>
      </p:sp>
      <p:sp>
        <p:nvSpPr>
          <p:cNvPr id="230" name="圆角矩形 229"/>
          <p:cNvSpPr/>
          <p:nvPr/>
        </p:nvSpPr>
        <p:spPr>
          <a:xfrm>
            <a:off x="3089275" y="366268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SPI1_MOSI</a:t>
            </a:r>
          </a:p>
        </p:txBody>
      </p:sp>
      <p:sp>
        <p:nvSpPr>
          <p:cNvPr id="231" name="圆角矩形 230"/>
          <p:cNvSpPr/>
          <p:nvPr/>
        </p:nvSpPr>
        <p:spPr>
          <a:xfrm>
            <a:off x="3089275" y="341058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SPI1_MISO</a:t>
            </a:r>
          </a:p>
        </p:txBody>
      </p:sp>
      <p:sp>
        <p:nvSpPr>
          <p:cNvPr id="232" name="圆角矩形 231"/>
          <p:cNvSpPr/>
          <p:nvPr/>
        </p:nvSpPr>
        <p:spPr>
          <a:xfrm>
            <a:off x="3089275" y="315849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SPI1_SCK</a:t>
            </a:r>
          </a:p>
        </p:txBody>
      </p:sp>
      <p:sp>
        <p:nvSpPr>
          <p:cNvPr id="233" name="矩形 232"/>
          <p:cNvSpPr/>
          <p:nvPr/>
        </p:nvSpPr>
        <p:spPr>
          <a:xfrm>
            <a:off x="278448" y="262255"/>
            <a:ext cx="322516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引脚功能</a:t>
            </a:r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串行接口</a:t>
            </a:r>
          </a:p>
        </p:txBody>
      </p:sp>
      <p:sp>
        <p:nvSpPr>
          <p:cNvPr id="234" name="圆角矩形 233"/>
          <p:cNvSpPr/>
          <p:nvPr/>
        </p:nvSpPr>
        <p:spPr>
          <a:xfrm>
            <a:off x="556895" y="155130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</a:t>
            </a:r>
          </a:p>
        </p:txBody>
      </p:sp>
      <p:sp>
        <p:nvSpPr>
          <p:cNvPr id="235" name="圆角矩形 234"/>
          <p:cNvSpPr/>
          <p:nvPr/>
        </p:nvSpPr>
        <p:spPr>
          <a:xfrm>
            <a:off x="556895" y="975995"/>
            <a:ext cx="96520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</a:p>
        </p:txBody>
      </p:sp>
      <p:sp>
        <p:nvSpPr>
          <p:cNvPr id="236" name="圆角矩形 235"/>
          <p:cNvSpPr/>
          <p:nvPr/>
        </p:nvSpPr>
        <p:spPr>
          <a:xfrm>
            <a:off x="556895" y="126365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</a:t>
            </a:r>
          </a:p>
        </p:txBody>
      </p:sp>
      <p:sp>
        <p:nvSpPr>
          <p:cNvPr id="237" name="圆角矩形 236"/>
          <p:cNvSpPr/>
          <p:nvPr/>
        </p:nvSpPr>
        <p:spPr>
          <a:xfrm>
            <a:off x="556895" y="183705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oard_top"/>
          <p:cNvPicPr>
            <a:picLocks noChangeAspect="1"/>
          </p:cNvPicPr>
          <p:nvPr/>
        </p:nvPicPr>
        <p:blipFill>
          <a:blip r:embed="rId3"/>
          <a:srcRect l="9644" t="16589" r="8633" b="21140"/>
          <a:stretch>
            <a:fillRect/>
          </a:stretch>
        </p:blipFill>
        <p:spPr>
          <a:xfrm rot="16200000">
            <a:off x="3450590" y="2533650"/>
            <a:ext cx="5289550" cy="1790065"/>
          </a:xfrm>
          <a:prstGeom prst="rect">
            <a:avLst/>
          </a:prstGeom>
        </p:spPr>
      </p:pic>
      <p:sp>
        <p:nvSpPr>
          <p:cNvPr id="118" name="圆角矩形 117"/>
          <p:cNvSpPr/>
          <p:nvPr/>
        </p:nvSpPr>
        <p:spPr>
          <a:xfrm>
            <a:off x="7116445" y="139382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B9</a:t>
            </a:r>
          </a:p>
        </p:txBody>
      </p:sp>
      <p:sp>
        <p:nvSpPr>
          <p:cNvPr id="121" name="圆角矩形 120"/>
          <p:cNvSpPr/>
          <p:nvPr/>
        </p:nvSpPr>
        <p:spPr>
          <a:xfrm>
            <a:off x="7116445" y="164592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B8</a:t>
            </a:r>
            <a:endParaRPr lang="en-US" altLang="zh-CN" sz="1000">
              <a:sym typeface="+mn-ea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7116445" y="189801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B7</a:t>
            </a:r>
            <a:endParaRPr lang="en-US" altLang="zh-CN" sz="1000">
              <a:sym typeface="+mn-ea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7116445" y="215011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B6</a:t>
            </a:r>
            <a:endParaRPr lang="en-US" altLang="zh-CN" sz="1000">
              <a:sym typeface="+mn-ea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7116445" y="240220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B5</a:t>
            </a:r>
            <a:endParaRPr lang="en-US" altLang="zh-CN" sz="1000">
              <a:sym typeface="+mn-ea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7116445" y="265430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B4</a:t>
            </a:r>
            <a:endParaRPr lang="en-US" altLang="zh-CN" sz="1000">
              <a:sym typeface="+mn-ea"/>
            </a:endParaRPr>
          </a:p>
        </p:txBody>
      </p:sp>
      <p:sp>
        <p:nvSpPr>
          <p:cNvPr id="136" name="圆角矩形 135"/>
          <p:cNvSpPr/>
          <p:nvPr/>
        </p:nvSpPr>
        <p:spPr>
          <a:xfrm>
            <a:off x="7116445" y="290639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B3</a:t>
            </a:r>
            <a:endParaRPr lang="en-US" altLang="zh-CN" sz="1000">
              <a:sym typeface="+mn-ea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7116445" y="315849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C11</a:t>
            </a:r>
            <a:endParaRPr lang="en-US" altLang="zh-CN" sz="1000">
              <a:sym typeface="+mn-ea"/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7123430" y="341058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C10</a:t>
            </a:r>
            <a:endParaRPr lang="en-US" altLang="zh-CN" sz="1000">
              <a:sym typeface="+mn-ea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7123430" y="366268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A15</a:t>
            </a:r>
            <a:endParaRPr lang="en-US" altLang="zh-CN" sz="1000">
              <a:sym typeface="+mn-ea"/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7123430" y="391477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A12</a:t>
            </a:r>
            <a:endParaRPr lang="en-US" altLang="zh-CN" sz="1000">
              <a:sym typeface="+mn-ea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7123430" y="416687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A11</a:t>
            </a:r>
            <a:endParaRPr lang="en-US" altLang="zh-CN" sz="1000">
              <a:sym typeface="+mn-ea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7123430" y="441896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A10</a:t>
            </a:r>
            <a:endParaRPr lang="en-US" altLang="zh-CN" sz="1000">
              <a:sym typeface="+mn-ea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7116445" y="467106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A9</a:t>
            </a:r>
            <a:endParaRPr lang="en-US" altLang="zh-CN" sz="1000">
              <a:sym typeface="+mn-ea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7116445" y="492315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A8</a:t>
            </a:r>
            <a:endParaRPr lang="en-US" altLang="zh-CN" sz="1000">
              <a:sym typeface="+mn-ea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7116445" y="517525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C6</a:t>
            </a:r>
            <a:endParaRPr lang="en-US" altLang="zh-CN" sz="1000">
              <a:sym typeface="+mn-ea"/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7123430" y="542734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B15</a:t>
            </a:r>
            <a:endParaRPr lang="en-US" altLang="zh-CN" sz="1000">
              <a:sym typeface="+mn-ea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7123430" y="567944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B14</a:t>
            </a:r>
            <a:endParaRPr lang="en-US" altLang="zh-CN" sz="1000">
              <a:sym typeface="+mn-ea"/>
            </a:endParaRPr>
          </a:p>
        </p:txBody>
      </p:sp>
      <p:sp>
        <p:nvSpPr>
          <p:cNvPr id="173" name="圆角矩形 172"/>
          <p:cNvSpPr/>
          <p:nvPr/>
        </p:nvSpPr>
        <p:spPr>
          <a:xfrm>
            <a:off x="4175760" y="164592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C13</a:t>
            </a:r>
            <a:endParaRPr lang="en-US" altLang="zh-CN" sz="1000">
              <a:sym typeface="+mn-ea"/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4175760" y="189801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A0</a:t>
            </a:r>
            <a:endParaRPr lang="en-US" altLang="zh-CN" sz="1000">
              <a:sym typeface="+mn-ea"/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4175760" y="215011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</a:t>
            </a:r>
            <a:endParaRPr lang="en-US" altLang="zh-CN" sz="1000">
              <a:sym typeface="+mn-ea"/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4175760" y="240220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A2</a:t>
            </a:r>
            <a:endParaRPr lang="en-US" altLang="zh-CN" sz="1000">
              <a:sym typeface="+mn-ea"/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4175760" y="265430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A3</a:t>
            </a:r>
            <a:endParaRPr lang="en-US" altLang="zh-CN" sz="1000">
              <a:sym typeface="+mn-ea"/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4175760" y="290639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A4</a:t>
            </a:r>
            <a:endParaRPr lang="en-US" altLang="zh-CN" sz="1000">
              <a:sym typeface="+mn-ea"/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4175760" y="315849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A5</a:t>
            </a:r>
            <a:endParaRPr lang="en-US" altLang="zh-CN" sz="1000">
              <a:sym typeface="+mn-ea"/>
            </a:endParaRPr>
          </a:p>
        </p:txBody>
      </p:sp>
      <p:sp>
        <p:nvSpPr>
          <p:cNvPr id="180" name="圆角矩形 179"/>
          <p:cNvSpPr/>
          <p:nvPr/>
        </p:nvSpPr>
        <p:spPr>
          <a:xfrm>
            <a:off x="4182745" y="341058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A6</a:t>
            </a:r>
            <a:endParaRPr lang="en-US" altLang="zh-CN" sz="1000">
              <a:sym typeface="+mn-ea"/>
            </a:endParaRPr>
          </a:p>
        </p:txBody>
      </p:sp>
      <p:sp>
        <p:nvSpPr>
          <p:cNvPr id="181" name="圆角矩形 180"/>
          <p:cNvSpPr/>
          <p:nvPr/>
        </p:nvSpPr>
        <p:spPr>
          <a:xfrm>
            <a:off x="4182745" y="366268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A7</a:t>
            </a:r>
            <a:endParaRPr lang="en-US" altLang="zh-CN" sz="1000">
              <a:sym typeface="+mn-ea"/>
            </a:endParaRPr>
          </a:p>
        </p:txBody>
      </p:sp>
      <p:sp>
        <p:nvSpPr>
          <p:cNvPr id="182" name="圆角矩形 181"/>
          <p:cNvSpPr/>
          <p:nvPr/>
        </p:nvSpPr>
        <p:spPr>
          <a:xfrm>
            <a:off x="4182745" y="391477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C4</a:t>
            </a:r>
            <a:endParaRPr lang="en-US" altLang="zh-CN" sz="1000">
              <a:sym typeface="+mn-ea"/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4182745" y="416687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B0</a:t>
            </a:r>
            <a:endParaRPr lang="en-US" altLang="zh-CN" sz="1000">
              <a:sym typeface="+mn-ea"/>
            </a:endParaRPr>
          </a:p>
        </p:txBody>
      </p:sp>
      <p:sp>
        <p:nvSpPr>
          <p:cNvPr id="184" name="圆角矩形 183"/>
          <p:cNvSpPr/>
          <p:nvPr/>
        </p:nvSpPr>
        <p:spPr>
          <a:xfrm>
            <a:off x="4182745" y="441896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</a:t>
            </a:r>
            <a:endParaRPr lang="en-US" altLang="zh-CN" sz="1000">
              <a:sym typeface="+mn-ea"/>
            </a:endParaRPr>
          </a:p>
        </p:txBody>
      </p:sp>
      <p:sp>
        <p:nvSpPr>
          <p:cNvPr id="185" name="圆角矩形 184"/>
          <p:cNvSpPr/>
          <p:nvPr/>
        </p:nvSpPr>
        <p:spPr>
          <a:xfrm>
            <a:off x="4175760" y="467106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B2</a:t>
            </a:r>
            <a:endParaRPr lang="en-US" altLang="zh-CN" sz="1000">
              <a:sym typeface="+mn-ea"/>
            </a:endParaRPr>
          </a:p>
        </p:txBody>
      </p:sp>
      <p:sp>
        <p:nvSpPr>
          <p:cNvPr id="186" name="圆角矩形 185"/>
          <p:cNvSpPr/>
          <p:nvPr/>
        </p:nvSpPr>
        <p:spPr>
          <a:xfrm>
            <a:off x="4175760" y="492315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B10</a:t>
            </a:r>
            <a:endParaRPr lang="en-US" altLang="zh-CN" sz="1000">
              <a:sym typeface="+mn-ea"/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4175760" y="517525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B11</a:t>
            </a:r>
            <a:endParaRPr lang="en-US" altLang="zh-CN" sz="1000">
              <a:sym typeface="+mn-ea"/>
            </a:endParaRPr>
          </a:p>
        </p:txBody>
      </p:sp>
      <p:sp>
        <p:nvSpPr>
          <p:cNvPr id="188" name="圆角矩形 187"/>
          <p:cNvSpPr/>
          <p:nvPr/>
        </p:nvSpPr>
        <p:spPr>
          <a:xfrm>
            <a:off x="4182745" y="542734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B12</a:t>
            </a:r>
            <a:endParaRPr lang="en-US" altLang="zh-CN" sz="1000">
              <a:sym typeface="+mn-ea"/>
            </a:endParaRPr>
          </a:p>
        </p:txBody>
      </p:sp>
      <p:sp>
        <p:nvSpPr>
          <p:cNvPr id="189" name="圆角矩形 188"/>
          <p:cNvSpPr/>
          <p:nvPr/>
        </p:nvSpPr>
        <p:spPr>
          <a:xfrm>
            <a:off x="4182745" y="567944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B13</a:t>
            </a:r>
            <a:endParaRPr lang="en-US" altLang="zh-CN" sz="1000">
              <a:sym typeface="+mn-ea"/>
            </a:endParaRPr>
          </a:p>
        </p:txBody>
      </p:sp>
      <p:sp>
        <p:nvSpPr>
          <p:cNvPr id="190" name="圆角矩形 189"/>
          <p:cNvSpPr/>
          <p:nvPr/>
        </p:nvSpPr>
        <p:spPr>
          <a:xfrm>
            <a:off x="8124825" y="139382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USART3_TX</a:t>
            </a:r>
          </a:p>
        </p:txBody>
      </p:sp>
      <p:sp>
        <p:nvSpPr>
          <p:cNvPr id="191" name="圆角矩形 190"/>
          <p:cNvSpPr/>
          <p:nvPr/>
        </p:nvSpPr>
        <p:spPr>
          <a:xfrm>
            <a:off x="8124825" y="164592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USART3_RX</a:t>
            </a:r>
          </a:p>
        </p:txBody>
      </p:sp>
      <p:sp>
        <p:nvSpPr>
          <p:cNvPr id="192" name="圆角矩形 191"/>
          <p:cNvSpPr/>
          <p:nvPr/>
        </p:nvSpPr>
        <p:spPr>
          <a:xfrm>
            <a:off x="8124825" y="189801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USART1_RX</a:t>
            </a:r>
          </a:p>
        </p:txBody>
      </p:sp>
      <p:sp>
        <p:nvSpPr>
          <p:cNvPr id="193" name="圆角矩形 192"/>
          <p:cNvSpPr/>
          <p:nvPr/>
        </p:nvSpPr>
        <p:spPr>
          <a:xfrm>
            <a:off x="8124825" y="215011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USART1_TX</a:t>
            </a:r>
          </a:p>
        </p:txBody>
      </p:sp>
      <p:sp>
        <p:nvSpPr>
          <p:cNvPr id="194" name="圆角矩形 193"/>
          <p:cNvSpPr/>
          <p:nvPr/>
        </p:nvSpPr>
        <p:spPr>
          <a:xfrm>
            <a:off x="8124825" y="265430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USART2_RX</a:t>
            </a:r>
          </a:p>
        </p:txBody>
      </p:sp>
      <p:sp>
        <p:nvSpPr>
          <p:cNvPr id="195" name="圆角矩形 194"/>
          <p:cNvSpPr/>
          <p:nvPr/>
        </p:nvSpPr>
        <p:spPr>
          <a:xfrm>
            <a:off x="8124825" y="290639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USART2_TX</a:t>
            </a:r>
          </a:p>
        </p:txBody>
      </p:sp>
      <p:sp>
        <p:nvSpPr>
          <p:cNvPr id="196" name="圆角矩形 195"/>
          <p:cNvSpPr/>
          <p:nvPr/>
        </p:nvSpPr>
        <p:spPr>
          <a:xfrm>
            <a:off x="8124825" y="315849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USART3_RX</a:t>
            </a:r>
          </a:p>
        </p:txBody>
      </p:sp>
      <p:sp>
        <p:nvSpPr>
          <p:cNvPr id="197" name="圆角矩形 196"/>
          <p:cNvSpPr/>
          <p:nvPr/>
        </p:nvSpPr>
        <p:spPr>
          <a:xfrm>
            <a:off x="8124825" y="341058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USART3_TX</a:t>
            </a:r>
          </a:p>
        </p:txBody>
      </p:sp>
      <p:sp>
        <p:nvSpPr>
          <p:cNvPr id="198" name="圆角矩形 197"/>
          <p:cNvSpPr/>
          <p:nvPr/>
        </p:nvSpPr>
        <p:spPr>
          <a:xfrm>
            <a:off x="8124825" y="366268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USART2_RX</a:t>
            </a:r>
          </a:p>
        </p:txBody>
      </p:sp>
      <p:sp>
        <p:nvSpPr>
          <p:cNvPr id="199" name="圆角矩形 198"/>
          <p:cNvSpPr/>
          <p:nvPr/>
        </p:nvSpPr>
        <p:spPr>
          <a:xfrm>
            <a:off x="8124825" y="441896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USART1_RX</a:t>
            </a:r>
          </a:p>
        </p:txBody>
      </p:sp>
      <p:sp>
        <p:nvSpPr>
          <p:cNvPr id="200" name="圆角矩形 199"/>
          <p:cNvSpPr/>
          <p:nvPr/>
        </p:nvSpPr>
        <p:spPr>
          <a:xfrm>
            <a:off x="8124825" y="467106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USART1_TX</a:t>
            </a:r>
          </a:p>
        </p:txBody>
      </p:sp>
      <p:sp>
        <p:nvSpPr>
          <p:cNvPr id="202" name="圆角矩形 201"/>
          <p:cNvSpPr/>
          <p:nvPr/>
        </p:nvSpPr>
        <p:spPr>
          <a:xfrm>
            <a:off x="3089275" y="517525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USART3_RX</a:t>
            </a:r>
          </a:p>
        </p:txBody>
      </p:sp>
      <p:sp>
        <p:nvSpPr>
          <p:cNvPr id="203" name="圆角矩形 202"/>
          <p:cNvSpPr/>
          <p:nvPr/>
        </p:nvSpPr>
        <p:spPr>
          <a:xfrm>
            <a:off x="3089275" y="492315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USART3_TX</a:t>
            </a:r>
          </a:p>
        </p:txBody>
      </p:sp>
      <p:sp>
        <p:nvSpPr>
          <p:cNvPr id="204" name="圆角矩形 203"/>
          <p:cNvSpPr/>
          <p:nvPr/>
        </p:nvSpPr>
        <p:spPr>
          <a:xfrm>
            <a:off x="3089275" y="391477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USART1_TX</a:t>
            </a:r>
          </a:p>
        </p:txBody>
      </p:sp>
      <p:sp>
        <p:nvSpPr>
          <p:cNvPr id="205" name="圆角矩形 204"/>
          <p:cNvSpPr/>
          <p:nvPr/>
        </p:nvSpPr>
        <p:spPr>
          <a:xfrm>
            <a:off x="3089275" y="265430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USART2_RX</a:t>
            </a:r>
          </a:p>
        </p:txBody>
      </p:sp>
      <p:sp>
        <p:nvSpPr>
          <p:cNvPr id="206" name="圆角矩形 205"/>
          <p:cNvSpPr/>
          <p:nvPr/>
        </p:nvSpPr>
        <p:spPr>
          <a:xfrm>
            <a:off x="3089275" y="240220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USART2_TX</a:t>
            </a:r>
          </a:p>
        </p:txBody>
      </p:sp>
      <p:sp>
        <p:nvSpPr>
          <p:cNvPr id="207" name="圆角矩形 206"/>
          <p:cNvSpPr/>
          <p:nvPr/>
        </p:nvSpPr>
        <p:spPr>
          <a:xfrm>
            <a:off x="9216390" y="139382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I2C1_SDA</a:t>
            </a:r>
          </a:p>
        </p:txBody>
      </p:sp>
      <p:sp>
        <p:nvSpPr>
          <p:cNvPr id="208" name="圆角矩形 207"/>
          <p:cNvSpPr/>
          <p:nvPr/>
        </p:nvSpPr>
        <p:spPr>
          <a:xfrm>
            <a:off x="9216390" y="1645920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I2C1_SCL</a:t>
            </a:r>
          </a:p>
        </p:txBody>
      </p:sp>
      <p:sp>
        <p:nvSpPr>
          <p:cNvPr id="209" name="圆角矩形 208"/>
          <p:cNvSpPr/>
          <p:nvPr/>
        </p:nvSpPr>
        <p:spPr>
          <a:xfrm>
            <a:off x="9216390" y="189801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I2C1_SDA</a:t>
            </a:r>
          </a:p>
        </p:txBody>
      </p:sp>
      <p:sp>
        <p:nvSpPr>
          <p:cNvPr id="210" name="圆角矩形 209"/>
          <p:cNvSpPr/>
          <p:nvPr/>
        </p:nvSpPr>
        <p:spPr>
          <a:xfrm>
            <a:off x="8124825" y="240220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I2C3_SDA</a:t>
            </a:r>
          </a:p>
        </p:txBody>
      </p:sp>
      <p:sp>
        <p:nvSpPr>
          <p:cNvPr id="211" name="圆角矩形 210"/>
          <p:cNvSpPr/>
          <p:nvPr/>
        </p:nvSpPr>
        <p:spPr>
          <a:xfrm>
            <a:off x="9216390" y="3158490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I2C3_SDA</a:t>
            </a:r>
          </a:p>
        </p:txBody>
      </p:sp>
      <p:sp>
        <p:nvSpPr>
          <p:cNvPr id="212" name="圆角矩形 211"/>
          <p:cNvSpPr/>
          <p:nvPr/>
        </p:nvSpPr>
        <p:spPr>
          <a:xfrm>
            <a:off x="9216390" y="3662680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I2C1_SCL</a:t>
            </a:r>
          </a:p>
        </p:txBody>
      </p:sp>
      <p:sp>
        <p:nvSpPr>
          <p:cNvPr id="213" name="圆角矩形 212"/>
          <p:cNvSpPr/>
          <p:nvPr/>
        </p:nvSpPr>
        <p:spPr>
          <a:xfrm>
            <a:off x="9216390" y="4671060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I2C2_SCL</a:t>
            </a:r>
          </a:p>
        </p:txBody>
      </p:sp>
      <p:sp>
        <p:nvSpPr>
          <p:cNvPr id="214" name="圆角矩形 213"/>
          <p:cNvSpPr/>
          <p:nvPr/>
        </p:nvSpPr>
        <p:spPr>
          <a:xfrm>
            <a:off x="9216390" y="492315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I2C2_SDA</a:t>
            </a:r>
          </a:p>
        </p:txBody>
      </p:sp>
      <p:sp>
        <p:nvSpPr>
          <p:cNvPr id="215" name="圆角矩形 214"/>
          <p:cNvSpPr/>
          <p:nvPr/>
        </p:nvSpPr>
        <p:spPr>
          <a:xfrm>
            <a:off x="8124825" y="492315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I2C3_SCL</a:t>
            </a:r>
          </a:p>
        </p:txBody>
      </p:sp>
      <p:sp>
        <p:nvSpPr>
          <p:cNvPr id="216" name="圆角矩形 215"/>
          <p:cNvSpPr/>
          <p:nvPr/>
        </p:nvSpPr>
        <p:spPr>
          <a:xfrm>
            <a:off x="1990090" y="391477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I2C2_SCL</a:t>
            </a:r>
          </a:p>
        </p:txBody>
      </p:sp>
      <p:sp>
        <p:nvSpPr>
          <p:cNvPr id="217" name="圆角矩形 216"/>
          <p:cNvSpPr/>
          <p:nvPr/>
        </p:nvSpPr>
        <p:spPr>
          <a:xfrm>
            <a:off x="9216390" y="240220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SPI1_MOSI</a:t>
            </a:r>
          </a:p>
        </p:txBody>
      </p:sp>
      <p:sp>
        <p:nvSpPr>
          <p:cNvPr id="218" name="圆角矩形 217"/>
          <p:cNvSpPr/>
          <p:nvPr/>
        </p:nvSpPr>
        <p:spPr>
          <a:xfrm>
            <a:off x="10307955" y="240220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SPI3_MOSI</a:t>
            </a:r>
          </a:p>
        </p:txBody>
      </p:sp>
      <p:sp>
        <p:nvSpPr>
          <p:cNvPr id="219" name="圆角矩形 218"/>
          <p:cNvSpPr/>
          <p:nvPr/>
        </p:nvSpPr>
        <p:spPr>
          <a:xfrm>
            <a:off x="9216390" y="265430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SPI1_MISO</a:t>
            </a:r>
          </a:p>
        </p:txBody>
      </p:sp>
      <p:sp>
        <p:nvSpPr>
          <p:cNvPr id="220" name="圆角矩形 219"/>
          <p:cNvSpPr/>
          <p:nvPr/>
        </p:nvSpPr>
        <p:spPr>
          <a:xfrm>
            <a:off x="10307955" y="265430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SPI3_MISO</a:t>
            </a:r>
          </a:p>
        </p:txBody>
      </p:sp>
      <p:sp>
        <p:nvSpPr>
          <p:cNvPr id="221" name="圆角矩形 220"/>
          <p:cNvSpPr/>
          <p:nvPr/>
        </p:nvSpPr>
        <p:spPr>
          <a:xfrm>
            <a:off x="9216390" y="290639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SPI1_SCK</a:t>
            </a:r>
          </a:p>
        </p:txBody>
      </p:sp>
      <p:sp>
        <p:nvSpPr>
          <p:cNvPr id="222" name="圆角矩形 221"/>
          <p:cNvSpPr/>
          <p:nvPr/>
        </p:nvSpPr>
        <p:spPr>
          <a:xfrm>
            <a:off x="10307955" y="290639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SPI3_SCK</a:t>
            </a:r>
          </a:p>
        </p:txBody>
      </p:sp>
      <p:sp>
        <p:nvSpPr>
          <p:cNvPr id="223" name="圆角矩形 222"/>
          <p:cNvSpPr/>
          <p:nvPr/>
        </p:nvSpPr>
        <p:spPr>
          <a:xfrm>
            <a:off x="10307955" y="315849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SPI3_MISO</a:t>
            </a:r>
          </a:p>
        </p:txBody>
      </p:sp>
      <p:sp>
        <p:nvSpPr>
          <p:cNvPr id="224" name="圆角矩形 223"/>
          <p:cNvSpPr/>
          <p:nvPr/>
        </p:nvSpPr>
        <p:spPr>
          <a:xfrm>
            <a:off x="9216390" y="341058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SPI3_SCK</a:t>
            </a:r>
          </a:p>
        </p:txBody>
      </p:sp>
      <p:sp>
        <p:nvSpPr>
          <p:cNvPr id="225" name="圆角矩形 224"/>
          <p:cNvSpPr/>
          <p:nvPr/>
        </p:nvSpPr>
        <p:spPr>
          <a:xfrm>
            <a:off x="8124825" y="416687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SPI2_MOSI</a:t>
            </a:r>
          </a:p>
        </p:txBody>
      </p:sp>
      <p:sp>
        <p:nvSpPr>
          <p:cNvPr id="226" name="圆角矩形 225"/>
          <p:cNvSpPr/>
          <p:nvPr/>
        </p:nvSpPr>
        <p:spPr>
          <a:xfrm>
            <a:off x="9216390" y="441896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SPI2_MISO</a:t>
            </a:r>
          </a:p>
        </p:txBody>
      </p:sp>
      <p:sp>
        <p:nvSpPr>
          <p:cNvPr id="227" name="圆角矩形 226"/>
          <p:cNvSpPr/>
          <p:nvPr/>
        </p:nvSpPr>
        <p:spPr>
          <a:xfrm>
            <a:off x="8124825" y="542734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SPI2_MOSI</a:t>
            </a:r>
          </a:p>
        </p:txBody>
      </p:sp>
      <p:sp>
        <p:nvSpPr>
          <p:cNvPr id="228" name="圆角矩形 227"/>
          <p:cNvSpPr/>
          <p:nvPr/>
        </p:nvSpPr>
        <p:spPr>
          <a:xfrm>
            <a:off x="8124825" y="567944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SPI2_MISO</a:t>
            </a:r>
          </a:p>
        </p:txBody>
      </p:sp>
      <p:sp>
        <p:nvSpPr>
          <p:cNvPr id="229" name="圆角矩形 228"/>
          <p:cNvSpPr/>
          <p:nvPr/>
        </p:nvSpPr>
        <p:spPr>
          <a:xfrm>
            <a:off x="3089275" y="567944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SPI2_SCK</a:t>
            </a:r>
          </a:p>
        </p:txBody>
      </p:sp>
      <p:sp>
        <p:nvSpPr>
          <p:cNvPr id="230" name="圆角矩形 229"/>
          <p:cNvSpPr/>
          <p:nvPr/>
        </p:nvSpPr>
        <p:spPr>
          <a:xfrm>
            <a:off x="3089275" y="366268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SPI1_MOSI</a:t>
            </a:r>
          </a:p>
        </p:txBody>
      </p:sp>
      <p:sp>
        <p:nvSpPr>
          <p:cNvPr id="231" name="圆角矩形 230"/>
          <p:cNvSpPr/>
          <p:nvPr/>
        </p:nvSpPr>
        <p:spPr>
          <a:xfrm>
            <a:off x="3089275" y="341058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SPI1_MISO</a:t>
            </a:r>
          </a:p>
        </p:txBody>
      </p:sp>
      <p:sp>
        <p:nvSpPr>
          <p:cNvPr id="232" name="圆角矩形 231"/>
          <p:cNvSpPr/>
          <p:nvPr/>
        </p:nvSpPr>
        <p:spPr>
          <a:xfrm>
            <a:off x="3089275" y="315849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SPI1_SCK</a:t>
            </a:r>
          </a:p>
        </p:txBody>
      </p:sp>
      <p:sp>
        <p:nvSpPr>
          <p:cNvPr id="233" name="矩形 232"/>
          <p:cNvSpPr/>
          <p:nvPr/>
        </p:nvSpPr>
        <p:spPr>
          <a:xfrm>
            <a:off x="303213" y="262255"/>
            <a:ext cx="36391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引脚功能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_AD/DA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转换</a:t>
            </a:r>
          </a:p>
        </p:txBody>
      </p:sp>
      <p:sp>
        <p:nvSpPr>
          <p:cNvPr id="234" name="圆角矩形 233"/>
          <p:cNvSpPr/>
          <p:nvPr/>
        </p:nvSpPr>
        <p:spPr>
          <a:xfrm>
            <a:off x="556895" y="155130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</a:t>
            </a:r>
          </a:p>
        </p:txBody>
      </p:sp>
      <p:sp>
        <p:nvSpPr>
          <p:cNvPr id="235" name="圆角矩形 234"/>
          <p:cNvSpPr/>
          <p:nvPr/>
        </p:nvSpPr>
        <p:spPr>
          <a:xfrm>
            <a:off x="556895" y="975995"/>
            <a:ext cx="96520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</a:p>
        </p:txBody>
      </p:sp>
      <p:sp>
        <p:nvSpPr>
          <p:cNvPr id="236" name="圆角矩形 235"/>
          <p:cNvSpPr/>
          <p:nvPr/>
        </p:nvSpPr>
        <p:spPr>
          <a:xfrm>
            <a:off x="556895" y="126365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</a:t>
            </a:r>
          </a:p>
        </p:txBody>
      </p:sp>
      <p:sp>
        <p:nvSpPr>
          <p:cNvPr id="237" name="圆角矩形 236"/>
          <p:cNvSpPr/>
          <p:nvPr/>
        </p:nvSpPr>
        <p:spPr>
          <a:xfrm>
            <a:off x="556895" y="183705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oard_top"/>
          <p:cNvPicPr>
            <a:picLocks noChangeAspect="1"/>
          </p:cNvPicPr>
          <p:nvPr/>
        </p:nvPicPr>
        <p:blipFill>
          <a:blip r:embed="rId3"/>
          <a:srcRect l="9644" t="16589" r="8633" b="21140"/>
          <a:stretch>
            <a:fillRect/>
          </a:stretch>
        </p:blipFill>
        <p:spPr>
          <a:xfrm rot="16200000">
            <a:off x="3450590" y="2533650"/>
            <a:ext cx="5289550" cy="1790065"/>
          </a:xfrm>
          <a:prstGeom prst="rect">
            <a:avLst/>
          </a:prstGeom>
        </p:spPr>
      </p:pic>
      <p:sp>
        <p:nvSpPr>
          <p:cNvPr id="2" name="圆角矩形 172">
            <a:extLst>
              <a:ext uri="{FF2B5EF4-FFF2-40B4-BE49-F238E27FC236}">
                <a16:creationId xmlns:a16="http://schemas.microsoft.com/office/drawing/2014/main" id="{73B4EAFF-6268-6828-FC60-FC7E49AD590B}"/>
              </a:ext>
            </a:extLst>
          </p:cNvPr>
          <p:cNvSpPr/>
          <p:nvPr/>
        </p:nvSpPr>
        <p:spPr>
          <a:xfrm>
            <a:off x="7781898" y="463467"/>
            <a:ext cx="1088969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 dirty="0">
                <a:sym typeface="+mn-ea"/>
              </a:rPr>
              <a:t>USB_C</a:t>
            </a:r>
            <a:r>
              <a:rPr lang="zh-CN" altLang="en-US" sz="1000" dirty="0">
                <a:sym typeface="+mn-ea"/>
              </a:rPr>
              <a:t>接口</a:t>
            </a:r>
            <a:endParaRPr lang="en-US" altLang="zh-CN" sz="1000" dirty="0">
              <a:sym typeface="+mn-ea"/>
            </a:endParaRPr>
          </a:p>
        </p:txBody>
      </p:sp>
      <p:sp>
        <p:nvSpPr>
          <p:cNvPr id="3" name="圆角矩形 172">
            <a:extLst>
              <a:ext uri="{FF2B5EF4-FFF2-40B4-BE49-F238E27FC236}">
                <a16:creationId xmlns:a16="http://schemas.microsoft.com/office/drawing/2014/main" id="{B85DB457-1322-9F4B-3812-094AFC3CD0A5}"/>
              </a:ext>
            </a:extLst>
          </p:cNvPr>
          <p:cNvSpPr/>
          <p:nvPr/>
        </p:nvSpPr>
        <p:spPr>
          <a:xfrm>
            <a:off x="3514699" y="1852683"/>
            <a:ext cx="1088969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 dirty="0">
                <a:sym typeface="+mn-ea"/>
              </a:rPr>
              <a:t>LDO</a:t>
            </a:r>
          </a:p>
        </p:txBody>
      </p:sp>
      <p:sp>
        <p:nvSpPr>
          <p:cNvPr id="5" name="圆角矩形 172">
            <a:extLst>
              <a:ext uri="{FF2B5EF4-FFF2-40B4-BE49-F238E27FC236}">
                <a16:creationId xmlns:a16="http://schemas.microsoft.com/office/drawing/2014/main" id="{0052DF50-0725-F1F3-DFD6-435FA751CC94}"/>
              </a:ext>
            </a:extLst>
          </p:cNvPr>
          <p:cNvSpPr/>
          <p:nvPr/>
        </p:nvSpPr>
        <p:spPr>
          <a:xfrm>
            <a:off x="7781899" y="1970512"/>
            <a:ext cx="1088969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 dirty="0">
                <a:sym typeface="+mn-ea"/>
              </a:rPr>
              <a:t>POWER_LED</a:t>
            </a:r>
          </a:p>
        </p:txBody>
      </p:sp>
      <p:sp>
        <p:nvSpPr>
          <p:cNvPr id="6" name="圆角矩形 172">
            <a:extLst>
              <a:ext uri="{FF2B5EF4-FFF2-40B4-BE49-F238E27FC236}">
                <a16:creationId xmlns:a16="http://schemas.microsoft.com/office/drawing/2014/main" id="{C442FE30-FD28-772F-3EE7-5D56A202E6A8}"/>
              </a:ext>
            </a:extLst>
          </p:cNvPr>
          <p:cNvSpPr/>
          <p:nvPr/>
        </p:nvSpPr>
        <p:spPr>
          <a:xfrm>
            <a:off x="7781900" y="2322813"/>
            <a:ext cx="1088968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 dirty="0">
                <a:sym typeface="+mn-ea"/>
              </a:rPr>
              <a:t>USER_LED</a:t>
            </a:r>
          </a:p>
        </p:txBody>
      </p:sp>
      <p:sp>
        <p:nvSpPr>
          <p:cNvPr id="7" name="圆角矩形 172">
            <a:extLst>
              <a:ext uri="{FF2B5EF4-FFF2-40B4-BE49-F238E27FC236}">
                <a16:creationId xmlns:a16="http://schemas.microsoft.com/office/drawing/2014/main" id="{7D657D79-31EC-FA4A-4D8F-DC84F5604BE5}"/>
              </a:ext>
            </a:extLst>
          </p:cNvPr>
          <p:cNvSpPr/>
          <p:nvPr/>
        </p:nvSpPr>
        <p:spPr>
          <a:xfrm>
            <a:off x="3514699" y="2708828"/>
            <a:ext cx="1088968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 dirty="0">
                <a:sym typeface="+mn-ea"/>
              </a:rPr>
              <a:t>8MHz</a:t>
            </a:r>
            <a:r>
              <a:rPr lang="zh-CN" altLang="en-US" sz="1000" dirty="0">
                <a:sym typeface="+mn-ea"/>
              </a:rPr>
              <a:t>晶振</a:t>
            </a:r>
            <a:endParaRPr lang="en-US" altLang="zh-CN" sz="1000" dirty="0">
              <a:sym typeface="+mn-ea"/>
            </a:endParaRPr>
          </a:p>
        </p:txBody>
      </p:sp>
      <p:sp>
        <p:nvSpPr>
          <p:cNvPr id="8" name="圆角矩形 172">
            <a:extLst>
              <a:ext uri="{FF2B5EF4-FFF2-40B4-BE49-F238E27FC236}">
                <a16:creationId xmlns:a16="http://schemas.microsoft.com/office/drawing/2014/main" id="{894FC888-A5A0-0876-F2BD-C125F760BC36}"/>
              </a:ext>
            </a:extLst>
          </p:cNvPr>
          <p:cNvSpPr/>
          <p:nvPr/>
        </p:nvSpPr>
        <p:spPr>
          <a:xfrm>
            <a:off x="7781900" y="2708828"/>
            <a:ext cx="1088968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 dirty="0">
                <a:sym typeface="+mn-ea"/>
              </a:rPr>
              <a:t>32.768KHz</a:t>
            </a:r>
            <a:r>
              <a:rPr lang="zh-CN" altLang="en-US" sz="1000" dirty="0">
                <a:sym typeface="+mn-ea"/>
              </a:rPr>
              <a:t>晶振</a:t>
            </a:r>
            <a:endParaRPr lang="en-US" altLang="zh-CN" sz="1000" dirty="0">
              <a:sym typeface="+mn-ea"/>
            </a:endParaRPr>
          </a:p>
        </p:txBody>
      </p:sp>
      <p:sp>
        <p:nvSpPr>
          <p:cNvPr id="9" name="圆角矩形 172">
            <a:extLst>
              <a:ext uri="{FF2B5EF4-FFF2-40B4-BE49-F238E27FC236}">
                <a16:creationId xmlns:a16="http://schemas.microsoft.com/office/drawing/2014/main" id="{D38D82F4-BC59-3735-9F19-EB5FE30601BB}"/>
              </a:ext>
            </a:extLst>
          </p:cNvPr>
          <p:cNvSpPr/>
          <p:nvPr/>
        </p:nvSpPr>
        <p:spPr>
          <a:xfrm>
            <a:off x="3514699" y="3681813"/>
            <a:ext cx="1088968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 dirty="0">
                <a:sym typeface="+mn-ea"/>
              </a:rPr>
              <a:t>G431CBU6</a:t>
            </a:r>
          </a:p>
        </p:txBody>
      </p:sp>
      <p:sp>
        <p:nvSpPr>
          <p:cNvPr id="10" name="圆角矩形 172">
            <a:extLst>
              <a:ext uri="{FF2B5EF4-FFF2-40B4-BE49-F238E27FC236}">
                <a16:creationId xmlns:a16="http://schemas.microsoft.com/office/drawing/2014/main" id="{608D6D39-FA27-DA33-9932-86C5CC352054}"/>
              </a:ext>
            </a:extLst>
          </p:cNvPr>
          <p:cNvSpPr/>
          <p:nvPr/>
        </p:nvSpPr>
        <p:spPr>
          <a:xfrm>
            <a:off x="3514699" y="4654798"/>
            <a:ext cx="1088968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 dirty="0">
                <a:sym typeface="+mn-ea"/>
              </a:rPr>
              <a:t>RESET</a:t>
            </a:r>
            <a:r>
              <a:rPr lang="zh-CN" altLang="en-US" sz="1000" dirty="0">
                <a:sym typeface="+mn-ea"/>
              </a:rPr>
              <a:t>按键</a:t>
            </a:r>
            <a:endParaRPr lang="en-US" altLang="zh-CN" sz="1000" dirty="0">
              <a:sym typeface="+mn-ea"/>
            </a:endParaRPr>
          </a:p>
        </p:txBody>
      </p:sp>
      <p:sp>
        <p:nvSpPr>
          <p:cNvPr id="11" name="圆角矩形 172">
            <a:extLst>
              <a:ext uri="{FF2B5EF4-FFF2-40B4-BE49-F238E27FC236}">
                <a16:creationId xmlns:a16="http://schemas.microsoft.com/office/drawing/2014/main" id="{BF4A8F8B-7850-B97A-8329-101F5FAE655E}"/>
              </a:ext>
            </a:extLst>
          </p:cNvPr>
          <p:cNvSpPr/>
          <p:nvPr/>
        </p:nvSpPr>
        <p:spPr>
          <a:xfrm>
            <a:off x="7781898" y="4654798"/>
            <a:ext cx="1088968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 dirty="0">
                <a:sym typeface="+mn-ea"/>
              </a:rPr>
              <a:t>BOOT</a:t>
            </a:r>
            <a:r>
              <a:rPr lang="zh-CN" altLang="en-US" sz="1000" dirty="0">
                <a:sym typeface="+mn-ea"/>
              </a:rPr>
              <a:t>按键</a:t>
            </a:r>
            <a:endParaRPr lang="en-US" altLang="zh-CN" sz="1000" dirty="0">
              <a:sym typeface="+mn-ea"/>
            </a:endParaRPr>
          </a:p>
        </p:txBody>
      </p:sp>
      <p:sp>
        <p:nvSpPr>
          <p:cNvPr id="12" name="圆角矩形 172">
            <a:extLst>
              <a:ext uri="{FF2B5EF4-FFF2-40B4-BE49-F238E27FC236}">
                <a16:creationId xmlns:a16="http://schemas.microsoft.com/office/drawing/2014/main" id="{6F627BEC-7CCA-10F2-6F50-4B6D701228F2}"/>
              </a:ext>
            </a:extLst>
          </p:cNvPr>
          <p:cNvSpPr/>
          <p:nvPr/>
        </p:nvSpPr>
        <p:spPr>
          <a:xfrm>
            <a:off x="3514699" y="1527233"/>
            <a:ext cx="1088968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000" dirty="0">
                <a:sym typeface="+mn-ea"/>
              </a:rPr>
              <a:t>自恢复保险丝</a:t>
            </a:r>
            <a:endParaRPr lang="en-US" altLang="zh-CN" sz="1000" dirty="0">
              <a:sym typeface="+mn-ea"/>
            </a:endParaRPr>
          </a:p>
        </p:txBody>
      </p:sp>
      <p:sp>
        <p:nvSpPr>
          <p:cNvPr id="13" name="圆角矩形 172">
            <a:extLst>
              <a:ext uri="{FF2B5EF4-FFF2-40B4-BE49-F238E27FC236}">
                <a16:creationId xmlns:a16="http://schemas.microsoft.com/office/drawing/2014/main" id="{FF8DE1A9-39DC-3EFB-8DC7-E94F746EC46C}"/>
              </a:ext>
            </a:extLst>
          </p:cNvPr>
          <p:cNvSpPr/>
          <p:nvPr/>
        </p:nvSpPr>
        <p:spPr>
          <a:xfrm>
            <a:off x="7781897" y="1410393"/>
            <a:ext cx="1088968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000" dirty="0">
                <a:sym typeface="+mn-ea"/>
              </a:rPr>
              <a:t>肖特基二极管</a:t>
            </a:r>
            <a:endParaRPr lang="en-US" altLang="zh-CN" sz="10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IxOWRkOTg3NTlmOThjNjI1MzMwOTYyYmY5ZDg4N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371</Words>
  <Application>Microsoft Office PowerPoint</Application>
  <PresentationFormat>宽屏</PresentationFormat>
  <Paragraphs>175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Wingdings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明浩 李</cp:lastModifiedBy>
  <cp:revision>156</cp:revision>
  <dcterms:created xsi:type="dcterms:W3CDTF">2019-06-19T02:08:00Z</dcterms:created>
  <dcterms:modified xsi:type="dcterms:W3CDTF">2024-07-10T02:58:58Z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9B61535725854FC995C5A993045B6DB9_11</vt:lpwstr>
  </property>
</Properties>
</file>