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36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6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board_top"/>
          <p:cNvPicPr>
            <a:picLocks noChangeAspect="1"/>
          </p:cNvPicPr>
          <p:nvPr/>
        </p:nvPicPr>
        <p:blipFill>
          <a:blip r:embed="rId1"/>
          <a:srcRect l="9644" t="16589" r="8633" b="21140"/>
          <a:stretch>
            <a:fillRect/>
          </a:stretch>
        </p:blipFill>
        <p:spPr>
          <a:xfrm rot="16200000">
            <a:off x="3450590" y="2533650"/>
            <a:ext cx="5289550" cy="1790065"/>
          </a:xfrm>
          <a:prstGeom prst="rect">
            <a:avLst/>
          </a:prstGeom>
        </p:spPr>
      </p:pic>
      <p:sp>
        <p:nvSpPr>
          <p:cNvPr id="118" name="圆角矩形 117"/>
          <p:cNvSpPr/>
          <p:nvPr/>
        </p:nvSpPr>
        <p:spPr>
          <a:xfrm>
            <a:off x="7116445" y="1393825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B9</a:t>
            </a:r>
            <a:endParaRPr lang="en-US" altLang="zh-CN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7116445" y="1645920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B8</a:t>
            </a:r>
            <a:endParaRPr lang="en-US" altLang="zh-CN" sz="1000">
              <a:sym typeface="+mn-ea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7116445" y="1898015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B7</a:t>
            </a:r>
            <a:endParaRPr lang="en-US" altLang="zh-CN" sz="1000">
              <a:sym typeface="+mn-ea"/>
            </a:endParaRPr>
          </a:p>
        </p:txBody>
      </p:sp>
      <p:sp>
        <p:nvSpPr>
          <p:cNvPr id="127" name="圆角矩形 126"/>
          <p:cNvSpPr/>
          <p:nvPr/>
        </p:nvSpPr>
        <p:spPr>
          <a:xfrm>
            <a:off x="7116445" y="2150110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B6</a:t>
            </a:r>
            <a:endParaRPr lang="en-US" altLang="zh-CN" sz="1000">
              <a:sym typeface="+mn-ea"/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7116445" y="2402205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B5</a:t>
            </a:r>
            <a:endParaRPr lang="en-US" altLang="zh-CN" sz="1000">
              <a:sym typeface="+mn-ea"/>
            </a:endParaRPr>
          </a:p>
        </p:txBody>
      </p:sp>
      <p:sp>
        <p:nvSpPr>
          <p:cNvPr id="133" name="圆角矩形 132"/>
          <p:cNvSpPr/>
          <p:nvPr/>
        </p:nvSpPr>
        <p:spPr>
          <a:xfrm>
            <a:off x="7116445" y="2654300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B4</a:t>
            </a:r>
            <a:endParaRPr lang="en-US" altLang="zh-CN" sz="1000">
              <a:sym typeface="+mn-ea"/>
            </a:endParaRPr>
          </a:p>
        </p:txBody>
      </p:sp>
      <p:sp>
        <p:nvSpPr>
          <p:cNvPr id="136" name="圆角矩形 135"/>
          <p:cNvSpPr/>
          <p:nvPr/>
        </p:nvSpPr>
        <p:spPr>
          <a:xfrm>
            <a:off x="7116445" y="2906395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B3</a:t>
            </a:r>
            <a:endParaRPr lang="en-US" altLang="zh-CN" sz="1000">
              <a:sym typeface="+mn-ea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7116445" y="3158490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C11</a:t>
            </a:r>
            <a:endParaRPr lang="en-US" altLang="zh-CN" sz="1000">
              <a:sym typeface="+mn-ea"/>
            </a:endParaRPr>
          </a:p>
        </p:txBody>
      </p:sp>
      <p:sp>
        <p:nvSpPr>
          <p:cNvPr id="142" name="圆角矩形 141"/>
          <p:cNvSpPr/>
          <p:nvPr/>
        </p:nvSpPr>
        <p:spPr>
          <a:xfrm>
            <a:off x="7123430" y="3410585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C10</a:t>
            </a:r>
            <a:endParaRPr lang="en-US" altLang="zh-CN" sz="1000">
              <a:sym typeface="+mn-ea"/>
            </a:endParaRPr>
          </a:p>
        </p:txBody>
      </p:sp>
      <p:sp>
        <p:nvSpPr>
          <p:cNvPr id="145" name="圆角矩形 144"/>
          <p:cNvSpPr/>
          <p:nvPr/>
        </p:nvSpPr>
        <p:spPr>
          <a:xfrm>
            <a:off x="7123430" y="3662680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A15</a:t>
            </a:r>
            <a:endParaRPr lang="en-US" altLang="zh-CN" sz="1000">
              <a:sym typeface="+mn-ea"/>
            </a:endParaRPr>
          </a:p>
        </p:txBody>
      </p:sp>
      <p:sp>
        <p:nvSpPr>
          <p:cNvPr id="148" name="圆角矩形 147"/>
          <p:cNvSpPr/>
          <p:nvPr/>
        </p:nvSpPr>
        <p:spPr>
          <a:xfrm>
            <a:off x="7123430" y="3914775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A12</a:t>
            </a:r>
            <a:endParaRPr lang="en-US" altLang="zh-CN" sz="1000">
              <a:sym typeface="+mn-ea"/>
            </a:endParaRPr>
          </a:p>
        </p:txBody>
      </p:sp>
      <p:sp>
        <p:nvSpPr>
          <p:cNvPr id="151" name="圆角矩形 150"/>
          <p:cNvSpPr/>
          <p:nvPr/>
        </p:nvSpPr>
        <p:spPr>
          <a:xfrm>
            <a:off x="7123430" y="4166870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A11</a:t>
            </a:r>
            <a:endParaRPr lang="en-US" altLang="zh-CN" sz="1000">
              <a:sym typeface="+mn-ea"/>
            </a:endParaRPr>
          </a:p>
        </p:txBody>
      </p:sp>
      <p:sp>
        <p:nvSpPr>
          <p:cNvPr id="154" name="圆角矩形 153"/>
          <p:cNvSpPr/>
          <p:nvPr/>
        </p:nvSpPr>
        <p:spPr>
          <a:xfrm>
            <a:off x="7123430" y="4418965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A10</a:t>
            </a:r>
            <a:endParaRPr lang="en-US" altLang="zh-CN" sz="1000">
              <a:sym typeface="+mn-ea"/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7116445" y="4671060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A9</a:t>
            </a:r>
            <a:endParaRPr lang="en-US" altLang="zh-CN" sz="1000">
              <a:sym typeface="+mn-ea"/>
            </a:endParaRPr>
          </a:p>
        </p:txBody>
      </p:sp>
      <p:sp>
        <p:nvSpPr>
          <p:cNvPr id="160" name="圆角矩形 159"/>
          <p:cNvSpPr/>
          <p:nvPr/>
        </p:nvSpPr>
        <p:spPr>
          <a:xfrm>
            <a:off x="7116445" y="4923155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A8</a:t>
            </a:r>
            <a:endParaRPr lang="en-US" altLang="zh-CN" sz="1000">
              <a:sym typeface="+mn-ea"/>
            </a:endParaRPr>
          </a:p>
        </p:txBody>
      </p:sp>
      <p:sp>
        <p:nvSpPr>
          <p:cNvPr id="163" name="圆角矩形 162"/>
          <p:cNvSpPr/>
          <p:nvPr/>
        </p:nvSpPr>
        <p:spPr>
          <a:xfrm>
            <a:off x="7116445" y="5175250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C6</a:t>
            </a:r>
            <a:endParaRPr lang="en-US" altLang="zh-CN" sz="1000">
              <a:sym typeface="+mn-ea"/>
            </a:endParaRPr>
          </a:p>
        </p:txBody>
      </p:sp>
      <p:sp>
        <p:nvSpPr>
          <p:cNvPr id="166" name="圆角矩形 165"/>
          <p:cNvSpPr/>
          <p:nvPr/>
        </p:nvSpPr>
        <p:spPr>
          <a:xfrm>
            <a:off x="7123430" y="5427345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15</a:t>
            </a:r>
            <a:endParaRPr lang="en-US" altLang="zh-CN" sz="1000">
              <a:sym typeface="+mn-ea"/>
            </a:endParaRPr>
          </a:p>
        </p:txBody>
      </p:sp>
      <p:sp>
        <p:nvSpPr>
          <p:cNvPr id="169" name="圆角矩形 168"/>
          <p:cNvSpPr/>
          <p:nvPr/>
        </p:nvSpPr>
        <p:spPr>
          <a:xfrm>
            <a:off x="7123430" y="5679440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B14</a:t>
            </a:r>
            <a:endParaRPr lang="en-US" altLang="zh-CN" sz="1000">
              <a:sym typeface="+mn-ea"/>
            </a:endParaRPr>
          </a:p>
        </p:txBody>
      </p:sp>
      <p:sp>
        <p:nvSpPr>
          <p:cNvPr id="173" name="圆角矩形 172"/>
          <p:cNvSpPr/>
          <p:nvPr/>
        </p:nvSpPr>
        <p:spPr>
          <a:xfrm>
            <a:off x="4175760" y="1645920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C13</a:t>
            </a:r>
            <a:endParaRPr lang="en-US" altLang="zh-CN" sz="1000">
              <a:sym typeface="+mn-ea"/>
            </a:endParaRPr>
          </a:p>
        </p:txBody>
      </p:sp>
      <p:sp>
        <p:nvSpPr>
          <p:cNvPr id="174" name="圆角矩形 173"/>
          <p:cNvSpPr/>
          <p:nvPr/>
        </p:nvSpPr>
        <p:spPr>
          <a:xfrm>
            <a:off x="4175760" y="1898015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A0</a:t>
            </a:r>
            <a:endParaRPr lang="en-US" altLang="zh-CN" sz="1000">
              <a:sym typeface="+mn-ea"/>
            </a:endParaRPr>
          </a:p>
        </p:txBody>
      </p:sp>
      <p:sp>
        <p:nvSpPr>
          <p:cNvPr id="175" name="圆角矩形 174"/>
          <p:cNvSpPr/>
          <p:nvPr/>
        </p:nvSpPr>
        <p:spPr>
          <a:xfrm>
            <a:off x="4175760" y="2150110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A1</a:t>
            </a:r>
            <a:endParaRPr lang="en-US" altLang="zh-CN" sz="1000">
              <a:sym typeface="+mn-ea"/>
            </a:endParaRPr>
          </a:p>
        </p:txBody>
      </p:sp>
      <p:sp>
        <p:nvSpPr>
          <p:cNvPr id="176" name="圆角矩形 175"/>
          <p:cNvSpPr/>
          <p:nvPr/>
        </p:nvSpPr>
        <p:spPr>
          <a:xfrm>
            <a:off x="4175760" y="2402205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A2</a:t>
            </a:r>
            <a:endParaRPr lang="en-US" altLang="zh-CN" sz="1000">
              <a:sym typeface="+mn-ea"/>
            </a:endParaRPr>
          </a:p>
        </p:txBody>
      </p:sp>
      <p:sp>
        <p:nvSpPr>
          <p:cNvPr id="177" name="圆角矩形 176"/>
          <p:cNvSpPr/>
          <p:nvPr/>
        </p:nvSpPr>
        <p:spPr>
          <a:xfrm>
            <a:off x="4175760" y="2654300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A3</a:t>
            </a:r>
            <a:endParaRPr lang="en-US" altLang="zh-CN" sz="1000">
              <a:sym typeface="+mn-ea"/>
            </a:endParaRPr>
          </a:p>
        </p:txBody>
      </p:sp>
      <p:sp>
        <p:nvSpPr>
          <p:cNvPr id="178" name="圆角矩形 177"/>
          <p:cNvSpPr/>
          <p:nvPr/>
        </p:nvSpPr>
        <p:spPr>
          <a:xfrm>
            <a:off x="4175760" y="2906395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A4</a:t>
            </a:r>
            <a:endParaRPr lang="en-US" altLang="zh-CN" sz="1000">
              <a:sym typeface="+mn-ea"/>
            </a:endParaRPr>
          </a:p>
        </p:txBody>
      </p:sp>
      <p:sp>
        <p:nvSpPr>
          <p:cNvPr id="179" name="圆角矩形 178"/>
          <p:cNvSpPr/>
          <p:nvPr/>
        </p:nvSpPr>
        <p:spPr>
          <a:xfrm>
            <a:off x="4175760" y="3158490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A5</a:t>
            </a:r>
            <a:endParaRPr lang="en-US" altLang="zh-CN" sz="1000">
              <a:sym typeface="+mn-ea"/>
            </a:endParaRPr>
          </a:p>
        </p:txBody>
      </p:sp>
      <p:sp>
        <p:nvSpPr>
          <p:cNvPr id="180" name="圆角矩形 179"/>
          <p:cNvSpPr/>
          <p:nvPr/>
        </p:nvSpPr>
        <p:spPr>
          <a:xfrm>
            <a:off x="4182745" y="3410585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A6</a:t>
            </a:r>
            <a:endParaRPr lang="en-US" altLang="zh-CN" sz="1000">
              <a:sym typeface="+mn-ea"/>
            </a:endParaRPr>
          </a:p>
        </p:txBody>
      </p:sp>
      <p:sp>
        <p:nvSpPr>
          <p:cNvPr id="181" name="圆角矩形 180"/>
          <p:cNvSpPr/>
          <p:nvPr/>
        </p:nvSpPr>
        <p:spPr>
          <a:xfrm>
            <a:off x="4182745" y="3662680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A7</a:t>
            </a:r>
            <a:endParaRPr lang="en-US" altLang="zh-CN" sz="1000">
              <a:sym typeface="+mn-ea"/>
            </a:endParaRPr>
          </a:p>
        </p:txBody>
      </p:sp>
      <p:sp>
        <p:nvSpPr>
          <p:cNvPr id="182" name="圆角矩形 181"/>
          <p:cNvSpPr/>
          <p:nvPr/>
        </p:nvSpPr>
        <p:spPr>
          <a:xfrm>
            <a:off x="4182745" y="3914775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C4</a:t>
            </a:r>
            <a:endParaRPr lang="en-US" altLang="zh-CN" sz="1000">
              <a:sym typeface="+mn-ea"/>
            </a:endParaRPr>
          </a:p>
        </p:txBody>
      </p:sp>
      <p:sp>
        <p:nvSpPr>
          <p:cNvPr id="183" name="圆角矩形 182"/>
          <p:cNvSpPr/>
          <p:nvPr/>
        </p:nvSpPr>
        <p:spPr>
          <a:xfrm>
            <a:off x="4182745" y="4166870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B0</a:t>
            </a:r>
            <a:endParaRPr lang="en-US" altLang="zh-CN" sz="1000">
              <a:sym typeface="+mn-ea"/>
            </a:endParaRPr>
          </a:p>
        </p:txBody>
      </p:sp>
      <p:sp>
        <p:nvSpPr>
          <p:cNvPr id="184" name="圆角矩形 183"/>
          <p:cNvSpPr/>
          <p:nvPr/>
        </p:nvSpPr>
        <p:spPr>
          <a:xfrm>
            <a:off x="4182745" y="4418965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B1</a:t>
            </a:r>
            <a:endParaRPr lang="en-US" altLang="zh-CN" sz="1000">
              <a:sym typeface="+mn-ea"/>
            </a:endParaRPr>
          </a:p>
        </p:txBody>
      </p:sp>
      <p:sp>
        <p:nvSpPr>
          <p:cNvPr id="185" name="圆角矩形 184"/>
          <p:cNvSpPr/>
          <p:nvPr/>
        </p:nvSpPr>
        <p:spPr>
          <a:xfrm>
            <a:off x="4175760" y="4671060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B2</a:t>
            </a:r>
            <a:endParaRPr lang="en-US" altLang="zh-CN" sz="1000">
              <a:sym typeface="+mn-ea"/>
            </a:endParaRPr>
          </a:p>
        </p:txBody>
      </p:sp>
      <p:sp>
        <p:nvSpPr>
          <p:cNvPr id="186" name="圆角矩形 185"/>
          <p:cNvSpPr/>
          <p:nvPr/>
        </p:nvSpPr>
        <p:spPr>
          <a:xfrm>
            <a:off x="4175760" y="4923155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B10</a:t>
            </a:r>
            <a:endParaRPr lang="en-US" altLang="zh-CN" sz="1000">
              <a:sym typeface="+mn-ea"/>
            </a:endParaRPr>
          </a:p>
        </p:txBody>
      </p:sp>
      <p:sp>
        <p:nvSpPr>
          <p:cNvPr id="187" name="圆角矩形 186"/>
          <p:cNvSpPr/>
          <p:nvPr/>
        </p:nvSpPr>
        <p:spPr>
          <a:xfrm>
            <a:off x="4175760" y="5175250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B11</a:t>
            </a:r>
            <a:endParaRPr lang="en-US" altLang="zh-CN" sz="1000">
              <a:sym typeface="+mn-ea"/>
            </a:endParaRPr>
          </a:p>
        </p:txBody>
      </p:sp>
      <p:sp>
        <p:nvSpPr>
          <p:cNvPr id="188" name="圆角矩形 187"/>
          <p:cNvSpPr/>
          <p:nvPr/>
        </p:nvSpPr>
        <p:spPr>
          <a:xfrm>
            <a:off x="4182745" y="5427345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12</a:t>
            </a:r>
            <a:endParaRPr lang="en-US" altLang="zh-CN" sz="1000">
              <a:sym typeface="+mn-ea"/>
            </a:endParaRPr>
          </a:p>
        </p:txBody>
      </p:sp>
      <p:sp>
        <p:nvSpPr>
          <p:cNvPr id="189" name="圆角矩形 188"/>
          <p:cNvSpPr/>
          <p:nvPr/>
        </p:nvSpPr>
        <p:spPr>
          <a:xfrm>
            <a:off x="4182745" y="5679440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B13</a:t>
            </a:r>
            <a:endParaRPr lang="en-US" altLang="zh-CN" sz="1000">
              <a:sym typeface="+mn-ea"/>
            </a:endParaRPr>
          </a:p>
        </p:txBody>
      </p:sp>
      <p:sp>
        <p:nvSpPr>
          <p:cNvPr id="190" name="圆角矩形 189"/>
          <p:cNvSpPr/>
          <p:nvPr/>
        </p:nvSpPr>
        <p:spPr>
          <a:xfrm>
            <a:off x="8124825" y="1393825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USART3_TX</a:t>
            </a:r>
            <a:endParaRPr lang="en-US" altLang="zh-CN" sz="1000">
              <a:sym typeface="+mn-ea"/>
            </a:endParaRPr>
          </a:p>
        </p:txBody>
      </p:sp>
      <p:sp>
        <p:nvSpPr>
          <p:cNvPr id="191" name="圆角矩形 190"/>
          <p:cNvSpPr/>
          <p:nvPr/>
        </p:nvSpPr>
        <p:spPr>
          <a:xfrm>
            <a:off x="8124825" y="1645920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USART3_RX</a:t>
            </a:r>
            <a:endParaRPr lang="en-US" altLang="zh-CN" sz="1000">
              <a:sym typeface="+mn-ea"/>
            </a:endParaRPr>
          </a:p>
        </p:txBody>
      </p:sp>
      <p:sp>
        <p:nvSpPr>
          <p:cNvPr id="192" name="圆角矩形 191"/>
          <p:cNvSpPr/>
          <p:nvPr/>
        </p:nvSpPr>
        <p:spPr>
          <a:xfrm>
            <a:off x="8124825" y="1898015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USART1_RX</a:t>
            </a:r>
            <a:endParaRPr lang="en-US" altLang="zh-CN" sz="1000">
              <a:sym typeface="+mn-ea"/>
            </a:endParaRPr>
          </a:p>
        </p:txBody>
      </p:sp>
      <p:sp>
        <p:nvSpPr>
          <p:cNvPr id="193" name="圆角矩形 192"/>
          <p:cNvSpPr/>
          <p:nvPr/>
        </p:nvSpPr>
        <p:spPr>
          <a:xfrm>
            <a:off x="8124825" y="2150110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USART1_TX</a:t>
            </a:r>
            <a:endParaRPr lang="en-US" altLang="zh-CN" sz="1000">
              <a:sym typeface="+mn-ea"/>
            </a:endParaRPr>
          </a:p>
        </p:txBody>
      </p:sp>
      <p:sp>
        <p:nvSpPr>
          <p:cNvPr id="194" name="圆角矩形 193"/>
          <p:cNvSpPr/>
          <p:nvPr/>
        </p:nvSpPr>
        <p:spPr>
          <a:xfrm>
            <a:off x="8124825" y="2654300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USART2_RX</a:t>
            </a:r>
            <a:endParaRPr lang="en-US" altLang="zh-CN" sz="1000">
              <a:sym typeface="+mn-ea"/>
            </a:endParaRPr>
          </a:p>
        </p:txBody>
      </p:sp>
      <p:sp>
        <p:nvSpPr>
          <p:cNvPr id="195" name="圆角矩形 194"/>
          <p:cNvSpPr/>
          <p:nvPr/>
        </p:nvSpPr>
        <p:spPr>
          <a:xfrm>
            <a:off x="8124825" y="2906395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USART2_TX</a:t>
            </a:r>
            <a:endParaRPr lang="en-US" altLang="zh-CN" sz="1000">
              <a:sym typeface="+mn-ea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8124825" y="3158490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USART3_RX</a:t>
            </a:r>
            <a:endParaRPr lang="en-US" altLang="zh-CN" sz="1000">
              <a:sym typeface="+mn-ea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8124825" y="3410585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USART3_TX</a:t>
            </a:r>
            <a:endParaRPr lang="en-US" altLang="zh-CN" sz="1000">
              <a:sym typeface="+mn-ea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8124825" y="3662680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USART2_RX</a:t>
            </a:r>
            <a:endParaRPr lang="en-US" altLang="zh-CN" sz="1000">
              <a:sym typeface="+mn-ea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8124825" y="4418965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USART1_RX</a:t>
            </a:r>
            <a:endParaRPr lang="en-US" altLang="zh-CN" sz="1000">
              <a:sym typeface="+mn-ea"/>
            </a:endParaRPr>
          </a:p>
        </p:txBody>
      </p:sp>
      <p:sp>
        <p:nvSpPr>
          <p:cNvPr id="200" name="圆角矩形 199"/>
          <p:cNvSpPr/>
          <p:nvPr/>
        </p:nvSpPr>
        <p:spPr>
          <a:xfrm>
            <a:off x="8124825" y="4671060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USART1_TX</a:t>
            </a:r>
            <a:endParaRPr lang="en-US" altLang="zh-CN" sz="1000">
              <a:sym typeface="+mn-ea"/>
            </a:endParaRPr>
          </a:p>
        </p:txBody>
      </p:sp>
      <p:sp>
        <p:nvSpPr>
          <p:cNvPr id="202" name="圆角矩形 201"/>
          <p:cNvSpPr/>
          <p:nvPr/>
        </p:nvSpPr>
        <p:spPr>
          <a:xfrm>
            <a:off x="3089275" y="5175250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USART3_RX</a:t>
            </a:r>
            <a:endParaRPr lang="en-US" altLang="zh-CN" sz="1000">
              <a:sym typeface="+mn-ea"/>
            </a:endParaRPr>
          </a:p>
        </p:txBody>
      </p:sp>
      <p:sp>
        <p:nvSpPr>
          <p:cNvPr id="203" name="圆角矩形 202"/>
          <p:cNvSpPr/>
          <p:nvPr/>
        </p:nvSpPr>
        <p:spPr>
          <a:xfrm>
            <a:off x="3089275" y="4923155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USART3_TX</a:t>
            </a:r>
            <a:endParaRPr lang="en-US" altLang="zh-CN" sz="1000">
              <a:sym typeface="+mn-ea"/>
            </a:endParaRPr>
          </a:p>
        </p:txBody>
      </p:sp>
      <p:sp>
        <p:nvSpPr>
          <p:cNvPr id="204" name="圆角矩形 203"/>
          <p:cNvSpPr/>
          <p:nvPr/>
        </p:nvSpPr>
        <p:spPr>
          <a:xfrm>
            <a:off x="3089275" y="3914775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USART1_TX</a:t>
            </a:r>
            <a:endParaRPr lang="en-US" altLang="zh-CN" sz="1000">
              <a:sym typeface="+mn-ea"/>
            </a:endParaRPr>
          </a:p>
        </p:txBody>
      </p:sp>
      <p:sp>
        <p:nvSpPr>
          <p:cNvPr id="205" name="圆角矩形 204"/>
          <p:cNvSpPr/>
          <p:nvPr/>
        </p:nvSpPr>
        <p:spPr>
          <a:xfrm>
            <a:off x="3089275" y="2654300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USART2_RX</a:t>
            </a:r>
            <a:endParaRPr lang="en-US" altLang="zh-CN" sz="1000">
              <a:sym typeface="+mn-ea"/>
            </a:endParaRPr>
          </a:p>
        </p:txBody>
      </p:sp>
      <p:sp>
        <p:nvSpPr>
          <p:cNvPr id="206" name="圆角矩形 205"/>
          <p:cNvSpPr/>
          <p:nvPr/>
        </p:nvSpPr>
        <p:spPr>
          <a:xfrm>
            <a:off x="3089275" y="2402205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USART2_TX</a:t>
            </a:r>
            <a:endParaRPr lang="en-US" altLang="zh-CN" sz="1000">
              <a:sym typeface="+mn-ea"/>
            </a:endParaRPr>
          </a:p>
        </p:txBody>
      </p:sp>
      <p:sp>
        <p:nvSpPr>
          <p:cNvPr id="207" name="圆角矩形 206"/>
          <p:cNvSpPr/>
          <p:nvPr/>
        </p:nvSpPr>
        <p:spPr>
          <a:xfrm>
            <a:off x="9216390" y="1393825"/>
            <a:ext cx="964565" cy="2336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I2C1_SDA</a:t>
            </a:r>
            <a:endParaRPr lang="en-US" altLang="zh-CN" sz="1000">
              <a:sym typeface="+mn-ea"/>
            </a:endParaRPr>
          </a:p>
        </p:txBody>
      </p:sp>
      <p:sp>
        <p:nvSpPr>
          <p:cNvPr id="208" name="圆角矩形 207"/>
          <p:cNvSpPr/>
          <p:nvPr/>
        </p:nvSpPr>
        <p:spPr>
          <a:xfrm>
            <a:off x="9216390" y="1645920"/>
            <a:ext cx="964565" cy="2336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I2C1_SCL</a:t>
            </a:r>
            <a:endParaRPr lang="en-US" altLang="zh-CN" sz="1000">
              <a:sym typeface="+mn-ea"/>
            </a:endParaRPr>
          </a:p>
        </p:txBody>
      </p:sp>
      <p:sp>
        <p:nvSpPr>
          <p:cNvPr id="209" name="圆角矩形 208"/>
          <p:cNvSpPr/>
          <p:nvPr/>
        </p:nvSpPr>
        <p:spPr>
          <a:xfrm>
            <a:off x="9216390" y="1898015"/>
            <a:ext cx="964565" cy="2336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I2C1_SDA</a:t>
            </a:r>
            <a:endParaRPr lang="en-US" altLang="zh-CN" sz="1000">
              <a:sym typeface="+mn-ea"/>
            </a:endParaRPr>
          </a:p>
        </p:txBody>
      </p:sp>
      <p:sp>
        <p:nvSpPr>
          <p:cNvPr id="210" name="圆角矩形 209"/>
          <p:cNvSpPr/>
          <p:nvPr/>
        </p:nvSpPr>
        <p:spPr>
          <a:xfrm>
            <a:off x="8124825" y="2402205"/>
            <a:ext cx="964565" cy="2336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I2C3_SDA</a:t>
            </a:r>
            <a:endParaRPr lang="en-US" altLang="zh-CN" sz="1000">
              <a:sym typeface="+mn-ea"/>
            </a:endParaRPr>
          </a:p>
        </p:txBody>
      </p:sp>
      <p:sp>
        <p:nvSpPr>
          <p:cNvPr id="211" name="圆角矩形 210"/>
          <p:cNvSpPr/>
          <p:nvPr/>
        </p:nvSpPr>
        <p:spPr>
          <a:xfrm>
            <a:off x="9216390" y="3158490"/>
            <a:ext cx="964565" cy="2336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I2C3_SDA</a:t>
            </a:r>
            <a:endParaRPr lang="en-US" altLang="zh-CN" sz="1000">
              <a:sym typeface="+mn-ea"/>
            </a:endParaRPr>
          </a:p>
        </p:txBody>
      </p:sp>
      <p:sp>
        <p:nvSpPr>
          <p:cNvPr id="212" name="圆角矩形 211"/>
          <p:cNvSpPr/>
          <p:nvPr/>
        </p:nvSpPr>
        <p:spPr>
          <a:xfrm>
            <a:off x="9216390" y="3662680"/>
            <a:ext cx="964565" cy="2336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I2C1_SCL</a:t>
            </a:r>
            <a:endParaRPr lang="en-US" altLang="zh-CN" sz="1000">
              <a:sym typeface="+mn-ea"/>
            </a:endParaRPr>
          </a:p>
        </p:txBody>
      </p:sp>
      <p:sp>
        <p:nvSpPr>
          <p:cNvPr id="213" name="圆角矩形 212"/>
          <p:cNvSpPr/>
          <p:nvPr/>
        </p:nvSpPr>
        <p:spPr>
          <a:xfrm>
            <a:off x="9216390" y="4671060"/>
            <a:ext cx="964565" cy="2336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I2C2_SCL</a:t>
            </a:r>
            <a:endParaRPr lang="en-US" altLang="zh-CN" sz="1000">
              <a:sym typeface="+mn-ea"/>
            </a:endParaRPr>
          </a:p>
        </p:txBody>
      </p:sp>
      <p:sp>
        <p:nvSpPr>
          <p:cNvPr id="214" name="圆角矩形 213"/>
          <p:cNvSpPr/>
          <p:nvPr/>
        </p:nvSpPr>
        <p:spPr>
          <a:xfrm>
            <a:off x="9216390" y="4923155"/>
            <a:ext cx="964565" cy="2336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I2C2_SDA</a:t>
            </a:r>
            <a:endParaRPr lang="en-US" altLang="zh-CN" sz="1000">
              <a:sym typeface="+mn-ea"/>
            </a:endParaRPr>
          </a:p>
        </p:txBody>
      </p:sp>
      <p:sp>
        <p:nvSpPr>
          <p:cNvPr id="215" name="圆角矩形 214"/>
          <p:cNvSpPr/>
          <p:nvPr/>
        </p:nvSpPr>
        <p:spPr>
          <a:xfrm>
            <a:off x="8124825" y="4923155"/>
            <a:ext cx="964565" cy="2336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I2C3_SCL</a:t>
            </a:r>
            <a:endParaRPr lang="en-US" altLang="zh-CN" sz="1000">
              <a:sym typeface="+mn-ea"/>
            </a:endParaRPr>
          </a:p>
        </p:txBody>
      </p:sp>
      <p:sp>
        <p:nvSpPr>
          <p:cNvPr id="216" name="圆角矩形 215"/>
          <p:cNvSpPr/>
          <p:nvPr/>
        </p:nvSpPr>
        <p:spPr>
          <a:xfrm>
            <a:off x="1990090" y="3914775"/>
            <a:ext cx="964565" cy="2336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I2C2_SCL</a:t>
            </a:r>
            <a:endParaRPr lang="en-US" altLang="zh-CN" sz="1000">
              <a:sym typeface="+mn-ea"/>
            </a:endParaRPr>
          </a:p>
        </p:txBody>
      </p:sp>
      <p:sp>
        <p:nvSpPr>
          <p:cNvPr id="217" name="圆角矩形 216"/>
          <p:cNvSpPr/>
          <p:nvPr/>
        </p:nvSpPr>
        <p:spPr>
          <a:xfrm>
            <a:off x="9216390" y="2402205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SPI1_MOSI</a:t>
            </a:r>
            <a:endParaRPr lang="en-US" altLang="zh-CN" sz="1000">
              <a:sym typeface="+mn-ea"/>
            </a:endParaRPr>
          </a:p>
        </p:txBody>
      </p:sp>
      <p:sp>
        <p:nvSpPr>
          <p:cNvPr id="218" name="圆角矩形 217"/>
          <p:cNvSpPr/>
          <p:nvPr/>
        </p:nvSpPr>
        <p:spPr>
          <a:xfrm>
            <a:off x="10307955" y="2402205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SPI3_MOSI</a:t>
            </a:r>
            <a:endParaRPr lang="en-US" altLang="zh-CN" sz="1000">
              <a:sym typeface="+mn-ea"/>
            </a:endParaRPr>
          </a:p>
        </p:txBody>
      </p:sp>
      <p:sp>
        <p:nvSpPr>
          <p:cNvPr id="219" name="圆角矩形 218"/>
          <p:cNvSpPr/>
          <p:nvPr/>
        </p:nvSpPr>
        <p:spPr>
          <a:xfrm>
            <a:off x="9216390" y="2654300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SPI1_MISO</a:t>
            </a:r>
            <a:endParaRPr lang="en-US" altLang="zh-CN" sz="1000">
              <a:sym typeface="+mn-ea"/>
            </a:endParaRPr>
          </a:p>
        </p:txBody>
      </p:sp>
      <p:sp>
        <p:nvSpPr>
          <p:cNvPr id="220" name="圆角矩形 219"/>
          <p:cNvSpPr/>
          <p:nvPr/>
        </p:nvSpPr>
        <p:spPr>
          <a:xfrm>
            <a:off x="10307955" y="2654300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SPI3_MISO</a:t>
            </a:r>
            <a:endParaRPr lang="en-US" altLang="zh-CN" sz="1000">
              <a:sym typeface="+mn-ea"/>
            </a:endParaRPr>
          </a:p>
        </p:txBody>
      </p:sp>
      <p:sp>
        <p:nvSpPr>
          <p:cNvPr id="221" name="圆角矩形 220"/>
          <p:cNvSpPr/>
          <p:nvPr/>
        </p:nvSpPr>
        <p:spPr>
          <a:xfrm>
            <a:off x="9216390" y="2906395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SPI1_SCK</a:t>
            </a:r>
            <a:endParaRPr lang="en-US" altLang="zh-CN" sz="1000">
              <a:sym typeface="+mn-ea"/>
            </a:endParaRPr>
          </a:p>
        </p:txBody>
      </p:sp>
      <p:sp>
        <p:nvSpPr>
          <p:cNvPr id="222" name="圆角矩形 221"/>
          <p:cNvSpPr/>
          <p:nvPr/>
        </p:nvSpPr>
        <p:spPr>
          <a:xfrm>
            <a:off x="10307955" y="2906395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SPI3_SCK</a:t>
            </a:r>
            <a:endParaRPr lang="en-US" altLang="zh-CN" sz="1000">
              <a:sym typeface="+mn-ea"/>
            </a:endParaRPr>
          </a:p>
        </p:txBody>
      </p:sp>
      <p:sp>
        <p:nvSpPr>
          <p:cNvPr id="223" name="圆角矩形 222"/>
          <p:cNvSpPr/>
          <p:nvPr/>
        </p:nvSpPr>
        <p:spPr>
          <a:xfrm>
            <a:off x="10307955" y="3158490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SPI3_MISO</a:t>
            </a:r>
            <a:endParaRPr lang="en-US" altLang="zh-CN" sz="1000">
              <a:sym typeface="+mn-ea"/>
            </a:endParaRPr>
          </a:p>
        </p:txBody>
      </p:sp>
      <p:sp>
        <p:nvSpPr>
          <p:cNvPr id="224" name="圆角矩形 223"/>
          <p:cNvSpPr/>
          <p:nvPr/>
        </p:nvSpPr>
        <p:spPr>
          <a:xfrm>
            <a:off x="9216390" y="3410585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SPI3_SCK</a:t>
            </a:r>
            <a:endParaRPr lang="en-US" altLang="zh-CN" sz="1000">
              <a:sym typeface="+mn-ea"/>
            </a:endParaRPr>
          </a:p>
        </p:txBody>
      </p:sp>
      <p:sp>
        <p:nvSpPr>
          <p:cNvPr id="225" name="圆角矩形 224"/>
          <p:cNvSpPr/>
          <p:nvPr/>
        </p:nvSpPr>
        <p:spPr>
          <a:xfrm>
            <a:off x="8124825" y="4166870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SPI2_MOSI</a:t>
            </a:r>
            <a:endParaRPr lang="en-US" altLang="zh-CN" sz="1000">
              <a:sym typeface="+mn-ea"/>
            </a:endParaRPr>
          </a:p>
        </p:txBody>
      </p:sp>
      <p:sp>
        <p:nvSpPr>
          <p:cNvPr id="226" name="圆角矩形 225"/>
          <p:cNvSpPr/>
          <p:nvPr/>
        </p:nvSpPr>
        <p:spPr>
          <a:xfrm>
            <a:off x="9216390" y="4418965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SPI2_MISO</a:t>
            </a:r>
            <a:endParaRPr lang="en-US" altLang="zh-CN" sz="1000">
              <a:sym typeface="+mn-ea"/>
            </a:endParaRPr>
          </a:p>
        </p:txBody>
      </p:sp>
      <p:sp>
        <p:nvSpPr>
          <p:cNvPr id="227" name="圆角矩形 226"/>
          <p:cNvSpPr/>
          <p:nvPr/>
        </p:nvSpPr>
        <p:spPr>
          <a:xfrm>
            <a:off x="8124825" y="5427345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SPI2_MOSI</a:t>
            </a:r>
            <a:endParaRPr lang="en-US" altLang="zh-CN" sz="1000">
              <a:sym typeface="+mn-ea"/>
            </a:endParaRPr>
          </a:p>
        </p:txBody>
      </p:sp>
      <p:sp>
        <p:nvSpPr>
          <p:cNvPr id="228" name="圆角矩形 227"/>
          <p:cNvSpPr/>
          <p:nvPr/>
        </p:nvSpPr>
        <p:spPr>
          <a:xfrm>
            <a:off x="8124825" y="5679440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SPI2_MISO</a:t>
            </a:r>
            <a:endParaRPr lang="en-US" altLang="zh-CN" sz="1000">
              <a:sym typeface="+mn-ea"/>
            </a:endParaRPr>
          </a:p>
        </p:txBody>
      </p:sp>
      <p:sp>
        <p:nvSpPr>
          <p:cNvPr id="229" name="圆角矩形 228"/>
          <p:cNvSpPr/>
          <p:nvPr/>
        </p:nvSpPr>
        <p:spPr>
          <a:xfrm>
            <a:off x="3089275" y="5679440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SPI2_SCK</a:t>
            </a:r>
            <a:endParaRPr lang="en-US" altLang="zh-CN" sz="1000">
              <a:sym typeface="+mn-ea"/>
            </a:endParaRPr>
          </a:p>
        </p:txBody>
      </p:sp>
      <p:sp>
        <p:nvSpPr>
          <p:cNvPr id="230" name="圆角矩形 229"/>
          <p:cNvSpPr/>
          <p:nvPr/>
        </p:nvSpPr>
        <p:spPr>
          <a:xfrm>
            <a:off x="3089275" y="3662680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SPI1_MOSI</a:t>
            </a:r>
            <a:endParaRPr lang="en-US" altLang="zh-CN" sz="1000">
              <a:sym typeface="+mn-ea"/>
            </a:endParaRPr>
          </a:p>
        </p:txBody>
      </p:sp>
      <p:sp>
        <p:nvSpPr>
          <p:cNvPr id="231" name="圆角矩形 230"/>
          <p:cNvSpPr/>
          <p:nvPr/>
        </p:nvSpPr>
        <p:spPr>
          <a:xfrm>
            <a:off x="3089275" y="3410585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SPI1_MISO</a:t>
            </a:r>
            <a:endParaRPr lang="en-US" altLang="zh-CN" sz="1000">
              <a:sym typeface="+mn-ea"/>
            </a:endParaRPr>
          </a:p>
        </p:txBody>
      </p:sp>
      <p:sp>
        <p:nvSpPr>
          <p:cNvPr id="232" name="圆角矩形 231"/>
          <p:cNvSpPr/>
          <p:nvPr/>
        </p:nvSpPr>
        <p:spPr>
          <a:xfrm>
            <a:off x="3089275" y="3158490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SPI1_SCK</a:t>
            </a:r>
            <a:endParaRPr lang="en-US" altLang="zh-CN" sz="1000">
              <a:sym typeface="+mn-ea"/>
            </a:endParaRPr>
          </a:p>
        </p:txBody>
      </p:sp>
      <p:sp>
        <p:nvSpPr>
          <p:cNvPr id="233" name="矩形 232"/>
          <p:cNvSpPr/>
          <p:nvPr/>
        </p:nvSpPr>
        <p:spPr>
          <a:xfrm>
            <a:off x="278448" y="262255"/>
            <a:ext cx="322516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引脚功能</a:t>
            </a:r>
            <a:r>
              <a:rPr lang="en-US" altLang="zh-CN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zh-CN" altLang="en-US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串行接口</a:t>
            </a:r>
            <a:endParaRPr lang="zh-CN" altLang="en-US" sz="2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4" name="圆角矩形 233"/>
          <p:cNvSpPr/>
          <p:nvPr/>
        </p:nvSpPr>
        <p:spPr>
          <a:xfrm>
            <a:off x="556895" y="1551305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</a:t>
            </a:r>
            <a:endParaRPr lang="en-US" altLang="zh-CN" sz="1000">
              <a:sym typeface="+mn-ea"/>
            </a:endParaRPr>
          </a:p>
        </p:txBody>
      </p:sp>
      <p:sp>
        <p:nvSpPr>
          <p:cNvPr id="235" name="圆角矩形 234"/>
          <p:cNvSpPr/>
          <p:nvPr/>
        </p:nvSpPr>
        <p:spPr>
          <a:xfrm>
            <a:off x="556895" y="975995"/>
            <a:ext cx="96520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endParaRPr lang="en-US" altLang="zh-CN" sz="1000">
              <a:sym typeface="+mn-ea"/>
            </a:endParaRPr>
          </a:p>
        </p:txBody>
      </p:sp>
      <p:sp>
        <p:nvSpPr>
          <p:cNvPr id="236" name="圆角矩形 235"/>
          <p:cNvSpPr/>
          <p:nvPr/>
        </p:nvSpPr>
        <p:spPr>
          <a:xfrm>
            <a:off x="556895" y="1263650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</a:t>
            </a:r>
            <a:endParaRPr lang="en-US" altLang="zh-CN" sz="1000">
              <a:sym typeface="+mn-ea"/>
            </a:endParaRPr>
          </a:p>
        </p:txBody>
      </p:sp>
      <p:sp>
        <p:nvSpPr>
          <p:cNvPr id="237" name="圆角矩形 236"/>
          <p:cNvSpPr/>
          <p:nvPr/>
        </p:nvSpPr>
        <p:spPr>
          <a:xfrm>
            <a:off x="556895" y="1837055"/>
            <a:ext cx="964565" cy="2336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I2C</a:t>
            </a:r>
            <a:endParaRPr lang="en-US" altLang="zh-CN" sz="10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board_top"/>
          <p:cNvPicPr>
            <a:picLocks noChangeAspect="1"/>
          </p:cNvPicPr>
          <p:nvPr/>
        </p:nvPicPr>
        <p:blipFill>
          <a:blip r:embed="rId1"/>
          <a:srcRect l="9644" t="16589" r="8633" b="21140"/>
          <a:stretch>
            <a:fillRect/>
          </a:stretch>
        </p:blipFill>
        <p:spPr>
          <a:xfrm rot="16200000">
            <a:off x="3450590" y="2533650"/>
            <a:ext cx="5289550" cy="1790065"/>
          </a:xfrm>
          <a:prstGeom prst="rect">
            <a:avLst/>
          </a:prstGeom>
        </p:spPr>
      </p:pic>
      <p:sp>
        <p:nvSpPr>
          <p:cNvPr id="118" name="圆角矩形 117"/>
          <p:cNvSpPr/>
          <p:nvPr/>
        </p:nvSpPr>
        <p:spPr>
          <a:xfrm>
            <a:off x="7116445" y="1393825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B9</a:t>
            </a:r>
            <a:endParaRPr lang="en-US" altLang="zh-CN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7116445" y="1645920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B8</a:t>
            </a:r>
            <a:endParaRPr lang="en-US" altLang="zh-CN" sz="1000">
              <a:sym typeface="+mn-ea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7116445" y="1898015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B7</a:t>
            </a:r>
            <a:endParaRPr lang="en-US" altLang="zh-CN" sz="1000">
              <a:sym typeface="+mn-ea"/>
            </a:endParaRPr>
          </a:p>
        </p:txBody>
      </p:sp>
      <p:sp>
        <p:nvSpPr>
          <p:cNvPr id="127" name="圆角矩形 126"/>
          <p:cNvSpPr/>
          <p:nvPr/>
        </p:nvSpPr>
        <p:spPr>
          <a:xfrm>
            <a:off x="7116445" y="2150110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B6</a:t>
            </a:r>
            <a:endParaRPr lang="en-US" altLang="zh-CN" sz="1000">
              <a:sym typeface="+mn-ea"/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7116445" y="2402205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B5</a:t>
            </a:r>
            <a:endParaRPr lang="en-US" altLang="zh-CN" sz="1000">
              <a:sym typeface="+mn-ea"/>
            </a:endParaRPr>
          </a:p>
        </p:txBody>
      </p:sp>
      <p:sp>
        <p:nvSpPr>
          <p:cNvPr id="133" name="圆角矩形 132"/>
          <p:cNvSpPr/>
          <p:nvPr/>
        </p:nvSpPr>
        <p:spPr>
          <a:xfrm>
            <a:off x="7116445" y="2654300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B4</a:t>
            </a:r>
            <a:endParaRPr lang="en-US" altLang="zh-CN" sz="1000">
              <a:sym typeface="+mn-ea"/>
            </a:endParaRPr>
          </a:p>
        </p:txBody>
      </p:sp>
      <p:sp>
        <p:nvSpPr>
          <p:cNvPr id="136" name="圆角矩形 135"/>
          <p:cNvSpPr/>
          <p:nvPr/>
        </p:nvSpPr>
        <p:spPr>
          <a:xfrm>
            <a:off x="7116445" y="2906395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B3</a:t>
            </a:r>
            <a:endParaRPr lang="en-US" altLang="zh-CN" sz="1000">
              <a:sym typeface="+mn-ea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7116445" y="3158490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C11</a:t>
            </a:r>
            <a:endParaRPr lang="en-US" altLang="zh-CN" sz="1000">
              <a:sym typeface="+mn-ea"/>
            </a:endParaRPr>
          </a:p>
        </p:txBody>
      </p:sp>
      <p:sp>
        <p:nvSpPr>
          <p:cNvPr id="142" name="圆角矩形 141"/>
          <p:cNvSpPr/>
          <p:nvPr/>
        </p:nvSpPr>
        <p:spPr>
          <a:xfrm>
            <a:off x="7123430" y="3410585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C10</a:t>
            </a:r>
            <a:endParaRPr lang="en-US" altLang="zh-CN" sz="1000">
              <a:sym typeface="+mn-ea"/>
            </a:endParaRPr>
          </a:p>
        </p:txBody>
      </p:sp>
      <p:sp>
        <p:nvSpPr>
          <p:cNvPr id="145" name="圆角矩形 144"/>
          <p:cNvSpPr/>
          <p:nvPr/>
        </p:nvSpPr>
        <p:spPr>
          <a:xfrm>
            <a:off x="7123430" y="3662680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A15</a:t>
            </a:r>
            <a:endParaRPr lang="en-US" altLang="zh-CN" sz="1000">
              <a:sym typeface="+mn-ea"/>
            </a:endParaRPr>
          </a:p>
        </p:txBody>
      </p:sp>
      <p:sp>
        <p:nvSpPr>
          <p:cNvPr id="148" name="圆角矩形 147"/>
          <p:cNvSpPr/>
          <p:nvPr/>
        </p:nvSpPr>
        <p:spPr>
          <a:xfrm>
            <a:off x="7123430" y="3914775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A12</a:t>
            </a:r>
            <a:endParaRPr lang="en-US" altLang="zh-CN" sz="1000">
              <a:sym typeface="+mn-ea"/>
            </a:endParaRPr>
          </a:p>
        </p:txBody>
      </p:sp>
      <p:sp>
        <p:nvSpPr>
          <p:cNvPr id="151" name="圆角矩形 150"/>
          <p:cNvSpPr/>
          <p:nvPr/>
        </p:nvSpPr>
        <p:spPr>
          <a:xfrm>
            <a:off x="7123430" y="4166870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A11</a:t>
            </a:r>
            <a:endParaRPr lang="en-US" altLang="zh-CN" sz="1000">
              <a:sym typeface="+mn-ea"/>
            </a:endParaRPr>
          </a:p>
        </p:txBody>
      </p:sp>
      <p:sp>
        <p:nvSpPr>
          <p:cNvPr id="154" name="圆角矩形 153"/>
          <p:cNvSpPr/>
          <p:nvPr/>
        </p:nvSpPr>
        <p:spPr>
          <a:xfrm>
            <a:off x="7123430" y="4418965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A10</a:t>
            </a:r>
            <a:endParaRPr lang="en-US" altLang="zh-CN" sz="1000">
              <a:sym typeface="+mn-ea"/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7116445" y="4671060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A9</a:t>
            </a:r>
            <a:endParaRPr lang="en-US" altLang="zh-CN" sz="1000">
              <a:sym typeface="+mn-ea"/>
            </a:endParaRPr>
          </a:p>
        </p:txBody>
      </p:sp>
      <p:sp>
        <p:nvSpPr>
          <p:cNvPr id="160" name="圆角矩形 159"/>
          <p:cNvSpPr/>
          <p:nvPr/>
        </p:nvSpPr>
        <p:spPr>
          <a:xfrm>
            <a:off x="7116445" y="4923155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A8</a:t>
            </a:r>
            <a:endParaRPr lang="en-US" altLang="zh-CN" sz="1000">
              <a:sym typeface="+mn-ea"/>
            </a:endParaRPr>
          </a:p>
        </p:txBody>
      </p:sp>
      <p:sp>
        <p:nvSpPr>
          <p:cNvPr id="163" name="圆角矩形 162"/>
          <p:cNvSpPr/>
          <p:nvPr/>
        </p:nvSpPr>
        <p:spPr>
          <a:xfrm>
            <a:off x="7116445" y="5175250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C6</a:t>
            </a:r>
            <a:endParaRPr lang="en-US" altLang="zh-CN" sz="1000">
              <a:sym typeface="+mn-ea"/>
            </a:endParaRPr>
          </a:p>
        </p:txBody>
      </p:sp>
      <p:sp>
        <p:nvSpPr>
          <p:cNvPr id="166" name="圆角矩形 165"/>
          <p:cNvSpPr/>
          <p:nvPr/>
        </p:nvSpPr>
        <p:spPr>
          <a:xfrm>
            <a:off x="7123430" y="5427345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15</a:t>
            </a:r>
            <a:endParaRPr lang="en-US" altLang="zh-CN" sz="1000">
              <a:sym typeface="+mn-ea"/>
            </a:endParaRPr>
          </a:p>
        </p:txBody>
      </p:sp>
      <p:sp>
        <p:nvSpPr>
          <p:cNvPr id="169" name="圆角矩形 168"/>
          <p:cNvSpPr/>
          <p:nvPr/>
        </p:nvSpPr>
        <p:spPr>
          <a:xfrm>
            <a:off x="7123430" y="5679440"/>
            <a:ext cx="88265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B14</a:t>
            </a:r>
            <a:endParaRPr lang="en-US" altLang="zh-CN" sz="1000">
              <a:sym typeface="+mn-ea"/>
            </a:endParaRPr>
          </a:p>
        </p:txBody>
      </p:sp>
      <p:sp>
        <p:nvSpPr>
          <p:cNvPr id="173" name="圆角矩形 172"/>
          <p:cNvSpPr/>
          <p:nvPr/>
        </p:nvSpPr>
        <p:spPr>
          <a:xfrm>
            <a:off x="4175760" y="1645920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C13</a:t>
            </a:r>
            <a:endParaRPr lang="en-US" altLang="zh-CN" sz="1000">
              <a:sym typeface="+mn-ea"/>
            </a:endParaRPr>
          </a:p>
        </p:txBody>
      </p:sp>
      <p:sp>
        <p:nvSpPr>
          <p:cNvPr id="174" name="圆角矩形 173"/>
          <p:cNvSpPr/>
          <p:nvPr/>
        </p:nvSpPr>
        <p:spPr>
          <a:xfrm>
            <a:off x="4175760" y="1898015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A0</a:t>
            </a:r>
            <a:endParaRPr lang="en-US" altLang="zh-CN" sz="1000">
              <a:sym typeface="+mn-ea"/>
            </a:endParaRPr>
          </a:p>
        </p:txBody>
      </p:sp>
      <p:sp>
        <p:nvSpPr>
          <p:cNvPr id="175" name="圆角矩形 174"/>
          <p:cNvSpPr/>
          <p:nvPr/>
        </p:nvSpPr>
        <p:spPr>
          <a:xfrm>
            <a:off x="4175760" y="2150110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A1</a:t>
            </a:r>
            <a:endParaRPr lang="en-US" altLang="zh-CN" sz="1000">
              <a:sym typeface="+mn-ea"/>
            </a:endParaRPr>
          </a:p>
        </p:txBody>
      </p:sp>
      <p:sp>
        <p:nvSpPr>
          <p:cNvPr id="176" name="圆角矩形 175"/>
          <p:cNvSpPr/>
          <p:nvPr/>
        </p:nvSpPr>
        <p:spPr>
          <a:xfrm>
            <a:off x="4175760" y="2402205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A2</a:t>
            </a:r>
            <a:endParaRPr lang="en-US" altLang="zh-CN" sz="1000">
              <a:sym typeface="+mn-ea"/>
            </a:endParaRPr>
          </a:p>
        </p:txBody>
      </p:sp>
      <p:sp>
        <p:nvSpPr>
          <p:cNvPr id="177" name="圆角矩形 176"/>
          <p:cNvSpPr/>
          <p:nvPr/>
        </p:nvSpPr>
        <p:spPr>
          <a:xfrm>
            <a:off x="4175760" y="2654300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A3</a:t>
            </a:r>
            <a:endParaRPr lang="en-US" altLang="zh-CN" sz="1000">
              <a:sym typeface="+mn-ea"/>
            </a:endParaRPr>
          </a:p>
        </p:txBody>
      </p:sp>
      <p:sp>
        <p:nvSpPr>
          <p:cNvPr id="178" name="圆角矩形 177"/>
          <p:cNvSpPr/>
          <p:nvPr/>
        </p:nvSpPr>
        <p:spPr>
          <a:xfrm>
            <a:off x="4175760" y="2906395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A4</a:t>
            </a:r>
            <a:endParaRPr lang="en-US" altLang="zh-CN" sz="1000">
              <a:sym typeface="+mn-ea"/>
            </a:endParaRPr>
          </a:p>
        </p:txBody>
      </p:sp>
      <p:sp>
        <p:nvSpPr>
          <p:cNvPr id="179" name="圆角矩形 178"/>
          <p:cNvSpPr/>
          <p:nvPr/>
        </p:nvSpPr>
        <p:spPr>
          <a:xfrm>
            <a:off x="4175760" y="3158490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A5</a:t>
            </a:r>
            <a:endParaRPr lang="en-US" altLang="zh-CN" sz="1000">
              <a:sym typeface="+mn-ea"/>
            </a:endParaRPr>
          </a:p>
        </p:txBody>
      </p:sp>
      <p:sp>
        <p:nvSpPr>
          <p:cNvPr id="180" name="圆角矩形 179"/>
          <p:cNvSpPr/>
          <p:nvPr/>
        </p:nvSpPr>
        <p:spPr>
          <a:xfrm>
            <a:off x="4182745" y="3410585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A6</a:t>
            </a:r>
            <a:endParaRPr lang="en-US" altLang="zh-CN" sz="1000">
              <a:sym typeface="+mn-ea"/>
            </a:endParaRPr>
          </a:p>
        </p:txBody>
      </p:sp>
      <p:sp>
        <p:nvSpPr>
          <p:cNvPr id="181" name="圆角矩形 180"/>
          <p:cNvSpPr/>
          <p:nvPr/>
        </p:nvSpPr>
        <p:spPr>
          <a:xfrm>
            <a:off x="4182745" y="3662680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A7</a:t>
            </a:r>
            <a:endParaRPr lang="en-US" altLang="zh-CN" sz="1000">
              <a:sym typeface="+mn-ea"/>
            </a:endParaRPr>
          </a:p>
        </p:txBody>
      </p:sp>
      <p:sp>
        <p:nvSpPr>
          <p:cNvPr id="182" name="圆角矩形 181"/>
          <p:cNvSpPr/>
          <p:nvPr/>
        </p:nvSpPr>
        <p:spPr>
          <a:xfrm>
            <a:off x="4182745" y="3914775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C4</a:t>
            </a:r>
            <a:endParaRPr lang="en-US" altLang="zh-CN" sz="1000">
              <a:sym typeface="+mn-ea"/>
            </a:endParaRPr>
          </a:p>
        </p:txBody>
      </p:sp>
      <p:sp>
        <p:nvSpPr>
          <p:cNvPr id="183" name="圆角矩形 182"/>
          <p:cNvSpPr/>
          <p:nvPr/>
        </p:nvSpPr>
        <p:spPr>
          <a:xfrm>
            <a:off x="4182745" y="4166870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B0</a:t>
            </a:r>
            <a:endParaRPr lang="en-US" altLang="zh-CN" sz="1000">
              <a:sym typeface="+mn-ea"/>
            </a:endParaRPr>
          </a:p>
        </p:txBody>
      </p:sp>
      <p:sp>
        <p:nvSpPr>
          <p:cNvPr id="184" name="圆角矩形 183"/>
          <p:cNvSpPr/>
          <p:nvPr/>
        </p:nvSpPr>
        <p:spPr>
          <a:xfrm>
            <a:off x="4182745" y="4418965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B1</a:t>
            </a:r>
            <a:endParaRPr lang="en-US" altLang="zh-CN" sz="1000">
              <a:sym typeface="+mn-ea"/>
            </a:endParaRPr>
          </a:p>
        </p:txBody>
      </p:sp>
      <p:sp>
        <p:nvSpPr>
          <p:cNvPr id="185" name="圆角矩形 184"/>
          <p:cNvSpPr/>
          <p:nvPr/>
        </p:nvSpPr>
        <p:spPr>
          <a:xfrm>
            <a:off x="4175760" y="4671060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B2</a:t>
            </a:r>
            <a:endParaRPr lang="en-US" altLang="zh-CN" sz="1000">
              <a:sym typeface="+mn-ea"/>
            </a:endParaRPr>
          </a:p>
        </p:txBody>
      </p:sp>
      <p:sp>
        <p:nvSpPr>
          <p:cNvPr id="186" name="圆角矩形 185"/>
          <p:cNvSpPr/>
          <p:nvPr/>
        </p:nvSpPr>
        <p:spPr>
          <a:xfrm>
            <a:off x="4175760" y="4923155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B10</a:t>
            </a:r>
            <a:endParaRPr lang="en-US" altLang="zh-CN" sz="1000">
              <a:sym typeface="+mn-ea"/>
            </a:endParaRPr>
          </a:p>
        </p:txBody>
      </p:sp>
      <p:sp>
        <p:nvSpPr>
          <p:cNvPr id="187" name="圆角矩形 186"/>
          <p:cNvSpPr/>
          <p:nvPr/>
        </p:nvSpPr>
        <p:spPr>
          <a:xfrm>
            <a:off x="4175760" y="5175250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B11</a:t>
            </a:r>
            <a:endParaRPr lang="en-US" altLang="zh-CN" sz="1000">
              <a:sym typeface="+mn-ea"/>
            </a:endParaRPr>
          </a:p>
        </p:txBody>
      </p:sp>
      <p:sp>
        <p:nvSpPr>
          <p:cNvPr id="188" name="圆角矩形 187"/>
          <p:cNvSpPr/>
          <p:nvPr/>
        </p:nvSpPr>
        <p:spPr>
          <a:xfrm>
            <a:off x="4182745" y="5427345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12</a:t>
            </a:r>
            <a:endParaRPr lang="en-US" altLang="zh-CN" sz="1000">
              <a:sym typeface="+mn-ea"/>
            </a:endParaRPr>
          </a:p>
        </p:txBody>
      </p:sp>
      <p:sp>
        <p:nvSpPr>
          <p:cNvPr id="189" name="圆角矩形 188"/>
          <p:cNvSpPr/>
          <p:nvPr/>
        </p:nvSpPr>
        <p:spPr>
          <a:xfrm>
            <a:off x="4182745" y="5679440"/>
            <a:ext cx="884555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B13</a:t>
            </a:r>
            <a:endParaRPr lang="en-US" altLang="zh-CN" sz="1000">
              <a:sym typeface="+mn-ea"/>
            </a:endParaRPr>
          </a:p>
        </p:txBody>
      </p:sp>
      <p:sp>
        <p:nvSpPr>
          <p:cNvPr id="190" name="圆角矩形 189"/>
          <p:cNvSpPr/>
          <p:nvPr/>
        </p:nvSpPr>
        <p:spPr>
          <a:xfrm>
            <a:off x="8124825" y="1393825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USART3_TX</a:t>
            </a:r>
            <a:endParaRPr lang="en-US" altLang="zh-CN" sz="1000">
              <a:sym typeface="+mn-ea"/>
            </a:endParaRPr>
          </a:p>
        </p:txBody>
      </p:sp>
      <p:sp>
        <p:nvSpPr>
          <p:cNvPr id="191" name="圆角矩形 190"/>
          <p:cNvSpPr/>
          <p:nvPr/>
        </p:nvSpPr>
        <p:spPr>
          <a:xfrm>
            <a:off x="8124825" y="1645920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USART3_RX</a:t>
            </a:r>
            <a:endParaRPr lang="en-US" altLang="zh-CN" sz="1000">
              <a:sym typeface="+mn-ea"/>
            </a:endParaRPr>
          </a:p>
        </p:txBody>
      </p:sp>
      <p:sp>
        <p:nvSpPr>
          <p:cNvPr id="192" name="圆角矩形 191"/>
          <p:cNvSpPr/>
          <p:nvPr/>
        </p:nvSpPr>
        <p:spPr>
          <a:xfrm>
            <a:off x="8124825" y="1898015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USART1_RX</a:t>
            </a:r>
            <a:endParaRPr lang="en-US" altLang="zh-CN" sz="1000">
              <a:sym typeface="+mn-ea"/>
            </a:endParaRPr>
          </a:p>
        </p:txBody>
      </p:sp>
      <p:sp>
        <p:nvSpPr>
          <p:cNvPr id="193" name="圆角矩形 192"/>
          <p:cNvSpPr/>
          <p:nvPr/>
        </p:nvSpPr>
        <p:spPr>
          <a:xfrm>
            <a:off x="8124825" y="2150110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USART1_TX</a:t>
            </a:r>
            <a:endParaRPr lang="en-US" altLang="zh-CN" sz="1000">
              <a:sym typeface="+mn-ea"/>
            </a:endParaRPr>
          </a:p>
        </p:txBody>
      </p:sp>
      <p:sp>
        <p:nvSpPr>
          <p:cNvPr id="194" name="圆角矩形 193"/>
          <p:cNvSpPr/>
          <p:nvPr/>
        </p:nvSpPr>
        <p:spPr>
          <a:xfrm>
            <a:off x="8124825" y="2654300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USART2_RX</a:t>
            </a:r>
            <a:endParaRPr lang="en-US" altLang="zh-CN" sz="1000">
              <a:sym typeface="+mn-ea"/>
            </a:endParaRPr>
          </a:p>
        </p:txBody>
      </p:sp>
      <p:sp>
        <p:nvSpPr>
          <p:cNvPr id="195" name="圆角矩形 194"/>
          <p:cNvSpPr/>
          <p:nvPr/>
        </p:nvSpPr>
        <p:spPr>
          <a:xfrm>
            <a:off x="8124825" y="2906395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USART2_TX</a:t>
            </a:r>
            <a:endParaRPr lang="en-US" altLang="zh-CN" sz="1000">
              <a:sym typeface="+mn-ea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8124825" y="3158490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USART3_RX</a:t>
            </a:r>
            <a:endParaRPr lang="en-US" altLang="zh-CN" sz="1000">
              <a:sym typeface="+mn-ea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8124825" y="3410585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USART3_TX</a:t>
            </a:r>
            <a:endParaRPr lang="en-US" altLang="zh-CN" sz="1000">
              <a:sym typeface="+mn-ea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8124825" y="3662680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USART2_RX</a:t>
            </a:r>
            <a:endParaRPr lang="en-US" altLang="zh-CN" sz="1000">
              <a:sym typeface="+mn-ea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8124825" y="4418965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USART1_RX</a:t>
            </a:r>
            <a:endParaRPr lang="en-US" altLang="zh-CN" sz="1000">
              <a:sym typeface="+mn-ea"/>
            </a:endParaRPr>
          </a:p>
        </p:txBody>
      </p:sp>
      <p:sp>
        <p:nvSpPr>
          <p:cNvPr id="200" name="圆角矩形 199"/>
          <p:cNvSpPr/>
          <p:nvPr/>
        </p:nvSpPr>
        <p:spPr>
          <a:xfrm>
            <a:off x="8124825" y="4671060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USART1_TX</a:t>
            </a:r>
            <a:endParaRPr lang="en-US" altLang="zh-CN" sz="1000">
              <a:sym typeface="+mn-ea"/>
            </a:endParaRPr>
          </a:p>
        </p:txBody>
      </p:sp>
      <p:sp>
        <p:nvSpPr>
          <p:cNvPr id="202" name="圆角矩形 201"/>
          <p:cNvSpPr/>
          <p:nvPr/>
        </p:nvSpPr>
        <p:spPr>
          <a:xfrm>
            <a:off x="3089275" y="5175250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USART3_RX</a:t>
            </a:r>
            <a:endParaRPr lang="en-US" altLang="zh-CN" sz="1000">
              <a:sym typeface="+mn-ea"/>
            </a:endParaRPr>
          </a:p>
        </p:txBody>
      </p:sp>
      <p:sp>
        <p:nvSpPr>
          <p:cNvPr id="203" name="圆角矩形 202"/>
          <p:cNvSpPr/>
          <p:nvPr/>
        </p:nvSpPr>
        <p:spPr>
          <a:xfrm>
            <a:off x="3089275" y="4923155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USART3_TX</a:t>
            </a:r>
            <a:endParaRPr lang="en-US" altLang="zh-CN" sz="1000">
              <a:sym typeface="+mn-ea"/>
            </a:endParaRPr>
          </a:p>
        </p:txBody>
      </p:sp>
      <p:sp>
        <p:nvSpPr>
          <p:cNvPr id="204" name="圆角矩形 203"/>
          <p:cNvSpPr/>
          <p:nvPr/>
        </p:nvSpPr>
        <p:spPr>
          <a:xfrm>
            <a:off x="3089275" y="3914775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USART1_TX</a:t>
            </a:r>
            <a:endParaRPr lang="en-US" altLang="zh-CN" sz="1000">
              <a:sym typeface="+mn-ea"/>
            </a:endParaRPr>
          </a:p>
        </p:txBody>
      </p:sp>
      <p:sp>
        <p:nvSpPr>
          <p:cNvPr id="205" name="圆角矩形 204"/>
          <p:cNvSpPr/>
          <p:nvPr/>
        </p:nvSpPr>
        <p:spPr>
          <a:xfrm>
            <a:off x="3089275" y="2654300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USART2_RX</a:t>
            </a:r>
            <a:endParaRPr lang="en-US" altLang="zh-CN" sz="1000">
              <a:sym typeface="+mn-ea"/>
            </a:endParaRPr>
          </a:p>
        </p:txBody>
      </p:sp>
      <p:sp>
        <p:nvSpPr>
          <p:cNvPr id="206" name="圆角矩形 205"/>
          <p:cNvSpPr/>
          <p:nvPr/>
        </p:nvSpPr>
        <p:spPr>
          <a:xfrm>
            <a:off x="3089275" y="2402205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USART2_TX</a:t>
            </a:r>
            <a:endParaRPr lang="en-US" altLang="zh-CN" sz="1000">
              <a:sym typeface="+mn-ea"/>
            </a:endParaRPr>
          </a:p>
        </p:txBody>
      </p:sp>
      <p:sp>
        <p:nvSpPr>
          <p:cNvPr id="207" name="圆角矩形 206"/>
          <p:cNvSpPr/>
          <p:nvPr/>
        </p:nvSpPr>
        <p:spPr>
          <a:xfrm>
            <a:off x="9216390" y="1393825"/>
            <a:ext cx="964565" cy="2336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I2C1_SDA</a:t>
            </a:r>
            <a:endParaRPr lang="en-US" altLang="zh-CN" sz="1000">
              <a:sym typeface="+mn-ea"/>
            </a:endParaRPr>
          </a:p>
        </p:txBody>
      </p:sp>
      <p:sp>
        <p:nvSpPr>
          <p:cNvPr id="208" name="圆角矩形 207"/>
          <p:cNvSpPr/>
          <p:nvPr/>
        </p:nvSpPr>
        <p:spPr>
          <a:xfrm>
            <a:off x="9216390" y="1645920"/>
            <a:ext cx="964565" cy="2336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I2C1_SCL</a:t>
            </a:r>
            <a:endParaRPr lang="en-US" altLang="zh-CN" sz="1000">
              <a:sym typeface="+mn-ea"/>
            </a:endParaRPr>
          </a:p>
        </p:txBody>
      </p:sp>
      <p:sp>
        <p:nvSpPr>
          <p:cNvPr id="209" name="圆角矩形 208"/>
          <p:cNvSpPr/>
          <p:nvPr/>
        </p:nvSpPr>
        <p:spPr>
          <a:xfrm>
            <a:off x="9216390" y="1898015"/>
            <a:ext cx="964565" cy="2336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I2C1_SDA</a:t>
            </a:r>
            <a:endParaRPr lang="en-US" altLang="zh-CN" sz="1000">
              <a:sym typeface="+mn-ea"/>
            </a:endParaRPr>
          </a:p>
        </p:txBody>
      </p:sp>
      <p:sp>
        <p:nvSpPr>
          <p:cNvPr id="210" name="圆角矩形 209"/>
          <p:cNvSpPr/>
          <p:nvPr/>
        </p:nvSpPr>
        <p:spPr>
          <a:xfrm>
            <a:off x="8124825" y="2402205"/>
            <a:ext cx="964565" cy="2336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I2C3_SDA</a:t>
            </a:r>
            <a:endParaRPr lang="en-US" altLang="zh-CN" sz="1000">
              <a:sym typeface="+mn-ea"/>
            </a:endParaRPr>
          </a:p>
        </p:txBody>
      </p:sp>
      <p:sp>
        <p:nvSpPr>
          <p:cNvPr id="211" name="圆角矩形 210"/>
          <p:cNvSpPr/>
          <p:nvPr/>
        </p:nvSpPr>
        <p:spPr>
          <a:xfrm>
            <a:off x="9216390" y="3158490"/>
            <a:ext cx="964565" cy="2336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I2C3_SDA</a:t>
            </a:r>
            <a:endParaRPr lang="en-US" altLang="zh-CN" sz="1000">
              <a:sym typeface="+mn-ea"/>
            </a:endParaRPr>
          </a:p>
        </p:txBody>
      </p:sp>
      <p:sp>
        <p:nvSpPr>
          <p:cNvPr id="212" name="圆角矩形 211"/>
          <p:cNvSpPr/>
          <p:nvPr/>
        </p:nvSpPr>
        <p:spPr>
          <a:xfrm>
            <a:off x="9216390" y="3662680"/>
            <a:ext cx="964565" cy="2336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I2C1_SCL</a:t>
            </a:r>
            <a:endParaRPr lang="en-US" altLang="zh-CN" sz="1000">
              <a:sym typeface="+mn-ea"/>
            </a:endParaRPr>
          </a:p>
        </p:txBody>
      </p:sp>
      <p:sp>
        <p:nvSpPr>
          <p:cNvPr id="213" name="圆角矩形 212"/>
          <p:cNvSpPr/>
          <p:nvPr/>
        </p:nvSpPr>
        <p:spPr>
          <a:xfrm>
            <a:off x="9216390" y="4671060"/>
            <a:ext cx="964565" cy="2336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I2C2_SCL</a:t>
            </a:r>
            <a:endParaRPr lang="en-US" altLang="zh-CN" sz="1000">
              <a:sym typeface="+mn-ea"/>
            </a:endParaRPr>
          </a:p>
        </p:txBody>
      </p:sp>
      <p:sp>
        <p:nvSpPr>
          <p:cNvPr id="214" name="圆角矩形 213"/>
          <p:cNvSpPr/>
          <p:nvPr/>
        </p:nvSpPr>
        <p:spPr>
          <a:xfrm>
            <a:off x="9216390" y="4923155"/>
            <a:ext cx="964565" cy="2336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I2C2_SDA</a:t>
            </a:r>
            <a:endParaRPr lang="en-US" altLang="zh-CN" sz="1000">
              <a:sym typeface="+mn-ea"/>
            </a:endParaRPr>
          </a:p>
        </p:txBody>
      </p:sp>
      <p:sp>
        <p:nvSpPr>
          <p:cNvPr id="215" name="圆角矩形 214"/>
          <p:cNvSpPr/>
          <p:nvPr/>
        </p:nvSpPr>
        <p:spPr>
          <a:xfrm>
            <a:off x="8124825" y="4923155"/>
            <a:ext cx="964565" cy="2336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I2C3_SCL</a:t>
            </a:r>
            <a:endParaRPr lang="en-US" altLang="zh-CN" sz="1000">
              <a:sym typeface="+mn-ea"/>
            </a:endParaRPr>
          </a:p>
        </p:txBody>
      </p:sp>
      <p:sp>
        <p:nvSpPr>
          <p:cNvPr id="216" name="圆角矩形 215"/>
          <p:cNvSpPr/>
          <p:nvPr/>
        </p:nvSpPr>
        <p:spPr>
          <a:xfrm>
            <a:off x="1990090" y="3914775"/>
            <a:ext cx="964565" cy="2336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I2C2_SCL</a:t>
            </a:r>
            <a:endParaRPr lang="en-US" altLang="zh-CN" sz="1000">
              <a:sym typeface="+mn-ea"/>
            </a:endParaRPr>
          </a:p>
        </p:txBody>
      </p:sp>
      <p:sp>
        <p:nvSpPr>
          <p:cNvPr id="217" name="圆角矩形 216"/>
          <p:cNvSpPr/>
          <p:nvPr/>
        </p:nvSpPr>
        <p:spPr>
          <a:xfrm>
            <a:off x="9216390" y="2402205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SPI1_MOSI</a:t>
            </a:r>
            <a:endParaRPr lang="en-US" altLang="zh-CN" sz="1000">
              <a:sym typeface="+mn-ea"/>
            </a:endParaRPr>
          </a:p>
        </p:txBody>
      </p:sp>
      <p:sp>
        <p:nvSpPr>
          <p:cNvPr id="218" name="圆角矩形 217"/>
          <p:cNvSpPr/>
          <p:nvPr/>
        </p:nvSpPr>
        <p:spPr>
          <a:xfrm>
            <a:off x="10307955" y="2402205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SPI3_MOSI</a:t>
            </a:r>
            <a:endParaRPr lang="en-US" altLang="zh-CN" sz="1000">
              <a:sym typeface="+mn-ea"/>
            </a:endParaRPr>
          </a:p>
        </p:txBody>
      </p:sp>
      <p:sp>
        <p:nvSpPr>
          <p:cNvPr id="219" name="圆角矩形 218"/>
          <p:cNvSpPr/>
          <p:nvPr/>
        </p:nvSpPr>
        <p:spPr>
          <a:xfrm>
            <a:off x="9216390" y="2654300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SPI1_MISO</a:t>
            </a:r>
            <a:endParaRPr lang="en-US" altLang="zh-CN" sz="1000">
              <a:sym typeface="+mn-ea"/>
            </a:endParaRPr>
          </a:p>
        </p:txBody>
      </p:sp>
      <p:sp>
        <p:nvSpPr>
          <p:cNvPr id="220" name="圆角矩形 219"/>
          <p:cNvSpPr/>
          <p:nvPr/>
        </p:nvSpPr>
        <p:spPr>
          <a:xfrm>
            <a:off x="10307955" y="2654300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SPI3_MISO</a:t>
            </a:r>
            <a:endParaRPr lang="en-US" altLang="zh-CN" sz="1000">
              <a:sym typeface="+mn-ea"/>
            </a:endParaRPr>
          </a:p>
        </p:txBody>
      </p:sp>
      <p:sp>
        <p:nvSpPr>
          <p:cNvPr id="221" name="圆角矩形 220"/>
          <p:cNvSpPr/>
          <p:nvPr/>
        </p:nvSpPr>
        <p:spPr>
          <a:xfrm>
            <a:off x="9216390" y="2906395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SPI1_SCK</a:t>
            </a:r>
            <a:endParaRPr lang="en-US" altLang="zh-CN" sz="1000">
              <a:sym typeface="+mn-ea"/>
            </a:endParaRPr>
          </a:p>
        </p:txBody>
      </p:sp>
      <p:sp>
        <p:nvSpPr>
          <p:cNvPr id="222" name="圆角矩形 221"/>
          <p:cNvSpPr/>
          <p:nvPr/>
        </p:nvSpPr>
        <p:spPr>
          <a:xfrm>
            <a:off x="10307955" y="2906395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SPI3_SCK</a:t>
            </a:r>
            <a:endParaRPr lang="en-US" altLang="zh-CN" sz="1000">
              <a:sym typeface="+mn-ea"/>
            </a:endParaRPr>
          </a:p>
        </p:txBody>
      </p:sp>
      <p:sp>
        <p:nvSpPr>
          <p:cNvPr id="223" name="圆角矩形 222"/>
          <p:cNvSpPr/>
          <p:nvPr/>
        </p:nvSpPr>
        <p:spPr>
          <a:xfrm>
            <a:off x="10307955" y="3158490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SPI3_MISO</a:t>
            </a:r>
            <a:endParaRPr lang="en-US" altLang="zh-CN" sz="1000">
              <a:sym typeface="+mn-ea"/>
            </a:endParaRPr>
          </a:p>
        </p:txBody>
      </p:sp>
      <p:sp>
        <p:nvSpPr>
          <p:cNvPr id="224" name="圆角矩形 223"/>
          <p:cNvSpPr/>
          <p:nvPr/>
        </p:nvSpPr>
        <p:spPr>
          <a:xfrm>
            <a:off x="9216390" y="3410585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SPI3_SCK</a:t>
            </a:r>
            <a:endParaRPr lang="en-US" altLang="zh-CN" sz="1000">
              <a:sym typeface="+mn-ea"/>
            </a:endParaRPr>
          </a:p>
        </p:txBody>
      </p:sp>
      <p:sp>
        <p:nvSpPr>
          <p:cNvPr id="225" name="圆角矩形 224"/>
          <p:cNvSpPr/>
          <p:nvPr/>
        </p:nvSpPr>
        <p:spPr>
          <a:xfrm>
            <a:off x="8124825" y="4166870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SPI2_MOSI</a:t>
            </a:r>
            <a:endParaRPr lang="en-US" altLang="zh-CN" sz="1000">
              <a:sym typeface="+mn-ea"/>
            </a:endParaRPr>
          </a:p>
        </p:txBody>
      </p:sp>
      <p:sp>
        <p:nvSpPr>
          <p:cNvPr id="226" name="圆角矩形 225"/>
          <p:cNvSpPr/>
          <p:nvPr/>
        </p:nvSpPr>
        <p:spPr>
          <a:xfrm>
            <a:off x="9216390" y="4418965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SPI2_MISO</a:t>
            </a:r>
            <a:endParaRPr lang="en-US" altLang="zh-CN" sz="1000">
              <a:sym typeface="+mn-ea"/>
            </a:endParaRPr>
          </a:p>
        </p:txBody>
      </p:sp>
      <p:sp>
        <p:nvSpPr>
          <p:cNvPr id="227" name="圆角矩形 226"/>
          <p:cNvSpPr/>
          <p:nvPr/>
        </p:nvSpPr>
        <p:spPr>
          <a:xfrm>
            <a:off x="8124825" y="5427345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SPI2_MOSI</a:t>
            </a:r>
            <a:endParaRPr lang="en-US" altLang="zh-CN" sz="1000">
              <a:sym typeface="+mn-ea"/>
            </a:endParaRPr>
          </a:p>
        </p:txBody>
      </p:sp>
      <p:sp>
        <p:nvSpPr>
          <p:cNvPr id="228" name="圆角矩形 227"/>
          <p:cNvSpPr/>
          <p:nvPr/>
        </p:nvSpPr>
        <p:spPr>
          <a:xfrm>
            <a:off x="8124825" y="5679440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SPI2_MISO</a:t>
            </a:r>
            <a:endParaRPr lang="en-US" altLang="zh-CN" sz="1000">
              <a:sym typeface="+mn-ea"/>
            </a:endParaRPr>
          </a:p>
        </p:txBody>
      </p:sp>
      <p:sp>
        <p:nvSpPr>
          <p:cNvPr id="229" name="圆角矩形 228"/>
          <p:cNvSpPr/>
          <p:nvPr/>
        </p:nvSpPr>
        <p:spPr>
          <a:xfrm>
            <a:off x="3089275" y="5679440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SPI2_SCK</a:t>
            </a:r>
            <a:endParaRPr lang="en-US" altLang="zh-CN" sz="1000">
              <a:sym typeface="+mn-ea"/>
            </a:endParaRPr>
          </a:p>
        </p:txBody>
      </p:sp>
      <p:sp>
        <p:nvSpPr>
          <p:cNvPr id="230" name="圆角矩形 229"/>
          <p:cNvSpPr/>
          <p:nvPr/>
        </p:nvSpPr>
        <p:spPr>
          <a:xfrm>
            <a:off x="3089275" y="3662680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SPI1_MOSI</a:t>
            </a:r>
            <a:endParaRPr lang="en-US" altLang="zh-CN" sz="1000">
              <a:sym typeface="+mn-ea"/>
            </a:endParaRPr>
          </a:p>
        </p:txBody>
      </p:sp>
      <p:sp>
        <p:nvSpPr>
          <p:cNvPr id="231" name="圆角矩形 230"/>
          <p:cNvSpPr/>
          <p:nvPr/>
        </p:nvSpPr>
        <p:spPr>
          <a:xfrm>
            <a:off x="3089275" y="3410585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SPI1_MISO</a:t>
            </a:r>
            <a:endParaRPr lang="en-US" altLang="zh-CN" sz="1000">
              <a:sym typeface="+mn-ea"/>
            </a:endParaRPr>
          </a:p>
        </p:txBody>
      </p:sp>
      <p:sp>
        <p:nvSpPr>
          <p:cNvPr id="232" name="圆角矩形 231"/>
          <p:cNvSpPr/>
          <p:nvPr/>
        </p:nvSpPr>
        <p:spPr>
          <a:xfrm>
            <a:off x="3089275" y="3158490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SPI1_SCK</a:t>
            </a:r>
            <a:endParaRPr lang="en-US" altLang="zh-CN" sz="1000">
              <a:sym typeface="+mn-ea"/>
            </a:endParaRPr>
          </a:p>
        </p:txBody>
      </p:sp>
      <p:sp>
        <p:nvSpPr>
          <p:cNvPr id="233" name="矩形 232"/>
          <p:cNvSpPr/>
          <p:nvPr/>
        </p:nvSpPr>
        <p:spPr>
          <a:xfrm>
            <a:off x="303213" y="262255"/>
            <a:ext cx="363918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引脚功能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_AD/DA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转换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4" name="圆角矩形 233"/>
          <p:cNvSpPr/>
          <p:nvPr/>
        </p:nvSpPr>
        <p:spPr>
          <a:xfrm>
            <a:off x="556895" y="1551305"/>
            <a:ext cx="964565" cy="2336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SPI</a:t>
            </a:r>
            <a:endParaRPr lang="en-US" altLang="zh-CN" sz="1000">
              <a:sym typeface="+mn-ea"/>
            </a:endParaRPr>
          </a:p>
        </p:txBody>
      </p:sp>
      <p:sp>
        <p:nvSpPr>
          <p:cNvPr id="235" name="圆角矩形 234"/>
          <p:cNvSpPr/>
          <p:nvPr/>
        </p:nvSpPr>
        <p:spPr>
          <a:xfrm>
            <a:off x="556895" y="975995"/>
            <a:ext cx="965200" cy="2336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GPIO</a:t>
            </a:r>
            <a:endParaRPr lang="en-US" altLang="zh-CN" sz="1000">
              <a:sym typeface="+mn-ea"/>
            </a:endParaRPr>
          </a:p>
        </p:txBody>
      </p:sp>
      <p:sp>
        <p:nvSpPr>
          <p:cNvPr id="236" name="圆角矩形 235"/>
          <p:cNvSpPr/>
          <p:nvPr/>
        </p:nvSpPr>
        <p:spPr>
          <a:xfrm>
            <a:off x="556895" y="1263650"/>
            <a:ext cx="964565" cy="2336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USART</a:t>
            </a:r>
            <a:endParaRPr lang="en-US" altLang="zh-CN" sz="1000">
              <a:sym typeface="+mn-ea"/>
            </a:endParaRPr>
          </a:p>
        </p:txBody>
      </p:sp>
      <p:sp>
        <p:nvSpPr>
          <p:cNvPr id="237" name="圆角矩形 236"/>
          <p:cNvSpPr/>
          <p:nvPr/>
        </p:nvSpPr>
        <p:spPr>
          <a:xfrm>
            <a:off x="556895" y="1837055"/>
            <a:ext cx="964565" cy="2336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ym typeface="+mn-ea"/>
              </a:rPr>
              <a:t>I2C</a:t>
            </a:r>
            <a:endParaRPr lang="en-US" altLang="zh-CN" sz="10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board_top"/>
          <p:cNvPicPr>
            <a:picLocks noChangeAspect="1"/>
          </p:cNvPicPr>
          <p:nvPr/>
        </p:nvPicPr>
        <p:blipFill>
          <a:blip r:embed="rId1"/>
          <a:srcRect l="9644" t="16589" r="8633" b="21140"/>
          <a:stretch>
            <a:fillRect/>
          </a:stretch>
        </p:blipFill>
        <p:spPr>
          <a:xfrm rot="16200000">
            <a:off x="3450590" y="2533650"/>
            <a:ext cx="5289550" cy="17900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MTIxOWRkOTg3NTlmOThjNjI1MzMwOTYyYmY5ZDg4NTc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1223</Words>
  <Application>WPS 演示</Application>
  <PresentationFormat>宽屏</PresentationFormat>
  <Paragraphs>328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wuneng</cp:lastModifiedBy>
  <cp:revision>155</cp:revision>
  <dcterms:created xsi:type="dcterms:W3CDTF">2019-06-19T02:08:00Z</dcterms:created>
  <dcterms:modified xsi:type="dcterms:W3CDTF">2024-07-09T13:34:42Z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9B61535725854FC995C5A993045B6DB9_11</vt:lpwstr>
  </property>
</Properties>
</file>