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3"/>
  </p:notesMasterIdLst>
  <p:handoutMasterIdLst>
    <p:handoutMasterId r:id="rId14"/>
  </p:handoutMasterIdLst>
  <p:sldIdLst>
    <p:sldId id="295" r:id="rId2"/>
    <p:sldId id="267" r:id="rId3"/>
    <p:sldId id="289" r:id="rId4"/>
    <p:sldId id="290" r:id="rId5"/>
    <p:sldId id="296" r:id="rId6"/>
    <p:sldId id="291" r:id="rId7"/>
    <p:sldId id="298" r:id="rId8"/>
    <p:sldId id="297" r:id="rId9"/>
    <p:sldId id="292" r:id="rId10"/>
    <p:sldId id="299"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ccessibility Statement" id="{7ECB7899-C8D2-0649-AD1F-CAF7F1D2CC6D}">
          <p14:sldIdLst/>
        </p14:section>
        <p14:section name="Title Slide" id="{59CCA173-9A06-B24A-BB52-66C79B198D77}">
          <p14:sldIdLst>
            <p14:sldId id="295"/>
          </p14:sldIdLst>
        </p14:section>
        <p14:section name="Section One (Campus Gold)" id="{5756F892-1C92-B24B-9630-A458C5515C90}">
          <p14:sldIdLst>
            <p14:sldId id="267"/>
          </p14:sldIdLst>
        </p14:section>
        <p14:section name="Section Two (Ross-Ade Green)" id="{53DFF127-0237-164C-A52F-ACA0991C7E6D}">
          <p14:sldIdLst/>
        </p14:section>
        <p14:section name="Section Three (Bell Tower Brick)" id="{C6EE7EF4-DFA5-5246-91A9-C056A3EAD63B}">
          <p14:sldIdLst/>
        </p14:section>
        <p14:section name="Section Four (Ever True Blue)" id="{C62469C0-6D68-5E43-8956-AF078F00F4AE}">
          <p14:sldIdLst>
            <p14:sldId id="289"/>
            <p14:sldId id="290"/>
            <p14:sldId id="296"/>
            <p14:sldId id="291"/>
            <p14:sldId id="298"/>
            <p14:sldId id="297"/>
            <p14:sldId id="292"/>
            <p14:sldId id="299"/>
          </p14:sldIdLst>
        </p14:section>
        <p14:section name="Concluding Slide" id="{FEA9F4E1-589B-4D41-B143-E832585FE908}">
          <p14:sldIdLst>
            <p14:sldId id="266"/>
          </p14:sldIdLst>
        </p14:section>
      </p14:sectionLst>
    </p:ext>
    <p:ext uri="{EFAFB233-063F-42B5-8137-9DF3F51BA10A}">
      <p15:sldGuideLst xmlns:p15="http://schemas.microsoft.com/office/powerpoint/2012/main">
        <p15:guide id="1" orient="horz" pos="3984" userDrawn="1">
          <p15:clr>
            <a:srgbClr val="A4A3A4"/>
          </p15:clr>
        </p15:guide>
        <p15:guide id="3" orient="horz" pos="1044">
          <p15:clr>
            <a:srgbClr val="A4A3A4"/>
          </p15:clr>
        </p15:guide>
        <p15:guide id="7" orient="horz" pos="1214">
          <p15:clr>
            <a:srgbClr val="A4A3A4"/>
          </p15:clr>
        </p15:guide>
        <p15:guide id="8" orient="horz" pos="624" userDrawn="1">
          <p15:clr>
            <a:srgbClr val="A4A3A4"/>
          </p15:clr>
        </p15:guide>
        <p15:guide id="9" orient="horz" pos="3546">
          <p15:clr>
            <a:srgbClr val="A4A3A4"/>
          </p15:clr>
        </p15:guide>
        <p15:guide id="11" pos="720" userDrawn="1">
          <p15:clr>
            <a:srgbClr val="A4A3A4"/>
          </p15:clr>
        </p15:guide>
        <p15:guide id="12" pos="5403">
          <p15:clr>
            <a:srgbClr val="A4A3A4"/>
          </p15:clr>
        </p15:guide>
        <p15:guide id="13" pos="432" userDrawn="1">
          <p15:clr>
            <a:srgbClr val="A4A3A4"/>
          </p15:clr>
        </p15:guide>
        <p15:guide id="15" pos="936" userDrawn="1">
          <p15:clr>
            <a:srgbClr val="A4A3A4"/>
          </p15:clr>
        </p15:guide>
        <p15:guide id="16" pos="5077">
          <p15:clr>
            <a:srgbClr val="A4A3A4"/>
          </p15:clr>
        </p15:guide>
        <p15:guide id="17"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6280" autoAdjust="0"/>
  </p:normalViewPr>
  <p:slideViewPr>
    <p:cSldViewPr snapToGrid="0">
      <p:cViewPr varScale="1">
        <p:scale>
          <a:sx n="98" d="100"/>
          <a:sy n="98" d="100"/>
        </p:scale>
        <p:origin x="1722" y="84"/>
      </p:cViewPr>
      <p:guideLst>
        <p:guide orient="horz" pos="3984"/>
        <p:guide orient="horz" pos="1044"/>
        <p:guide orient="horz" pos="1214"/>
        <p:guide orient="horz" pos="624"/>
        <p:guide orient="horz" pos="3546"/>
        <p:guide pos="720"/>
        <p:guide pos="5403"/>
        <p:guide pos="432"/>
        <p:guide pos="936"/>
        <p:guide pos="5077"/>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D46A28-9CAF-E041-8311-DFCD44262095}" type="datetime1">
              <a:rPr lang="en-US" smtClean="0"/>
              <a:t>11/17/2019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3BEA41-3E73-2348-A8FF-2E926A2CF1B9}" type="slidenum">
              <a:rPr lang="en-US" smtClean="0"/>
              <a:t>‹#›</a:t>
            </a:fld>
            <a:endParaRPr lang="en-US"/>
          </a:p>
        </p:txBody>
      </p:sp>
    </p:spTree>
    <p:extLst>
      <p:ext uri="{BB962C8B-B14F-4D97-AF65-F5344CB8AC3E}">
        <p14:creationId xmlns:p14="http://schemas.microsoft.com/office/powerpoint/2010/main" val="30900150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2D4DA-089F-F344-9C15-F02D87A8D9F3}" type="datetime1">
              <a:rPr lang="en-US" smtClean="0"/>
              <a:t>11/17/2019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930545-154E-774E-8D78-F1689AC6A5E6}" type="slidenum">
              <a:rPr lang="en-US" smtClean="0"/>
              <a:t>‹#›</a:t>
            </a:fld>
            <a:endParaRPr lang="en-US"/>
          </a:p>
        </p:txBody>
      </p:sp>
    </p:spTree>
    <p:extLst>
      <p:ext uri="{BB962C8B-B14F-4D97-AF65-F5344CB8AC3E}">
        <p14:creationId xmlns:p14="http://schemas.microsoft.com/office/powerpoint/2010/main" val="906760183"/>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support.office.com/en-us/article/Make-your-PowerPoint-presentations-accessible-6f7772b2-2f33-4bd2-8ca7-dae3b2b3ef25" TargetMode="External"/><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hyperlink" Target="http://www.purdue.edu/atc"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spTree>
      <p:nvGrpSpPr>
        <p:cNvPr id="1" name=""/>
        <p:cNvGrpSpPr/>
        <p:nvPr/>
      </p:nvGrpSpPr>
      <p:grpSpPr>
        <a:xfrm>
          <a:off x="0" y="0"/>
          <a:ext cx="0" cy="0"/>
          <a:chOff x="0" y="0"/>
          <a:chExt cx="0" cy="0"/>
        </a:xfrm>
      </p:grpSpPr>
      <p:pic>
        <p:nvPicPr>
          <p:cNvPr id="2" name="Accessibility Statement Part 1" descr="Accessibility Statement Part 1">
            <a:hlinkClick r:id="rId2" tooltip="Microsoft Office Accessibility Instructions"/>
          </p:cNvPr>
          <p:cNvPicPr>
            <a:picLocks noChangeAspect="1"/>
          </p:cNvPicPr>
          <p:nvPr userDrawn="1"/>
        </p:nvPicPr>
        <p:blipFill>
          <a:blip r:embed="rId3"/>
          <a:stretch>
            <a:fillRect/>
          </a:stretch>
        </p:blipFill>
        <p:spPr>
          <a:xfrm>
            <a:off x="1600200" y="1087172"/>
            <a:ext cx="5943600" cy="3124200"/>
          </a:xfrm>
          <a:prstGeom prst="rect">
            <a:avLst/>
          </a:prstGeom>
        </p:spPr>
      </p:pic>
      <p:pic>
        <p:nvPicPr>
          <p:cNvPr id="5" name="Accessibility Statement Part 2" descr="Accessibility Statement Part 2">
            <a:hlinkClick r:id="rId4"/>
          </p:cNvPr>
          <p:cNvPicPr>
            <a:picLocks noChangeAspect="1"/>
          </p:cNvPicPr>
          <p:nvPr userDrawn="1"/>
        </p:nvPicPr>
        <p:blipFill>
          <a:blip r:embed="rId5"/>
          <a:stretch>
            <a:fillRect/>
          </a:stretch>
        </p:blipFill>
        <p:spPr>
          <a:xfrm>
            <a:off x="1600200" y="4505694"/>
            <a:ext cx="5943600" cy="1206500"/>
          </a:xfrm>
          <a:prstGeom prst="rect">
            <a:avLst/>
          </a:prstGeom>
        </p:spPr>
      </p:pic>
    </p:spTree>
    <p:extLst>
      <p:ext uri="{BB962C8B-B14F-4D97-AF65-F5344CB8AC3E}">
        <p14:creationId xmlns:p14="http://schemas.microsoft.com/office/powerpoint/2010/main" val="1619512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1104" userDrawn="1">
          <p15:clr>
            <a:srgbClr val="FBAE40"/>
          </p15:clr>
        </p15:guide>
        <p15:guide id="4" pos="10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wo Title Slide">
    <p:spTree>
      <p:nvGrpSpPr>
        <p:cNvPr id="1" name=""/>
        <p:cNvGrpSpPr/>
        <p:nvPr/>
      </p:nvGrpSpPr>
      <p:grpSpPr>
        <a:xfrm>
          <a:off x="0" y="0"/>
          <a:ext cx="0" cy="0"/>
          <a:chOff x="0" y="0"/>
          <a:chExt cx="0" cy="0"/>
        </a:xfrm>
      </p:grpSpPr>
      <p:grpSp>
        <p:nvGrpSpPr>
          <p:cNvPr id="7" name="Lines 1"/>
          <p:cNvGrpSpPr/>
          <p:nvPr userDrawn="1"/>
        </p:nvGrpSpPr>
        <p:grpSpPr>
          <a:xfrm>
            <a:off x="0" y="1301766"/>
            <a:ext cx="9144389" cy="215357"/>
            <a:chOff x="0" y="1307591"/>
            <a:chExt cx="9144389" cy="215357"/>
          </a:xfrm>
        </p:grpSpPr>
        <p:sp>
          <p:nvSpPr>
            <p:cNvPr id="11" name="object 23"/>
            <p:cNvSpPr/>
            <p:nvPr userDrawn="1"/>
          </p:nvSpPr>
          <p:spPr>
            <a:xfrm>
              <a:off x="9068189" y="1307591"/>
              <a:ext cx="76200" cy="139700"/>
            </a:xfrm>
            <a:custGeom>
              <a:avLst/>
              <a:gdLst/>
              <a:ahLst/>
              <a:cxnLst/>
              <a:rect l="l" t="t" r="r" b="b"/>
              <a:pathLst>
                <a:path w="76200" h="139700">
                  <a:moveTo>
                    <a:pt x="75810" y="139344"/>
                  </a:moveTo>
                  <a:lnTo>
                    <a:pt x="0" y="0"/>
                  </a:lnTo>
                </a:path>
              </a:pathLst>
            </a:custGeom>
            <a:ln w="10261">
              <a:solidFill>
                <a:srgbClr val="010202"/>
              </a:solidFill>
            </a:ln>
          </p:spPr>
          <p:txBody>
            <a:bodyPr wrap="square" lIns="0" tIns="0" rIns="0" bIns="0" rtlCol="0"/>
            <a:lstStyle/>
            <a:p>
              <a:endParaRPr/>
            </a:p>
          </p:txBody>
        </p:sp>
        <p:sp>
          <p:nvSpPr>
            <p:cNvPr id="13" name="object 24"/>
            <p:cNvSpPr/>
            <p:nvPr userDrawn="1"/>
          </p:nvSpPr>
          <p:spPr>
            <a:xfrm>
              <a:off x="898579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4" name="object 25"/>
            <p:cNvSpPr/>
            <p:nvPr userDrawn="1"/>
          </p:nvSpPr>
          <p:spPr>
            <a:xfrm>
              <a:off x="8903444"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15" name="object 26"/>
            <p:cNvSpPr/>
            <p:nvPr userDrawn="1"/>
          </p:nvSpPr>
          <p:spPr>
            <a:xfrm>
              <a:off x="882108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6" name="object 27"/>
            <p:cNvSpPr/>
            <p:nvPr userDrawn="1"/>
          </p:nvSpPr>
          <p:spPr>
            <a:xfrm>
              <a:off x="873872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7" name="object 28"/>
            <p:cNvSpPr/>
            <p:nvPr userDrawn="1"/>
          </p:nvSpPr>
          <p:spPr>
            <a:xfrm>
              <a:off x="865637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8" name="object 29"/>
            <p:cNvSpPr/>
            <p:nvPr userDrawn="1"/>
          </p:nvSpPr>
          <p:spPr>
            <a:xfrm>
              <a:off x="857398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9" name="object 30"/>
            <p:cNvSpPr/>
            <p:nvPr userDrawn="1"/>
          </p:nvSpPr>
          <p:spPr>
            <a:xfrm>
              <a:off x="8491617"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0" name="object 31"/>
            <p:cNvSpPr/>
            <p:nvPr userDrawn="1"/>
          </p:nvSpPr>
          <p:spPr>
            <a:xfrm>
              <a:off x="840924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1" name="object 32"/>
            <p:cNvSpPr/>
            <p:nvPr userDrawn="1"/>
          </p:nvSpPr>
          <p:spPr>
            <a:xfrm>
              <a:off x="832690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2" name="object 33"/>
            <p:cNvSpPr/>
            <p:nvPr userDrawn="1"/>
          </p:nvSpPr>
          <p:spPr>
            <a:xfrm>
              <a:off x="82445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3" name="object 34"/>
            <p:cNvSpPr/>
            <p:nvPr userDrawn="1"/>
          </p:nvSpPr>
          <p:spPr>
            <a:xfrm>
              <a:off x="816216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4" name="object 35"/>
            <p:cNvSpPr/>
            <p:nvPr userDrawn="1"/>
          </p:nvSpPr>
          <p:spPr>
            <a:xfrm>
              <a:off x="807981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5" name="object 36"/>
            <p:cNvSpPr/>
            <p:nvPr userDrawn="1"/>
          </p:nvSpPr>
          <p:spPr>
            <a:xfrm>
              <a:off x="799743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6" name="object 37"/>
            <p:cNvSpPr/>
            <p:nvPr userDrawn="1"/>
          </p:nvSpPr>
          <p:spPr>
            <a:xfrm>
              <a:off x="791508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7" name="object 38"/>
            <p:cNvSpPr/>
            <p:nvPr userDrawn="1"/>
          </p:nvSpPr>
          <p:spPr>
            <a:xfrm>
              <a:off x="783272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8" name="object 39"/>
            <p:cNvSpPr/>
            <p:nvPr userDrawn="1"/>
          </p:nvSpPr>
          <p:spPr>
            <a:xfrm>
              <a:off x="775033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9" name="object 40"/>
            <p:cNvSpPr/>
            <p:nvPr userDrawn="1"/>
          </p:nvSpPr>
          <p:spPr>
            <a:xfrm>
              <a:off x="766798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0" name="object 41"/>
            <p:cNvSpPr/>
            <p:nvPr userDrawn="1"/>
          </p:nvSpPr>
          <p:spPr>
            <a:xfrm>
              <a:off x="758561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1" name="object 42"/>
            <p:cNvSpPr/>
            <p:nvPr userDrawn="1"/>
          </p:nvSpPr>
          <p:spPr>
            <a:xfrm>
              <a:off x="750324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2" name="object 43"/>
            <p:cNvSpPr/>
            <p:nvPr userDrawn="1"/>
          </p:nvSpPr>
          <p:spPr>
            <a:xfrm>
              <a:off x="742090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3" name="object 44"/>
            <p:cNvSpPr/>
            <p:nvPr userDrawn="1"/>
          </p:nvSpPr>
          <p:spPr>
            <a:xfrm>
              <a:off x="733852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4" name="object 45"/>
            <p:cNvSpPr/>
            <p:nvPr userDrawn="1"/>
          </p:nvSpPr>
          <p:spPr>
            <a:xfrm>
              <a:off x="725617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5" name="object 46"/>
            <p:cNvSpPr/>
            <p:nvPr userDrawn="1"/>
          </p:nvSpPr>
          <p:spPr>
            <a:xfrm>
              <a:off x="717379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6" name="object 47"/>
            <p:cNvSpPr/>
            <p:nvPr userDrawn="1"/>
          </p:nvSpPr>
          <p:spPr>
            <a:xfrm>
              <a:off x="709142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7" name="object 48"/>
            <p:cNvSpPr/>
            <p:nvPr userDrawn="1"/>
          </p:nvSpPr>
          <p:spPr>
            <a:xfrm>
              <a:off x="700909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8" name="object 49"/>
            <p:cNvSpPr/>
            <p:nvPr userDrawn="1"/>
          </p:nvSpPr>
          <p:spPr>
            <a:xfrm>
              <a:off x="692668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9" name="object 50"/>
            <p:cNvSpPr/>
            <p:nvPr userDrawn="1"/>
          </p:nvSpPr>
          <p:spPr>
            <a:xfrm>
              <a:off x="684433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0" name="object 51"/>
            <p:cNvSpPr/>
            <p:nvPr userDrawn="1"/>
          </p:nvSpPr>
          <p:spPr>
            <a:xfrm>
              <a:off x="67619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1" name="object 52"/>
            <p:cNvSpPr/>
            <p:nvPr userDrawn="1"/>
          </p:nvSpPr>
          <p:spPr>
            <a:xfrm>
              <a:off x="667960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2" name="object 53"/>
            <p:cNvSpPr/>
            <p:nvPr userDrawn="1"/>
          </p:nvSpPr>
          <p:spPr>
            <a:xfrm>
              <a:off x="65972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3" name="object 54"/>
            <p:cNvSpPr/>
            <p:nvPr userDrawn="1"/>
          </p:nvSpPr>
          <p:spPr>
            <a:xfrm>
              <a:off x="65148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4" name="object 55"/>
            <p:cNvSpPr/>
            <p:nvPr userDrawn="1"/>
          </p:nvSpPr>
          <p:spPr>
            <a:xfrm>
              <a:off x="643251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5" name="object 56"/>
            <p:cNvSpPr/>
            <p:nvPr userDrawn="1"/>
          </p:nvSpPr>
          <p:spPr>
            <a:xfrm>
              <a:off x="634347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6" name="object 57"/>
            <p:cNvSpPr/>
            <p:nvPr userDrawn="1"/>
          </p:nvSpPr>
          <p:spPr>
            <a:xfrm>
              <a:off x="626112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7" name="object 58"/>
            <p:cNvSpPr/>
            <p:nvPr userDrawn="1"/>
          </p:nvSpPr>
          <p:spPr>
            <a:xfrm>
              <a:off x="6178748"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8" name="object 59"/>
            <p:cNvSpPr/>
            <p:nvPr userDrawn="1"/>
          </p:nvSpPr>
          <p:spPr>
            <a:xfrm>
              <a:off x="609639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9" name="object 60"/>
            <p:cNvSpPr/>
            <p:nvPr userDrawn="1"/>
          </p:nvSpPr>
          <p:spPr>
            <a:xfrm>
              <a:off x="601401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0" name="object 61"/>
            <p:cNvSpPr/>
            <p:nvPr userDrawn="1"/>
          </p:nvSpPr>
          <p:spPr>
            <a:xfrm>
              <a:off x="593165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1" name="object 62"/>
            <p:cNvSpPr/>
            <p:nvPr userDrawn="1"/>
          </p:nvSpPr>
          <p:spPr>
            <a:xfrm>
              <a:off x="5849298"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52" name="object 63"/>
            <p:cNvSpPr/>
            <p:nvPr userDrawn="1"/>
          </p:nvSpPr>
          <p:spPr>
            <a:xfrm>
              <a:off x="576692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53" name="object 64"/>
            <p:cNvSpPr/>
            <p:nvPr userDrawn="1"/>
          </p:nvSpPr>
          <p:spPr>
            <a:xfrm>
              <a:off x="568458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4" name="object 65"/>
            <p:cNvSpPr/>
            <p:nvPr userDrawn="1"/>
          </p:nvSpPr>
          <p:spPr>
            <a:xfrm>
              <a:off x="560220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5" name="object 66"/>
            <p:cNvSpPr/>
            <p:nvPr userDrawn="1"/>
          </p:nvSpPr>
          <p:spPr>
            <a:xfrm>
              <a:off x="55198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6" name="object 67"/>
            <p:cNvSpPr/>
            <p:nvPr userDrawn="1"/>
          </p:nvSpPr>
          <p:spPr>
            <a:xfrm>
              <a:off x="543748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7" name="object 68"/>
            <p:cNvSpPr/>
            <p:nvPr userDrawn="1"/>
          </p:nvSpPr>
          <p:spPr>
            <a:xfrm>
              <a:off x="535509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8" name="object 69"/>
            <p:cNvSpPr/>
            <p:nvPr userDrawn="1"/>
          </p:nvSpPr>
          <p:spPr>
            <a:xfrm>
              <a:off x="52727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9" name="object 70"/>
            <p:cNvSpPr/>
            <p:nvPr userDrawn="1"/>
          </p:nvSpPr>
          <p:spPr>
            <a:xfrm>
              <a:off x="519037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0" name="object 71"/>
            <p:cNvSpPr/>
            <p:nvPr userDrawn="1"/>
          </p:nvSpPr>
          <p:spPr>
            <a:xfrm>
              <a:off x="510799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1" name="object 72"/>
            <p:cNvSpPr/>
            <p:nvPr userDrawn="1"/>
          </p:nvSpPr>
          <p:spPr>
            <a:xfrm>
              <a:off x="502565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2" name="object 73"/>
            <p:cNvSpPr/>
            <p:nvPr userDrawn="1"/>
          </p:nvSpPr>
          <p:spPr>
            <a:xfrm>
              <a:off x="494328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3" name="object 74"/>
            <p:cNvSpPr/>
            <p:nvPr userDrawn="1"/>
          </p:nvSpPr>
          <p:spPr>
            <a:xfrm>
              <a:off x="486092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4" name="object 75"/>
            <p:cNvSpPr/>
            <p:nvPr userDrawn="1"/>
          </p:nvSpPr>
          <p:spPr>
            <a:xfrm>
              <a:off x="477856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5" name="object 76"/>
            <p:cNvSpPr/>
            <p:nvPr userDrawn="1"/>
          </p:nvSpPr>
          <p:spPr>
            <a:xfrm>
              <a:off x="469618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6" name="object 77"/>
            <p:cNvSpPr/>
            <p:nvPr userDrawn="1"/>
          </p:nvSpPr>
          <p:spPr>
            <a:xfrm>
              <a:off x="461382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7" name="object 78"/>
            <p:cNvSpPr/>
            <p:nvPr userDrawn="1"/>
          </p:nvSpPr>
          <p:spPr>
            <a:xfrm>
              <a:off x="4531452"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8" name="object 79"/>
            <p:cNvSpPr/>
            <p:nvPr userDrawn="1"/>
          </p:nvSpPr>
          <p:spPr>
            <a:xfrm>
              <a:off x="444911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9" name="object 80"/>
            <p:cNvSpPr/>
            <p:nvPr userDrawn="1"/>
          </p:nvSpPr>
          <p:spPr>
            <a:xfrm>
              <a:off x="43667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0" name="object 81"/>
            <p:cNvSpPr/>
            <p:nvPr userDrawn="1"/>
          </p:nvSpPr>
          <p:spPr>
            <a:xfrm>
              <a:off x="428435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1" name="object 82"/>
            <p:cNvSpPr/>
            <p:nvPr userDrawn="1"/>
          </p:nvSpPr>
          <p:spPr>
            <a:xfrm>
              <a:off x="420201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2" name="object 83"/>
            <p:cNvSpPr/>
            <p:nvPr userDrawn="1"/>
          </p:nvSpPr>
          <p:spPr>
            <a:xfrm>
              <a:off x="411964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3" name="object 84"/>
            <p:cNvSpPr/>
            <p:nvPr userDrawn="1"/>
          </p:nvSpPr>
          <p:spPr>
            <a:xfrm>
              <a:off x="40373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4" name="object 85"/>
            <p:cNvSpPr/>
            <p:nvPr userDrawn="1"/>
          </p:nvSpPr>
          <p:spPr>
            <a:xfrm>
              <a:off x="395490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5" name="object 86"/>
            <p:cNvSpPr/>
            <p:nvPr userDrawn="1"/>
          </p:nvSpPr>
          <p:spPr>
            <a:xfrm>
              <a:off x="387253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6" name="object 87"/>
            <p:cNvSpPr/>
            <p:nvPr userDrawn="1"/>
          </p:nvSpPr>
          <p:spPr>
            <a:xfrm>
              <a:off x="37902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7" name="object 88"/>
            <p:cNvSpPr/>
            <p:nvPr userDrawn="1"/>
          </p:nvSpPr>
          <p:spPr>
            <a:xfrm>
              <a:off x="370781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8" name="object 89"/>
            <p:cNvSpPr/>
            <p:nvPr userDrawn="1"/>
          </p:nvSpPr>
          <p:spPr>
            <a:xfrm>
              <a:off x="362547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9" name="object 90"/>
            <p:cNvSpPr/>
            <p:nvPr userDrawn="1"/>
          </p:nvSpPr>
          <p:spPr>
            <a:xfrm>
              <a:off x="354309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0" name="object 91"/>
            <p:cNvSpPr/>
            <p:nvPr userDrawn="1"/>
          </p:nvSpPr>
          <p:spPr>
            <a:xfrm>
              <a:off x="346071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1" name="object 92"/>
            <p:cNvSpPr/>
            <p:nvPr userDrawn="1"/>
          </p:nvSpPr>
          <p:spPr>
            <a:xfrm>
              <a:off x="33783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2" name="object 93"/>
            <p:cNvSpPr/>
            <p:nvPr userDrawn="1"/>
          </p:nvSpPr>
          <p:spPr>
            <a:xfrm>
              <a:off x="329600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3" name="object 94"/>
            <p:cNvSpPr/>
            <p:nvPr userDrawn="1"/>
          </p:nvSpPr>
          <p:spPr>
            <a:xfrm>
              <a:off x="3213623"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4" name="object 95"/>
            <p:cNvSpPr/>
            <p:nvPr userDrawn="1"/>
          </p:nvSpPr>
          <p:spPr>
            <a:xfrm>
              <a:off x="313127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5" name="object 96"/>
            <p:cNvSpPr/>
            <p:nvPr userDrawn="1"/>
          </p:nvSpPr>
          <p:spPr>
            <a:xfrm>
              <a:off x="304888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6" name="object 97"/>
            <p:cNvSpPr/>
            <p:nvPr userDrawn="1"/>
          </p:nvSpPr>
          <p:spPr>
            <a:xfrm>
              <a:off x="2966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7" name="object 98"/>
            <p:cNvSpPr/>
            <p:nvPr userDrawn="1"/>
          </p:nvSpPr>
          <p:spPr>
            <a:xfrm>
              <a:off x="28841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8" name="object 99"/>
            <p:cNvSpPr/>
            <p:nvPr userDrawn="1"/>
          </p:nvSpPr>
          <p:spPr>
            <a:xfrm>
              <a:off x="2801806"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9" name="object 100"/>
            <p:cNvSpPr/>
            <p:nvPr userDrawn="1"/>
          </p:nvSpPr>
          <p:spPr>
            <a:xfrm>
              <a:off x="271945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0" name="object 101"/>
            <p:cNvSpPr/>
            <p:nvPr userDrawn="1"/>
          </p:nvSpPr>
          <p:spPr>
            <a:xfrm>
              <a:off x="263707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1" name="object 102"/>
            <p:cNvSpPr/>
            <p:nvPr userDrawn="1"/>
          </p:nvSpPr>
          <p:spPr>
            <a:xfrm>
              <a:off x="2554727"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92" name="object 103"/>
            <p:cNvSpPr/>
            <p:nvPr userDrawn="1"/>
          </p:nvSpPr>
          <p:spPr>
            <a:xfrm>
              <a:off x="247236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3" name="object 104"/>
            <p:cNvSpPr/>
            <p:nvPr userDrawn="1"/>
          </p:nvSpPr>
          <p:spPr>
            <a:xfrm>
              <a:off x="238997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4" name="object 105"/>
            <p:cNvSpPr/>
            <p:nvPr userDrawn="1"/>
          </p:nvSpPr>
          <p:spPr>
            <a:xfrm>
              <a:off x="230763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5" name="object 106"/>
            <p:cNvSpPr/>
            <p:nvPr userDrawn="1"/>
          </p:nvSpPr>
          <p:spPr>
            <a:xfrm>
              <a:off x="222526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6" name="object 107"/>
            <p:cNvSpPr/>
            <p:nvPr userDrawn="1"/>
          </p:nvSpPr>
          <p:spPr>
            <a:xfrm>
              <a:off x="21429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7" name="object 108"/>
            <p:cNvSpPr/>
            <p:nvPr userDrawn="1"/>
          </p:nvSpPr>
          <p:spPr>
            <a:xfrm>
              <a:off x="2060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8" name="object 109"/>
            <p:cNvSpPr/>
            <p:nvPr userDrawn="1"/>
          </p:nvSpPr>
          <p:spPr>
            <a:xfrm>
              <a:off x="197816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9" name="object 110"/>
            <p:cNvSpPr/>
            <p:nvPr userDrawn="1"/>
          </p:nvSpPr>
          <p:spPr>
            <a:xfrm>
              <a:off x="189580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0" name="object 111"/>
            <p:cNvSpPr/>
            <p:nvPr userDrawn="1"/>
          </p:nvSpPr>
          <p:spPr>
            <a:xfrm>
              <a:off x="181344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1" name="object 112"/>
            <p:cNvSpPr/>
            <p:nvPr userDrawn="1"/>
          </p:nvSpPr>
          <p:spPr>
            <a:xfrm>
              <a:off x="17310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2" name="object 113"/>
            <p:cNvSpPr/>
            <p:nvPr userDrawn="1"/>
          </p:nvSpPr>
          <p:spPr>
            <a:xfrm>
              <a:off x="164871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3" name="object 114"/>
            <p:cNvSpPr/>
            <p:nvPr userDrawn="1"/>
          </p:nvSpPr>
          <p:spPr>
            <a:xfrm>
              <a:off x="156633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4" name="object 115"/>
            <p:cNvSpPr/>
            <p:nvPr userDrawn="1"/>
          </p:nvSpPr>
          <p:spPr>
            <a:xfrm>
              <a:off x="148128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5" name="object 116"/>
            <p:cNvSpPr/>
            <p:nvPr userDrawn="1"/>
          </p:nvSpPr>
          <p:spPr>
            <a:xfrm>
              <a:off x="139892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6" name="object 117"/>
            <p:cNvSpPr/>
            <p:nvPr userDrawn="1"/>
          </p:nvSpPr>
          <p:spPr>
            <a:xfrm>
              <a:off x="1316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7" name="object 118"/>
            <p:cNvSpPr/>
            <p:nvPr userDrawn="1"/>
          </p:nvSpPr>
          <p:spPr>
            <a:xfrm>
              <a:off x="123418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8" name="object 119"/>
            <p:cNvSpPr/>
            <p:nvPr userDrawn="1"/>
          </p:nvSpPr>
          <p:spPr>
            <a:xfrm>
              <a:off x="1151822"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109" name="object 120"/>
            <p:cNvSpPr/>
            <p:nvPr userDrawn="1"/>
          </p:nvSpPr>
          <p:spPr>
            <a:xfrm>
              <a:off x="106945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0" name="object 121"/>
            <p:cNvSpPr/>
            <p:nvPr userDrawn="1"/>
          </p:nvSpPr>
          <p:spPr>
            <a:xfrm>
              <a:off x="98709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1" name="object 122"/>
            <p:cNvSpPr/>
            <p:nvPr userDrawn="1"/>
          </p:nvSpPr>
          <p:spPr>
            <a:xfrm>
              <a:off x="90472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2" name="object 123"/>
            <p:cNvSpPr/>
            <p:nvPr userDrawn="1"/>
          </p:nvSpPr>
          <p:spPr>
            <a:xfrm>
              <a:off x="82236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3" name="object 124"/>
            <p:cNvSpPr/>
            <p:nvPr userDrawn="1"/>
          </p:nvSpPr>
          <p:spPr>
            <a:xfrm>
              <a:off x="73999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4" name="object 125"/>
            <p:cNvSpPr/>
            <p:nvPr userDrawn="1"/>
          </p:nvSpPr>
          <p:spPr>
            <a:xfrm>
              <a:off x="65761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5" name="object 126"/>
            <p:cNvSpPr/>
            <p:nvPr userDrawn="1"/>
          </p:nvSpPr>
          <p:spPr>
            <a:xfrm>
              <a:off x="57526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6" name="object 127"/>
            <p:cNvSpPr/>
            <p:nvPr userDrawn="1"/>
          </p:nvSpPr>
          <p:spPr>
            <a:xfrm>
              <a:off x="49290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7" name="object 128"/>
            <p:cNvSpPr/>
            <p:nvPr userDrawn="1"/>
          </p:nvSpPr>
          <p:spPr>
            <a:xfrm>
              <a:off x="41054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8" name="object 129"/>
            <p:cNvSpPr/>
            <p:nvPr userDrawn="1"/>
          </p:nvSpPr>
          <p:spPr>
            <a:xfrm>
              <a:off x="32818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9" name="object 130"/>
            <p:cNvSpPr/>
            <p:nvPr userDrawn="1"/>
          </p:nvSpPr>
          <p:spPr>
            <a:xfrm>
              <a:off x="24580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20" name="object 131"/>
            <p:cNvSpPr/>
            <p:nvPr userDrawn="1"/>
          </p:nvSpPr>
          <p:spPr>
            <a:xfrm>
              <a:off x="16345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21" name="object 132"/>
            <p:cNvSpPr/>
            <p:nvPr userDrawn="1"/>
          </p:nvSpPr>
          <p:spPr>
            <a:xfrm>
              <a:off x="8107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22" name="object 133"/>
            <p:cNvSpPr/>
            <p:nvPr userDrawn="1"/>
          </p:nvSpPr>
          <p:spPr>
            <a:xfrm>
              <a:off x="0" y="1309970"/>
              <a:ext cx="116205" cy="212725"/>
            </a:xfrm>
            <a:custGeom>
              <a:avLst/>
              <a:gdLst/>
              <a:ahLst/>
              <a:cxnLst/>
              <a:rect l="l" t="t" r="r" b="b"/>
              <a:pathLst>
                <a:path w="116205" h="212725">
                  <a:moveTo>
                    <a:pt x="115612" y="212505"/>
                  </a:moveTo>
                  <a:lnTo>
                    <a:pt x="0" y="0"/>
                  </a:lnTo>
                </a:path>
              </a:pathLst>
            </a:custGeom>
            <a:ln w="10261">
              <a:solidFill>
                <a:srgbClr val="010202"/>
              </a:solidFill>
            </a:ln>
          </p:spPr>
          <p:txBody>
            <a:bodyPr wrap="square" lIns="0" tIns="0" rIns="0" bIns="0" rtlCol="0"/>
            <a:lstStyle/>
            <a:p>
              <a:endParaRPr/>
            </a:p>
          </p:txBody>
        </p:sp>
        <p:sp>
          <p:nvSpPr>
            <p:cNvPr id="123" name="object 134"/>
            <p:cNvSpPr/>
            <p:nvPr userDrawn="1"/>
          </p:nvSpPr>
          <p:spPr>
            <a:xfrm>
              <a:off x="0" y="1461354"/>
              <a:ext cx="33655" cy="61594"/>
            </a:xfrm>
            <a:custGeom>
              <a:avLst/>
              <a:gdLst/>
              <a:ahLst/>
              <a:cxnLst/>
              <a:rect l="l" t="t" r="r" b="b"/>
              <a:pathLst>
                <a:path w="33655" h="61594">
                  <a:moveTo>
                    <a:pt x="33252" y="61121"/>
                  </a:moveTo>
                  <a:lnTo>
                    <a:pt x="0" y="0"/>
                  </a:lnTo>
                </a:path>
              </a:pathLst>
            </a:custGeom>
            <a:ln w="10261">
              <a:solidFill>
                <a:srgbClr val="010202"/>
              </a:solidFill>
            </a:ln>
          </p:spPr>
          <p:txBody>
            <a:bodyPr wrap="square" lIns="0" tIns="0" rIns="0" bIns="0" rtlCol="0"/>
            <a:lstStyle/>
            <a:p>
              <a:endParaRPr/>
            </a:p>
          </p:txBody>
        </p:sp>
      </p:grpSp>
      <p:sp>
        <p:nvSpPr>
          <p:cNvPr id="124" name="Black Bar"/>
          <p:cNvSpPr/>
          <p:nvPr userDrawn="1"/>
        </p:nvSpPr>
        <p:spPr>
          <a:xfrm>
            <a:off x="0" y="1516650"/>
            <a:ext cx="9144000" cy="3850004"/>
          </a:xfrm>
          <a:custGeom>
            <a:avLst/>
            <a:gdLst/>
            <a:ahLst/>
            <a:cxnLst/>
            <a:rect l="l" t="t" r="r" b="b"/>
            <a:pathLst>
              <a:path w="9144000" h="3850004">
                <a:moveTo>
                  <a:pt x="0" y="3849624"/>
                </a:moveTo>
                <a:lnTo>
                  <a:pt x="9144000" y="3849624"/>
                </a:lnTo>
                <a:lnTo>
                  <a:pt x="9144000" y="0"/>
                </a:lnTo>
                <a:lnTo>
                  <a:pt x="0" y="0"/>
                </a:lnTo>
                <a:lnTo>
                  <a:pt x="0" y="3849624"/>
                </a:lnTo>
                <a:close/>
              </a:path>
            </a:pathLst>
          </a:custGeom>
          <a:solidFill>
            <a:srgbClr val="000000"/>
          </a:solidFill>
        </p:spPr>
        <p:txBody>
          <a:bodyPr wrap="square" lIns="0" tIns="0" rIns="0" bIns="0" rtlCol="0"/>
          <a:lstStyle/>
          <a:p>
            <a:endParaRPr/>
          </a:p>
        </p:txBody>
      </p:sp>
      <p:grpSp>
        <p:nvGrpSpPr>
          <p:cNvPr id="125" name="Lines 2"/>
          <p:cNvGrpSpPr/>
          <p:nvPr userDrawn="1"/>
        </p:nvGrpSpPr>
        <p:grpSpPr>
          <a:xfrm>
            <a:off x="0" y="5361703"/>
            <a:ext cx="9144389" cy="215265"/>
            <a:chOff x="0" y="5367528"/>
            <a:chExt cx="9144389" cy="215265"/>
          </a:xfrm>
        </p:grpSpPr>
        <p:sp>
          <p:nvSpPr>
            <p:cNvPr id="126" name="object 135"/>
            <p:cNvSpPr/>
            <p:nvPr userDrawn="1"/>
          </p:nvSpPr>
          <p:spPr>
            <a:xfrm>
              <a:off x="9137849" y="5367528"/>
              <a:ext cx="6350" cy="11430"/>
            </a:xfrm>
            <a:custGeom>
              <a:avLst/>
              <a:gdLst/>
              <a:ahLst/>
              <a:cxnLst/>
              <a:rect l="l" t="t" r="r" b="b"/>
              <a:pathLst>
                <a:path w="6350" h="11429">
                  <a:moveTo>
                    <a:pt x="6150" y="11304"/>
                  </a:moveTo>
                  <a:lnTo>
                    <a:pt x="0" y="0"/>
                  </a:lnTo>
                </a:path>
              </a:pathLst>
            </a:custGeom>
            <a:ln w="10261">
              <a:solidFill>
                <a:srgbClr val="010202"/>
              </a:solidFill>
            </a:ln>
          </p:spPr>
          <p:txBody>
            <a:bodyPr wrap="square" lIns="0" tIns="0" rIns="0" bIns="0" rtlCol="0"/>
            <a:lstStyle/>
            <a:p>
              <a:endParaRPr/>
            </a:p>
          </p:txBody>
        </p:sp>
        <p:sp>
          <p:nvSpPr>
            <p:cNvPr id="127" name="object 136"/>
            <p:cNvSpPr/>
            <p:nvPr userDrawn="1"/>
          </p:nvSpPr>
          <p:spPr>
            <a:xfrm>
              <a:off x="9055489" y="5367528"/>
              <a:ext cx="88900" cy="163195"/>
            </a:xfrm>
            <a:custGeom>
              <a:avLst/>
              <a:gdLst/>
              <a:ahLst/>
              <a:cxnLst/>
              <a:rect l="l" t="t" r="r" b="b"/>
              <a:pathLst>
                <a:path w="88900" h="163195">
                  <a:moveTo>
                    <a:pt x="88509" y="162687"/>
                  </a:moveTo>
                  <a:lnTo>
                    <a:pt x="0" y="0"/>
                  </a:lnTo>
                </a:path>
              </a:pathLst>
            </a:custGeom>
            <a:ln w="10261">
              <a:solidFill>
                <a:srgbClr val="010202"/>
              </a:solidFill>
            </a:ln>
          </p:spPr>
          <p:txBody>
            <a:bodyPr wrap="square" lIns="0" tIns="0" rIns="0" bIns="0" rtlCol="0"/>
            <a:lstStyle/>
            <a:p>
              <a:endParaRPr/>
            </a:p>
          </p:txBody>
        </p:sp>
        <p:sp>
          <p:nvSpPr>
            <p:cNvPr id="128" name="object 137"/>
            <p:cNvSpPr/>
            <p:nvPr userDrawn="1"/>
          </p:nvSpPr>
          <p:spPr>
            <a:xfrm>
              <a:off x="897309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29" name="object 138"/>
            <p:cNvSpPr/>
            <p:nvPr userDrawn="1"/>
          </p:nvSpPr>
          <p:spPr>
            <a:xfrm>
              <a:off x="8890744"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0" name="object 139"/>
            <p:cNvSpPr/>
            <p:nvPr userDrawn="1"/>
          </p:nvSpPr>
          <p:spPr>
            <a:xfrm>
              <a:off x="880838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1" name="object 140"/>
            <p:cNvSpPr/>
            <p:nvPr userDrawn="1"/>
          </p:nvSpPr>
          <p:spPr>
            <a:xfrm>
              <a:off x="872602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2" name="object 141"/>
            <p:cNvSpPr/>
            <p:nvPr userDrawn="1"/>
          </p:nvSpPr>
          <p:spPr>
            <a:xfrm>
              <a:off x="864367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3" name="object 142"/>
            <p:cNvSpPr/>
            <p:nvPr userDrawn="1"/>
          </p:nvSpPr>
          <p:spPr>
            <a:xfrm>
              <a:off x="856128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4" name="object 143"/>
            <p:cNvSpPr/>
            <p:nvPr userDrawn="1"/>
          </p:nvSpPr>
          <p:spPr>
            <a:xfrm>
              <a:off x="8478917"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5" name="object 144"/>
            <p:cNvSpPr/>
            <p:nvPr userDrawn="1"/>
          </p:nvSpPr>
          <p:spPr>
            <a:xfrm>
              <a:off x="839655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6" name="object 145"/>
            <p:cNvSpPr/>
            <p:nvPr userDrawn="1"/>
          </p:nvSpPr>
          <p:spPr>
            <a:xfrm>
              <a:off x="831420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7" name="object 146"/>
            <p:cNvSpPr/>
            <p:nvPr userDrawn="1"/>
          </p:nvSpPr>
          <p:spPr>
            <a:xfrm>
              <a:off x="823183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8" name="object 147"/>
            <p:cNvSpPr/>
            <p:nvPr userDrawn="1"/>
          </p:nvSpPr>
          <p:spPr>
            <a:xfrm>
              <a:off x="814946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9" name="object 148"/>
            <p:cNvSpPr/>
            <p:nvPr userDrawn="1"/>
          </p:nvSpPr>
          <p:spPr>
            <a:xfrm>
              <a:off x="806711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0" name="object 149"/>
            <p:cNvSpPr/>
            <p:nvPr userDrawn="1"/>
          </p:nvSpPr>
          <p:spPr>
            <a:xfrm>
              <a:off x="798473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1" name="object 150"/>
            <p:cNvSpPr/>
            <p:nvPr userDrawn="1"/>
          </p:nvSpPr>
          <p:spPr>
            <a:xfrm>
              <a:off x="790239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2" name="object 151"/>
            <p:cNvSpPr/>
            <p:nvPr userDrawn="1"/>
          </p:nvSpPr>
          <p:spPr>
            <a:xfrm>
              <a:off x="782002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3" name="object 152"/>
            <p:cNvSpPr/>
            <p:nvPr userDrawn="1"/>
          </p:nvSpPr>
          <p:spPr>
            <a:xfrm>
              <a:off x="773764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4" name="object 153"/>
            <p:cNvSpPr/>
            <p:nvPr userDrawn="1"/>
          </p:nvSpPr>
          <p:spPr>
            <a:xfrm>
              <a:off x="765528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5" name="object 154"/>
            <p:cNvSpPr/>
            <p:nvPr userDrawn="1"/>
          </p:nvSpPr>
          <p:spPr>
            <a:xfrm>
              <a:off x="757291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6" name="object 155"/>
            <p:cNvSpPr/>
            <p:nvPr userDrawn="1"/>
          </p:nvSpPr>
          <p:spPr>
            <a:xfrm>
              <a:off x="749054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7" name="object 156"/>
            <p:cNvSpPr/>
            <p:nvPr userDrawn="1"/>
          </p:nvSpPr>
          <p:spPr>
            <a:xfrm>
              <a:off x="740820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8" name="object 157"/>
            <p:cNvSpPr/>
            <p:nvPr userDrawn="1"/>
          </p:nvSpPr>
          <p:spPr>
            <a:xfrm>
              <a:off x="732582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9" name="object 158"/>
            <p:cNvSpPr/>
            <p:nvPr userDrawn="1"/>
          </p:nvSpPr>
          <p:spPr>
            <a:xfrm>
              <a:off x="724347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0" name="object 159"/>
            <p:cNvSpPr/>
            <p:nvPr userDrawn="1"/>
          </p:nvSpPr>
          <p:spPr>
            <a:xfrm>
              <a:off x="716109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1" name="object 160"/>
            <p:cNvSpPr/>
            <p:nvPr userDrawn="1"/>
          </p:nvSpPr>
          <p:spPr>
            <a:xfrm>
              <a:off x="707872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2" name="object 161"/>
            <p:cNvSpPr/>
            <p:nvPr userDrawn="1"/>
          </p:nvSpPr>
          <p:spPr>
            <a:xfrm>
              <a:off x="699639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3" name="object 162"/>
            <p:cNvSpPr/>
            <p:nvPr userDrawn="1"/>
          </p:nvSpPr>
          <p:spPr>
            <a:xfrm>
              <a:off x="691399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4" name="object 163"/>
            <p:cNvSpPr/>
            <p:nvPr userDrawn="1"/>
          </p:nvSpPr>
          <p:spPr>
            <a:xfrm>
              <a:off x="683163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5" name="object 164"/>
            <p:cNvSpPr/>
            <p:nvPr userDrawn="1"/>
          </p:nvSpPr>
          <p:spPr>
            <a:xfrm>
              <a:off x="67492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6" name="object 165"/>
            <p:cNvSpPr/>
            <p:nvPr userDrawn="1"/>
          </p:nvSpPr>
          <p:spPr>
            <a:xfrm>
              <a:off x="666690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7" name="object 166"/>
            <p:cNvSpPr/>
            <p:nvPr userDrawn="1"/>
          </p:nvSpPr>
          <p:spPr>
            <a:xfrm>
              <a:off x="65845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8" name="object 167"/>
            <p:cNvSpPr/>
            <p:nvPr userDrawn="1"/>
          </p:nvSpPr>
          <p:spPr>
            <a:xfrm>
              <a:off x="65021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9" name="object 168"/>
            <p:cNvSpPr/>
            <p:nvPr userDrawn="1"/>
          </p:nvSpPr>
          <p:spPr>
            <a:xfrm>
              <a:off x="641981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0" name="object 169"/>
            <p:cNvSpPr/>
            <p:nvPr userDrawn="1"/>
          </p:nvSpPr>
          <p:spPr>
            <a:xfrm>
              <a:off x="633077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1" name="object 170"/>
            <p:cNvSpPr/>
            <p:nvPr userDrawn="1"/>
          </p:nvSpPr>
          <p:spPr>
            <a:xfrm>
              <a:off x="624842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2" name="object 171"/>
            <p:cNvSpPr/>
            <p:nvPr userDrawn="1"/>
          </p:nvSpPr>
          <p:spPr>
            <a:xfrm>
              <a:off x="616604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3" name="object 172"/>
            <p:cNvSpPr/>
            <p:nvPr userDrawn="1"/>
          </p:nvSpPr>
          <p:spPr>
            <a:xfrm>
              <a:off x="608369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4" name="object 173"/>
            <p:cNvSpPr/>
            <p:nvPr userDrawn="1"/>
          </p:nvSpPr>
          <p:spPr>
            <a:xfrm>
              <a:off x="600131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5" name="object 174"/>
            <p:cNvSpPr/>
            <p:nvPr userDrawn="1"/>
          </p:nvSpPr>
          <p:spPr>
            <a:xfrm>
              <a:off x="591895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6" name="object 175"/>
            <p:cNvSpPr/>
            <p:nvPr userDrawn="1"/>
          </p:nvSpPr>
          <p:spPr>
            <a:xfrm>
              <a:off x="5836598"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7" name="object 176"/>
            <p:cNvSpPr/>
            <p:nvPr userDrawn="1"/>
          </p:nvSpPr>
          <p:spPr>
            <a:xfrm>
              <a:off x="575422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8" name="object 177"/>
            <p:cNvSpPr/>
            <p:nvPr userDrawn="1"/>
          </p:nvSpPr>
          <p:spPr>
            <a:xfrm>
              <a:off x="567188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9" name="object 178"/>
            <p:cNvSpPr/>
            <p:nvPr userDrawn="1"/>
          </p:nvSpPr>
          <p:spPr>
            <a:xfrm>
              <a:off x="558950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0" name="object 179"/>
            <p:cNvSpPr/>
            <p:nvPr userDrawn="1"/>
          </p:nvSpPr>
          <p:spPr>
            <a:xfrm>
              <a:off x="550713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1" name="object 180"/>
            <p:cNvSpPr/>
            <p:nvPr userDrawn="1"/>
          </p:nvSpPr>
          <p:spPr>
            <a:xfrm>
              <a:off x="542478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2" name="object 181"/>
            <p:cNvSpPr/>
            <p:nvPr userDrawn="1"/>
          </p:nvSpPr>
          <p:spPr>
            <a:xfrm>
              <a:off x="534239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3" name="object 182"/>
            <p:cNvSpPr/>
            <p:nvPr userDrawn="1"/>
          </p:nvSpPr>
          <p:spPr>
            <a:xfrm>
              <a:off x="52600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4" name="object 183"/>
            <p:cNvSpPr/>
            <p:nvPr userDrawn="1"/>
          </p:nvSpPr>
          <p:spPr>
            <a:xfrm>
              <a:off x="517767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5" name="object 184"/>
            <p:cNvSpPr/>
            <p:nvPr userDrawn="1"/>
          </p:nvSpPr>
          <p:spPr>
            <a:xfrm>
              <a:off x="509529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76" name="object 185"/>
            <p:cNvSpPr/>
            <p:nvPr userDrawn="1"/>
          </p:nvSpPr>
          <p:spPr>
            <a:xfrm>
              <a:off x="501295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7" name="object 186"/>
            <p:cNvSpPr/>
            <p:nvPr userDrawn="1"/>
          </p:nvSpPr>
          <p:spPr>
            <a:xfrm>
              <a:off x="493058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78" name="object 187"/>
            <p:cNvSpPr/>
            <p:nvPr userDrawn="1"/>
          </p:nvSpPr>
          <p:spPr>
            <a:xfrm>
              <a:off x="484822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9" name="object 188"/>
            <p:cNvSpPr/>
            <p:nvPr userDrawn="1"/>
          </p:nvSpPr>
          <p:spPr>
            <a:xfrm>
              <a:off x="476586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0" name="object 189"/>
            <p:cNvSpPr/>
            <p:nvPr userDrawn="1"/>
          </p:nvSpPr>
          <p:spPr>
            <a:xfrm>
              <a:off x="468348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1" name="object 190"/>
            <p:cNvSpPr/>
            <p:nvPr userDrawn="1"/>
          </p:nvSpPr>
          <p:spPr>
            <a:xfrm>
              <a:off x="460112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2" name="object 191"/>
            <p:cNvSpPr/>
            <p:nvPr userDrawn="1"/>
          </p:nvSpPr>
          <p:spPr>
            <a:xfrm>
              <a:off x="451875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3" name="object 192"/>
            <p:cNvSpPr/>
            <p:nvPr userDrawn="1"/>
          </p:nvSpPr>
          <p:spPr>
            <a:xfrm>
              <a:off x="443641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4" name="object 193"/>
            <p:cNvSpPr/>
            <p:nvPr userDrawn="1"/>
          </p:nvSpPr>
          <p:spPr>
            <a:xfrm>
              <a:off x="435403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5" name="object 194"/>
            <p:cNvSpPr/>
            <p:nvPr userDrawn="1"/>
          </p:nvSpPr>
          <p:spPr>
            <a:xfrm>
              <a:off x="427165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6" name="object 195"/>
            <p:cNvSpPr/>
            <p:nvPr userDrawn="1"/>
          </p:nvSpPr>
          <p:spPr>
            <a:xfrm>
              <a:off x="418931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7" name="object 196"/>
            <p:cNvSpPr/>
            <p:nvPr userDrawn="1"/>
          </p:nvSpPr>
          <p:spPr>
            <a:xfrm>
              <a:off x="410694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8" name="object 197"/>
            <p:cNvSpPr/>
            <p:nvPr userDrawn="1"/>
          </p:nvSpPr>
          <p:spPr>
            <a:xfrm>
              <a:off x="402460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9" name="object 198"/>
            <p:cNvSpPr/>
            <p:nvPr userDrawn="1"/>
          </p:nvSpPr>
          <p:spPr>
            <a:xfrm>
              <a:off x="394220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0" name="object 199"/>
            <p:cNvSpPr/>
            <p:nvPr userDrawn="1"/>
          </p:nvSpPr>
          <p:spPr>
            <a:xfrm>
              <a:off x="385983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1" name="object 200"/>
            <p:cNvSpPr/>
            <p:nvPr userDrawn="1"/>
          </p:nvSpPr>
          <p:spPr>
            <a:xfrm>
              <a:off x="377750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2" name="object 201"/>
            <p:cNvSpPr/>
            <p:nvPr userDrawn="1"/>
          </p:nvSpPr>
          <p:spPr>
            <a:xfrm>
              <a:off x="369511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3" name="object 202"/>
            <p:cNvSpPr/>
            <p:nvPr userDrawn="1"/>
          </p:nvSpPr>
          <p:spPr>
            <a:xfrm>
              <a:off x="361277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4" name="object 203"/>
            <p:cNvSpPr/>
            <p:nvPr userDrawn="1"/>
          </p:nvSpPr>
          <p:spPr>
            <a:xfrm>
              <a:off x="353039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5" name="object 204"/>
            <p:cNvSpPr/>
            <p:nvPr userDrawn="1"/>
          </p:nvSpPr>
          <p:spPr>
            <a:xfrm>
              <a:off x="344801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6" name="object 205"/>
            <p:cNvSpPr/>
            <p:nvPr userDrawn="1"/>
          </p:nvSpPr>
          <p:spPr>
            <a:xfrm>
              <a:off x="33656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7" name="object 206"/>
            <p:cNvSpPr/>
            <p:nvPr userDrawn="1"/>
          </p:nvSpPr>
          <p:spPr>
            <a:xfrm>
              <a:off x="328330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8" name="object 207"/>
            <p:cNvSpPr/>
            <p:nvPr userDrawn="1"/>
          </p:nvSpPr>
          <p:spPr>
            <a:xfrm>
              <a:off x="3200924"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9" name="object 208"/>
            <p:cNvSpPr/>
            <p:nvPr userDrawn="1"/>
          </p:nvSpPr>
          <p:spPr>
            <a:xfrm>
              <a:off x="311857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0" name="object 209"/>
            <p:cNvSpPr/>
            <p:nvPr userDrawn="1"/>
          </p:nvSpPr>
          <p:spPr>
            <a:xfrm>
              <a:off x="303618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1" name="object 210"/>
            <p:cNvSpPr/>
            <p:nvPr userDrawn="1"/>
          </p:nvSpPr>
          <p:spPr>
            <a:xfrm>
              <a:off x="2953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2" name="object 211"/>
            <p:cNvSpPr/>
            <p:nvPr userDrawn="1"/>
          </p:nvSpPr>
          <p:spPr>
            <a:xfrm>
              <a:off x="28714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3" name="object 212"/>
            <p:cNvSpPr/>
            <p:nvPr userDrawn="1"/>
          </p:nvSpPr>
          <p:spPr>
            <a:xfrm>
              <a:off x="2789106"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04" name="object 213"/>
            <p:cNvSpPr/>
            <p:nvPr userDrawn="1"/>
          </p:nvSpPr>
          <p:spPr>
            <a:xfrm>
              <a:off x="270675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5" name="object 214"/>
            <p:cNvSpPr/>
            <p:nvPr userDrawn="1"/>
          </p:nvSpPr>
          <p:spPr>
            <a:xfrm>
              <a:off x="262437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6" name="object 215"/>
            <p:cNvSpPr/>
            <p:nvPr userDrawn="1"/>
          </p:nvSpPr>
          <p:spPr>
            <a:xfrm>
              <a:off x="2542027"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07" name="object 216"/>
            <p:cNvSpPr/>
            <p:nvPr userDrawn="1"/>
          </p:nvSpPr>
          <p:spPr>
            <a:xfrm>
              <a:off x="245966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8" name="object 217"/>
            <p:cNvSpPr/>
            <p:nvPr userDrawn="1"/>
          </p:nvSpPr>
          <p:spPr>
            <a:xfrm>
              <a:off x="237727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9" name="object 218"/>
            <p:cNvSpPr/>
            <p:nvPr userDrawn="1"/>
          </p:nvSpPr>
          <p:spPr>
            <a:xfrm>
              <a:off x="229493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0" name="object 219"/>
            <p:cNvSpPr/>
            <p:nvPr userDrawn="1"/>
          </p:nvSpPr>
          <p:spPr>
            <a:xfrm>
              <a:off x="221256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1" name="object 220"/>
            <p:cNvSpPr/>
            <p:nvPr userDrawn="1"/>
          </p:nvSpPr>
          <p:spPr>
            <a:xfrm>
              <a:off x="213020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2" name="object 221"/>
            <p:cNvSpPr/>
            <p:nvPr userDrawn="1"/>
          </p:nvSpPr>
          <p:spPr>
            <a:xfrm>
              <a:off x="2047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3" name="object 222"/>
            <p:cNvSpPr/>
            <p:nvPr userDrawn="1"/>
          </p:nvSpPr>
          <p:spPr>
            <a:xfrm>
              <a:off x="196546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4" name="object 223"/>
            <p:cNvSpPr/>
            <p:nvPr userDrawn="1"/>
          </p:nvSpPr>
          <p:spPr>
            <a:xfrm>
              <a:off x="188310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5" name="object 224"/>
            <p:cNvSpPr/>
            <p:nvPr userDrawn="1"/>
          </p:nvSpPr>
          <p:spPr>
            <a:xfrm>
              <a:off x="180074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6" name="object 225"/>
            <p:cNvSpPr/>
            <p:nvPr userDrawn="1"/>
          </p:nvSpPr>
          <p:spPr>
            <a:xfrm>
              <a:off x="17183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7" name="object 226"/>
            <p:cNvSpPr/>
            <p:nvPr userDrawn="1"/>
          </p:nvSpPr>
          <p:spPr>
            <a:xfrm>
              <a:off x="163601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8" name="object 227"/>
            <p:cNvSpPr/>
            <p:nvPr userDrawn="1"/>
          </p:nvSpPr>
          <p:spPr>
            <a:xfrm>
              <a:off x="155363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9" name="object 228"/>
            <p:cNvSpPr/>
            <p:nvPr userDrawn="1"/>
          </p:nvSpPr>
          <p:spPr>
            <a:xfrm>
              <a:off x="146858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0" name="object 229"/>
            <p:cNvSpPr/>
            <p:nvPr userDrawn="1"/>
          </p:nvSpPr>
          <p:spPr>
            <a:xfrm>
              <a:off x="138622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1" name="object 230"/>
            <p:cNvSpPr/>
            <p:nvPr userDrawn="1"/>
          </p:nvSpPr>
          <p:spPr>
            <a:xfrm>
              <a:off x="1303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2" name="object 231"/>
            <p:cNvSpPr/>
            <p:nvPr userDrawn="1"/>
          </p:nvSpPr>
          <p:spPr>
            <a:xfrm>
              <a:off x="122148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3" name="object 232"/>
            <p:cNvSpPr/>
            <p:nvPr userDrawn="1"/>
          </p:nvSpPr>
          <p:spPr>
            <a:xfrm>
              <a:off x="113912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24" name="object 233"/>
            <p:cNvSpPr/>
            <p:nvPr userDrawn="1"/>
          </p:nvSpPr>
          <p:spPr>
            <a:xfrm>
              <a:off x="105675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5" name="object 234"/>
            <p:cNvSpPr/>
            <p:nvPr userDrawn="1"/>
          </p:nvSpPr>
          <p:spPr>
            <a:xfrm>
              <a:off x="97439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6" name="object 235"/>
            <p:cNvSpPr/>
            <p:nvPr userDrawn="1"/>
          </p:nvSpPr>
          <p:spPr>
            <a:xfrm>
              <a:off x="89202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7" name="object 236"/>
            <p:cNvSpPr/>
            <p:nvPr userDrawn="1"/>
          </p:nvSpPr>
          <p:spPr>
            <a:xfrm>
              <a:off x="80966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8" name="object 237"/>
            <p:cNvSpPr/>
            <p:nvPr userDrawn="1"/>
          </p:nvSpPr>
          <p:spPr>
            <a:xfrm>
              <a:off x="72729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9" name="object 238"/>
            <p:cNvSpPr/>
            <p:nvPr userDrawn="1"/>
          </p:nvSpPr>
          <p:spPr>
            <a:xfrm>
              <a:off x="64491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0" name="object 239"/>
            <p:cNvSpPr/>
            <p:nvPr userDrawn="1"/>
          </p:nvSpPr>
          <p:spPr>
            <a:xfrm>
              <a:off x="56256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1" name="object 240"/>
            <p:cNvSpPr/>
            <p:nvPr userDrawn="1"/>
          </p:nvSpPr>
          <p:spPr>
            <a:xfrm>
              <a:off x="48020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2" name="object 241"/>
            <p:cNvSpPr/>
            <p:nvPr userDrawn="1"/>
          </p:nvSpPr>
          <p:spPr>
            <a:xfrm>
              <a:off x="39784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3" name="object 242"/>
            <p:cNvSpPr/>
            <p:nvPr userDrawn="1"/>
          </p:nvSpPr>
          <p:spPr>
            <a:xfrm>
              <a:off x="31548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4" name="object 243"/>
            <p:cNvSpPr/>
            <p:nvPr userDrawn="1"/>
          </p:nvSpPr>
          <p:spPr>
            <a:xfrm>
              <a:off x="23310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5" name="object 244"/>
            <p:cNvSpPr/>
            <p:nvPr userDrawn="1"/>
          </p:nvSpPr>
          <p:spPr>
            <a:xfrm>
              <a:off x="15075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6" name="object 245"/>
            <p:cNvSpPr/>
            <p:nvPr userDrawn="1"/>
          </p:nvSpPr>
          <p:spPr>
            <a:xfrm>
              <a:off x="6837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7" name="object 246"/>
            <p:cNvSpPr/>
            <p:nvPr userDrawn="1"/>
          </p:nvSpPr>
          <p:spPr>
            <a:xfrm>
              <a:off x="0" y="5393250"/>
              <a:ext cx="103505" cy="189230"/>
            </a:xfrm>
            <a:custGeom>
              <a:avLst/>
              <a:gdLst/>
              <a:ahLst/>
              <a:cxnLst/>
              <a:rect l="l" t="t" r="r" b="b"/>
              <a:pathLst>
                <a:path w="103505" h="189229">
                  <a:moveTo>
                    <a:pt x="102912" y="189161"/>
                  </a:moveTo>
                  <a:lnTo>
                    <a:pt x="0" y="0"/>
                  </a:lnTo>
                </a:path>
              </a:pathLst>
            </a:custGeom>
            <a:ln w="10261">
              <a:solidFill>
                <a:srgbClr val="010202"/>
              </a:solidFill>
            </a:ln>
          </p:spPr>
          <p:txBody>
            <a:bodyPr wrap="square" lIns="0" tIns="0" rIns="0" bIns="0" rtlCol="0"/>
            <a:lstStyle/>
            <a:p>
              <a:endParaRPr/>
            </a:p>
          </p:txBody>
        </p:sp>
        <p:sp>
          <p:nvSpPr>
            <p:cNvPr id="238" name="object 247"/>
            <p:cNvSpPr/>
            <p:nvPr userDrawn="1"/>
          </p:nvSpPr>
          <p:spPr>
            <a:xfrm>
              <a:off x="0" y="5544634"/>
              <a:ext cx="20955" cy="38100"/>
            </a:xfrm>
            <a:custGeom>
              <a:avLst/>
              <a:gdLst/>
              <a:ahLst/>
              <a:cxnLst/>
              <a:rect l="l" t="t" r="r" b="b"/>
              <a:pathLst>
                <a:path w="20955" h="38100">
                  <a:moveTo>
                    <a:pt x="20553" y="37778"/>
                  </a:moveTo>
                  <a:lnTo>
                    <a:pt x="0" y="0"/>
                  </a:lnTo>
                </a:path>
              </a:pathLst>
            </a:custGeom>
            <a:ln w="10261">
              <a:solidFill>
                <a:srgbClr val="010202"/>
              </a:solidFill>
            </a:ln>
          </p:spPr>
          <p:txBody>
            <a:bodyPr wrap="square" lIns="0" tIns="0" rIns="0" bIns="0" rtlCol="0"/>
            <a:lstStyle/>
            <a:p>
              <a:endParaRPr/>
            </a:p>
          </p:txBody>
        </p:sp>
      </p:grpSp>
      <p:sp>
        <p:nvSpPr>
          <p:cNvPr id="9" name="Ross-Ade Green Bar"/>
          <p:cNvSpPr/>
          <p:nvPr userDrawn="1"/>
        </p:nvSpPr>
        <p:spPr>
          <a:xfrm>
            <a:off x="1281113" y="1517953"/>
            <a:ext cx="102809" cy="2497817"/>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cNvSpPr>
            <a:spLocks noGrp="1"/>
          </p:cNvSpPr>
          <p:nvPr>
            <p:ph type="title" hasCustomPrompt="1"/>
          </p:nvPr>
        </p:nvSpPr>
        <p:spPr>
          <a:xfrm>
            <a:off x="1683099" y="2763107"/>
            <a:ext cx="6305496"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a:t>Title Impact Regular 60 point</a:t>
            </a:r>
          </a:p>
        </p:txBody>
      </p:sp>
      <p:sp>
        <p:nvSpPr>
          <p:cNvPr id="10" name="Section Two Title"/>
          <p:cNvSpPr>
            <a:spLocks noGrp="1"/>
          </p:cNvSpPr>
          <p:nvPr>
            <p:ph type="body" sz="quarter" idx="13" hasCustomPrompt="1"/>
          </p:nvPr>
        </p:nvSpPr>
        <p:spPr>
          <a:xfrm>
            <a:off x="1683099" y="4419601"/>
            <a:ext cx="6305496"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a:t>Section Two Title Impact Regular 30 </a:t>
            </a:r>
            <a:r>
              <a:rPr lang="en-US" dirty="0" err="1"/>
              <a:t>pt</a:t>
            </a:r>
            <a:endParaRPr lang="en-US" dirty="0"/>
          </a:p>
        </p:txBody>
      </p:sp>
      <p:sp>
        <p:nvSpPr>
          <p:cNvPr id="12" name="Footer"/>
          <p:cNvSpPr>
            <a:spLocks noGrp="1"/>
          </p:cNvSpPr>
          <p:nvPr>
            <p:ph type="body" sz="quarter" idx="14" hasCustomPrompt="1"/>
          </p:nvPr>
        </p:nvSpPr>
        <p:spPr>
          <a:xfrm>
            <a:off x="1689630" y="6143098"/>
            <a:ext cx="4533961" cy="229349"/>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a:t>
            </a:r>
            <a:r>
              <a:rPr lang="en-US" dirty="0" err="1"/>
              <a:t>poinT</a:t>
            </a:r>
            <a:endParaRPr lang="en-US" dirty="0"/>
          </a:p>
        </p:txBody>
      </p:sp>
      <p:pic>
        <p:nvPicPr>
          <p:cNvPr id="239"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52074"/>
            <a:ext cx="1424421" cy="442115"/>
          </a:xfrm>
          <a:prstGeom prst="rect">
            <a:avLst/>
          </a:prstGeom>
        </p:spPr>
      </p:pic>
    </p:spTree>
    <p:extLst>
      <p:ext uri="{BB962C8B-B14F-4D97-AF65-F5344CB8AC3E}">
        <p14:creationId xmlns:p14="http://schemas.microsoft.com/office/powerpoint/2010/main" val="208490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wo-Content Slide-1 column">
    <p:spTree>
      <p:nvGrpSpPr>
        <p:cNvPr id="1" name=""/>
        <p:cNvGrpSpPr/>
        <p:nvPr/>
      </p:nvGrpSpPr>
      <p:grpSpPr>
        <a:xfrm>
          <a:off x="0" y="0"/>
          <a:ext cx="0" cy="0"/>
          <a:chOff x="0" y="0"/>
          <a:chExt cx="0" cy="0"/>
        </a:xfrm>
      </p:grpSpPr>
      <p:sp>
        <p:nvSpPr>
          <p:cNvPr id="9" name="Black Bar"/>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ss-Ade Green Bar"/>
          <p:cNvSpPr/>
          <p:nvPr userDrawn="1"/>
        </p:nvSpPr>
        <p:spPr>
          <a:xfrm>
            <a:off x="701147" y="0"/>
            <a:ext cx="70378"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Two Title"/>
          <p:cNvSpPr>
            <a:spLocks noGrp="1"/>
          </p:cNvSpPr>
          <p:nvPr>
            <p:ph type="title" hasCustomPrompt="1"/>
          </p:nvPr>
        </p:nvSpPr>
        <p:spPr>
          <a:xfrm>
            <a:off x="1139295" y="602985"/>
            <a:ext cx="6920443" cy="530490"/>
          </a:xfrm>
        </p:spPr>
        <p:txBody>
          <a:bodyPr lIns="0" tIns="0" rIns="0" bIns="0" anchor="t" anchorCtr="0">
            <a:noAutofit/>
          </a:bodyPr>
          <a:lstStyle>
            <a:lvl1pPr algn="l">
              <a:defRPr sz="3000" b="0" i="0" cap="none" baseline="0">
                <a:solidFill>
                  <a:schemeClr val="bg1"/>
                </a:solidFill>
                <a:latin typeface="Impact"/>
              </a:defRPr>
            </a:lvl1pPr>
          </a:lstStyle>
          <a:p>
            <a:r>
              <a:rPr lang="en-US" dirty="0"/>
              <a:t>Section Two Title Impact Regular 30 Point</a:t>
            </a:r>
          </a:p>
        </p:txBody>
      </p:sp>
      <p:sp>
        <p:nvSpPr>
          <p:cNvPr id="3" name="Subhead"/>
          <p:cNvSpPr>
            <a:spLocks noGrp="1"/>
          </p:cNvSpPr>
          <p:nvPr>
            <p:ph type="body" idx="1" hasCustomPrompt="1"/>
          </p:nvPr>
        </p:nvSpPr>
        <p:spPr>
          <a:xfrm>
            <a:off x="1135412" y="1632494"/>
            <a:ext cx="6924326" cy="421893"/>
          </a:xfrm>
          <a:solidFill>
            <a:schemeClr val="bg1"/>
          </a:solidFill>
        </p:spPr>
        <p:txBody>
          <a:bodyPr lIns="0" tIns="0" rIns="0" bIns="0" anchor="t" anchorCtr="0">
            <a:noAutofit/>
          </a:bodyPr>
          <a:lstStyle>
            <a:lvl1pPr marL="0" indent="0">
              <a:buNone/>
              <a:defRPr sz="2400" baseline="0">
                <a:solidFill>
                  <a:schemeClr val="accent4"/>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Subhead Impact Regular 24 Point Ross-Ade Green</a:t>
            </a:r>
          </a:p>
        </p:txBody>
      </p:sp>
      <p:sp>
        <p:nvSpPr>
          <p:cNvPr id="7" name="Body Text"/>
          <p:cNvSpPr>
            <a:spLocks noGrp="1"/>
          </p:cNvSpPr>
          <p:nvPr>
            <p:ph type="body" sz="quarter" idx="13" hasCustomPrompt="1"/>
          </p:nvPr>
        </p:nvSpPr>
        <p:spPr>
          <a:xfrm>
            <a:off x="1139824" y="2217738"/>
            <a:ext cx="6919913"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p:txBody>
      </p:sp>
      <p:sp>
        <p:nvSpPr>
          <p:cNvPr id="12" name="Footer"/>
          <p:cNvSpPr>
            <a:spLocks noGrp="1"/>
          </p:cNvSpPr>
          <p:nvPr>
            <p:ph type="body" sz="quarter" idx="14" hasCustomPrompt="1"/>
          </p:nvPr>
        </p:nvSpPr>
        <p:spPr>
          <a:xfrm>
            <a:off x="1139825" y="6155006"/>
            <a:ext cx="4961995" cy="220662"/>
          </a:xfrm>
        </p:spPr>
        <p:txBody>
          <a:bodyPr lIns="0" tIns="0" rIns="0" bIns="0">
            <a:no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1"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29959"/>
            <a:ext cx="1424421" cy="442115"/>
          </a:xfrm>
          <a:prstGeom prst="rect">
            <a:avLst/>
          </a:prstGeom>
        </p:spPr>
      </p:pic>
      <p:grpSp>
        <p:nvGrpSpPr>
          <p:cNvPr id="13" name="Lines"/>
          <p:cNvGrpSpPr/>
          <p:nvPr userDrawn="1"/>
        </p:nvGrpSpPr>
        <p:grpSpPr>
          <a:xfrm>
            <a:off x="1143000" y="6632575"/>
            <a:ext cx="8001578" cy="228752"/>
            <a:chOff x="1143000" y="6629400"/>
            <a:chExt cx="8001578" cy="228752"/>
          </a:xfrm>
        </p:grpSpPr>
        <p:sp>
          <p:nvSpPr>
            <p:cNvPr id="14"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5"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6"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7"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8"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9"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0"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1"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2"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3"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4"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5"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6"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7"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8"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9"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0"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1"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3"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4"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5"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6"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7"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8"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9"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0"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2"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3"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4"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5"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6"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7"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8"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9"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0"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1"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2"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3"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4"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6"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7"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8"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9"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0"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1"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3"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4"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5"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6"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7"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8"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9"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0"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1"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2"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3"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4"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5"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6"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7"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8"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9"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0"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1"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2"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3"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4"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5"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6"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7"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8"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9"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0"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1"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2"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3"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4"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5"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6"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7"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8"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9"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0"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2"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3"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4"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6"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1"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2"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3"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4"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5"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6"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8"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extLst>
      <p:ext uri="{BB962C8B-B14F-4D97-AF65-F5344CB8AC3E}">
        <p14:creationId xmlns:p14="http://schemas.microsoft.com/office/powerpoint/2010/main" val="547622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wo-Content Slide-2 column">
    <p:spTree>
      <p:nvGrpSpPr>
        <p:cNvPr id="1" name=""/>
        <p:cNvGrpSpPr/>
        <p:nvPr/>
      </p:nvGrpSpPr>
      <p:grpSpPr>
        <a:xfrm>
          <a:off x="0" y="0"/>
          <a:ext cx="0" cy="0"/>
          <a:chOff x="0" y="0"/>
          <a:chExt cx="0" cy="0"/>
        </a:xfrm>
      </p:grpSpPr>
      <p:sp>
        <p:nvSpPr>
          <p:cNvPr id="8" name="Black Bar"/>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ss-Ade Green Bar"/>
          <p:cNvSpPr/>
          <p:nvPr userDrawn="1"/>
        </p:nvSpPr>
        <p:spPr>
          <a:xfrm>
            <a:off x="701147" y="0"/>
            <a:ext cx="70378"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Two Title" descr="Title"/>
          <p:cNvSpPr>
            <a:spLocks noGrp="1"/>
          </p:cNvSpPr>
          <p:nvPr>
            <p:ph type="title" hasCustomPrompt="1"/>
          </p:nvPr>
        </p:nvSpPr>
        <p:spPr>
          <a:xfrm>
            <a:off x="1140563" y="603474"/>
            <a:ext cx="6926263" cy="537090"/>
          </a:xfrm>
        </p:spPr>
        <p:txBody>
          <a:bodyPr lIns="0" tIns="0" rIns="0" bIns="0" anchor="t" anchorCtr="0">
            <a:noAutofit/>
          </a:bodyPr>
          <a:lstStyle>
            <a:lvl1pPr algn="l">
              <a:defRPr sz="3000">
                <a:solidFill>
                  <a:schemeClr val="bg1"/>
                </a:solidFill>
                <a:latin typeface="Impact"/>
              </a:defRPr>
            </a:lvl1pPr>
          </a:lstStyle>
          <a:p>
            <a:r>
              <a:rPr lang="en-US" dirty="0"/>
              <a:t>Section Two Title Impact Regular 30 Point</a:t>
            </a:r>
          </a:p>
        </p:txBody>
      </p:sp>
      <p:sp>
        <p:nvSpPr>
          <p:cNvPr id="3" name="Subhead"/>
          <p:cNvSpPr>
            <a:spLocks noGrp="1"/>
          </p:cNvSpPr>
          <p:nvPr>
            <p:ph sz="half" idx="1" hasCustomPrompt="1"/>
          </p:nvPr>
        </p:nvSpPr>
        <p:spPr>
          <a:xfrm>
            <a:off x="1133475" y="1633360"/>
            <a:ext cx="6926263" cy="459843"/>
          </a:xfrm>
        </p:spPr>
        <p:txBody>
          <a:bodyPr lIns="0" tIns="0" rIns="0" bIns="0" anchor="t" anchorCtr="0">
            <a:noAutofit/>
          </a:bodyPr>
          <a:lstStyle>
            <a:lvl1pPr marL="0" indent="0">
              <a:buFontTx/>
              <a:buNone/>
              <a:defRPr sz="2400" baseline="0">
                <a:solidFill>
                  <a:schemeClr val="accent4"/>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a:t>Subhead Impact Regular 24 Point Ross-Ade Green</a:t>
            </a:r>
          </a:p>
        </p:txBody>
      </p:sp>
      <p:sp>
        <p:nvSpPr>
          <p:cNvPr id="4" name="Body Text"/>
          <p:cNvSpPr>
            <a:spLocks noGrp="1"/>
          </p:cNvSpPr>
          <p:nvPr>
            <p:ph sz="half" idx="2" hasCustomPrompt="1"/>
          </p:nvPr>
        </p:nvSpPr>
        <p:spPr>
          <a:xfrm>
            <a:off x="1141942" y="2229020"/>
            <a:ext cx="6917796" cy="3009185"/>
          </a:xfrm>
        </p:spPr>
        <p:txBody>
          <a:bodyPr lIns="0" tIns="0" rIns="0" bIns="0" numCol="2" spcCol="274320" anchor="t" anchorCtr="0">
            <a:noAutofit/>
          </a:bodyPr>
          <a:lstStyle>
            <a:lvl1pPr marL="342900" marR="0" indent="-342900" algn="l" defTabSz="457200" rtl="0" eaLnBrk="1" fontAlgn="auto" latinLnBrk="0" hangingPunct="1">
              <a:lnSpc>
                <a:spcPct val="100000"/>
              </a:lnSpc>
              <a:spcBef>
                <a:spcPct val="2000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p:txBody>
      </p:sp>
      <p:sp>
        <p:nvSpPr>
          <p:cNvPr id="6" name="Footer"/>
          <p:cNvSpPr>
            <a:spLocks noGrp="1"/>
          </p:cNvSpPr>
          <p:nvPr>
            <p:ph type="body" sz="quarter" idx="12" hasCustomPrompt="1"/>
          </p:nvPr>
        </p:nvSpPr>
        <p:spPr>
          <a:xfrm>
            <a:off x="1139826" y="6152835"/>
            <a:ext cx="5105030" cy="226700"/>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a:t>College/Dept. Arial Regular 12 point</a:t>
            </a:r>
          </a:p>
        </p:txBody>
      </p:sp>
      <p:pic>
        <p:nvPicPr>
          <p:cNvPr id="11"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29959"/>
            <a:ext cx="1424421" cy="442115"/>
          </a:xfrm>
          <a:prstGeom prst="rect">
            <a:avLst/>
          </a:prstGeom>
        </p:spPr>
      </p:pic>
      <p:grpSp>
        <p:nvGrpSpPr>
          <p:cNvPr id="12" name="Lines"/>
          <p:cNvGrpSpPr/>
          <p:nvPr userDrawn="1"/>
        </p:nvGrpSpPr>
        <p:grpSpPr>
          <a:xfrm>
            <a:off x="1143000" y="6632575"/>
            <a:ext cx="8001578" cy="228752"/>
            <a:chOff x="1143000" y="6629400"/>
            <a:chExt cx="8001578" cy="228752"/>
          </a:xfrm>
        </p:grpSpPr>
        <p:sp>
          <p:nvSpPr>
            <p:cNvPr id="13"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4"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5"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6"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7"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8"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9"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0"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1"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2"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3"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4"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5"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6"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7"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8"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9"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0"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1"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3"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4"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5"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6"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7"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8"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9"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0"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2"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3"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4"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5"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6"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7"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8"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9"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0"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1"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2"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3"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4"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6"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7"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8"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9"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0"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1"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3"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4"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5"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6"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7"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8"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9"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0"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1"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2"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3"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4"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5"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6"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7"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8"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9"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0"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1"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2"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3"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4"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5"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6"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7"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8"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9"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0"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1"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2"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3"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4"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5"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6"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7"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8"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9"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0"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2"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3"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4"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6"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1"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2"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3"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4"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5"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6"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extLst>
      <p:ext uri="{BB962C8B-B14F-4D97-AF65-F5344CB8AC3E}">
        <p14:creationId xmlns:p14="http://schemas.microsoft.com/office/powerpoint/2010/main" val="233463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wo-Graphic Slide-Small Picture">
    <p:spTree>
      <p:nvGrpSpPr>
        <p:cNvPr id="1" name=""/>
        <p:cNvGrpSpPr/>
        <p:nvPr/>
      </p:nvGrpSpPr>
      <p:grpSpPr>
        <a:xfrm>
          <a:off x="0" y="0"/>
          <a:ext cx="0" cy="0"/>
          <a:chOff x="0" y="0"/>
          <a:chExt cx="0" cy="0"/>
        </a:xfrm>
      </p:grpSpPr>
      <p:sp>
        <p:nvSpPr>
          <p:cNvPr id="11" name="Black Bar"/>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ss-Ade Green Bar"/>
          <p:cNvSpPr/>
          <p:nvPr userDrawn="1"/>
        </p:nvSpPr>
        <p:spPr>
          <a:xfrm>
            <a:off x="701147" y="0"/>
            <a:ext cx="70378"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Two Title"/>
          <p:cNvSpPr>
            <a:spLocks noGrp="1"/>
          </p:cNvSpPr>
          <p:nvPr>
            <p:ph type="title" hasCustomPrompt="1"/>
          </p:nvPr>
        </p:nvSpPr>
        <p:spPr>
          <a:xfrm>
            <a:off x="1133475" y="602584"/>
            <a:ext cx="6926263" cy="520168"/>
          </a:xfrm>
        </p:spPr>
        <p:txBody>
          <a:bodyPr lIns="0" tIns="0" rIns="0" bIns="0" anchor="t" anchorCtr="0">
            <a:noAutofit/>
          </a:bodyPr>
          <a:lstStyle>
            <a:lvl1pPr algn="l">
              <a:defRPr sz="3000" baseline="0">
                <a:solidFill>
                  <a:schemeClr val="bg1"/>
                </a:solidFill>
                <a:latin typeface="Impact"/>
              </a:defRPr>
            </a:lvl1pPr>
          </a:lstStyle>
          <a:p>
            <a:r>
              <a:rPr lang="en-US" dirty="0"/>
              <a:t>Section Two Title Impact Regular 30 Point</a:t>
            </a:r>
          </a:p>
        </p:txBody>
      </p:sp>
      <p:sp>
        <p:nvSpPr>
          <p:cNvPr id="9" name="Picture" descr="Description of Picture"/>
          <p:cNvSpPr>
            <a:spLocks noGrp="1"/>
          </p:cNvSpPr>
          <p:nvPr>
            <p:ph type="pic" sz="quarter" idx="10" hasCustomPrompt="1"/>
          </p:nvPr>
        </p:nvSpPr>
        <p:spPr>
          <a:xfrm>
            <a:off x="1134534" y="1657350"/>
            <a:ext cx="3056466" cy="2938462"/>
          </a:xfrm>
        </p:spPr>
        <p:txBody>
          <a:bodyPr anchor="ctr" anchorCtr="1"/>
          <a:lstStyle>
            <a:lvl1pPr marL="0" indent="0" algn="ctr">
              <a:buFontTx/>
              <a:buNone/>
              <a:defRPr/>
            </a:lvl1pPr>
          </a:lstStyle>
          <a:p>
            <a:r>
              <a:rPr lang="en-US" dirty="0"/>
              <a:t>Place Picture Here</a:t>
            </a:r>
          </a:p>
        </p:txBody>
      </p:sp>
      <p:sp>
        <p:nvSpPr>
          <p:cNvPr id="3" name="Subhead"/>
          <p:cNvSpPr>
            <a:spLocks noGrp="1"/>
          </p:cNvSpPr>
          <p:nvPr>
            <p:ph type="body" idx="1" hasCustomPrompt="1"/>
          </p:nvPr>
        </p:nvSpPr>
        <p:spPr>
          <a:xfrm>
            <a:off x="4563534" y="1611845"/>
            <a:ext cx="3886200" cy="429151"/>
          </a:xfrm>
        </p:spPr>
        <p:txBody>
          <a:bodyPr lIns="0" tIns="0" rIns="0" bIns="0" anchor="t" anchorCtr="0">
            <a:noAutofit/>
          </a:bodyPr>
          <a:lstStyle>
            <a:lvl1pPr marL="0" indent="0">
              <a:spcBef>
                <a:spcPts val="0"/>
              </a:spcBef>
              <a:buNone/>
              <a:defRPr sz="2400" b="1" baseline="0">
                <a:solidFill>
                  <a:schemeClr val="accent4"/>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Subhd</a:t>
            </a:r>
            <a:r>
              <a:rPr lang="en-US" dirty="0"/>
              <a:t> Impact </a:t>
            </a:r>
            <a:r>
              <a:rPr lang="en-US" dirty="0" err="1"/>
              <a:t>Reg</a:t>
            </a:r>
            <a:r>
              <a:rPr lang="en-US" dirty="0"/>
              <a:t> 24 </a:t>
            </a:r>
            <a:r>
              <a:rPr lang="en-US" dirty="0" err="1"/>
              <a:t>pt</a:t>
            </a:r>
            <a:r>
              <a:rPr lang="en-US" dirty="0"/>
              <a:t> Green</a:t>
            </a:r>
          </a:p>
        </p:txBody>
      </p:sp>
      <p:sp>
        <p:nvSpPr>
          <p:cNvPr id="4" name="Body Text"/>
          <p:cNvSpPr>
            <a:spLocks noGrp="1"/>
          </p:cNvSpPr>
          <p:nvPr>
            <p:ph sz="half" idx="2" hasCustomPrompt="1"/>
          </p:nvPr>
        </p:nvSpPr>
        <p:spPr>
          <a:xfrm>
            <a:off x="4563534" y="2259013"/>
            <a:ext cx="3496204"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point. Keep it short with bite-size chunks of information.</a:t>
            </a:r>
          </a:p>
          <a:p>
            <a:pPr lvl="0"/>
            <a:endParaRPr lang="en-US" dirty="0"/>
          </a:p>
          <a:p>
            <a:pPr lvl="0"/>
            <a:r>
              <a:rPr lang="en-US" dirty="0"/>
              <a:t>Bulleted copy. Arial Regular 18 point.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point.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lvl="0"/>
            <a:endParaRPr lang="en-US" dirty="0"/>
          </a:p>
        </p:txBody>
      </p:sp>
      <p:sp>
        <p:nvSpPr>
          <p:cNvPr id="5" name="Footer"/>
          <p:cNvSpPr>
            <a:spLocks noGrp="1"/>
          </p:cNvSpPr>
          <p:nvPr>
            <p:ph type="body" sz="quarter" idx="3" hasCustomPrompt="1"/>
          </p:nvPr>
        </p:nvSpPr>
        <p:spPr>
          <a:xfrm>
            <a:off x="1141093" y="6155286"/>
            <a:ext cx="5046662" cy="228335"/>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College/Dept. Arial Regular 12 point</a:t>
            </a:r>
          </a:p>
        </p:txBody>
      </p:sp>
      <p:pic>
        <p:nvPicPr>
          <p:cNvPr id="13"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36834"/>
            <a:ext cx="1424421" cy="442115"/>
          </a:xfrm>
          <a:prstGeom prst="rect">
            <a:avLst/>
          </a:prstGeom>
        </p:spPr>
      </p:pic>
      <p:grpSp>
        <p:nvGrpSpPr>
          <p:cNvPr id="14" name="Lines"/>
          <p:cNvGrpSpPr/>
          <p:nvPr userDrawn="1"/>
        </p:nvGrpSpPr>
        <p:grpSpPr>
          <a:xfrm>
            <a:off x="1143000" y="6639450"/>
            <a:ext cx="8001578" cy="228752"/>
            <a:chOff x="1143000" y="6629400"/>
            <a:chExt cx="8001578" cy="228752"/>
          </a:xfrm>
        </p:grpSpPr>
        <p:sp>
          <p:nvSpPr>
            <p:cNvPr id="15"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6"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7"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8"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9"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0"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1"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2"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3"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4"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5"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6"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7"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8"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9"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0"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1"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3"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4"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5"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6"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7"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8"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9"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0"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2"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3"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4"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5"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6"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7"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8"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9"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0"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1"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2"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3"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4"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6"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7"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8"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9"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0"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1"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3"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4"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5"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6"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7"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8"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9"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0"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1"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2"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3"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4"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5"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6"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7"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8"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9"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0"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1"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2"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3"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4"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5"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6"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7"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8"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9"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0"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1"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2"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3"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4"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5"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6"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7"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8"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9"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0"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2"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3"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4"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6"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1"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2"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3"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4"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5"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6"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8"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9"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extLst>
      <p:ext uri="{BB962C8B-B14F-4D97-AF65-F5344CB8AC3E}">
        <p14:creationId xmlns:p14="http://schemas.microsoft.com/office/powerpoint/2010/main" val="513246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wo-Graphic Slide-Chart">
    <p:spTree>
      <p:nvGrpSpPr>
        <p:cNvPr id="1" name=""/>
        <p:cNvGrpSpPr/>
        <p:nvPr/>
      </p:nvGrpSpPr>
      <p:grpSpPr>
        <a:xfrm>
          <a:off x="0" y="0"/>
          <a:ext cx="0" cy="0"/>
          <a:chOff x="0" y="0"/>
          <a:chExt cx="0" cy="0"/>
        </a:xfrm>
      </p:grpSpPr>
      <p:sp>
        <p:nvSpPr>
          <p:cNvPr id="7" name="Black Bar"/>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ss-Ade Green Bar"/>
          <p:cNvSpPr/>
          <p:nvPr userDrawn="1"/>
        </p:nvSpPr>
        <p:spPr>
          <a:xfrm>
            <a:off x="701147" y="0"/>
            <a:ext cx="70378"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Two Title"/>
          <p:cNvSpPr>
            <a:spLocks noGrp="1"/>
          </p:cNvSpPr>
          <p:nvPr>
            <p:ph type="title" hasCustomPrompt="1"/>
          </p:nvPr>
        </p:nvSpPr>
        <p:spPr>
          <a:xfrm>
            <a:off x="1137877" y="608616"/>
            <a:ext cx="6921861" cy="531947"/>
          </a:xfrm>
        </p:spPr>
        <p:txBody>
          <a:bodyPr lIns="0" tIns="0" rIns="0" bIns="0" anchor="t" anchorCtr="0">
            <a:noAutofit/>
          </a:bodyPr>
          <a:lstStyle>
            <a:lvl1pPr algn="l">
              <a:defRPr sz="3000">
                <a:solidFill>
                  <a:schemeClr val="bg1"/>
                </a:solidFill>
                <a:latin typeface="Impact"/>
              </a:defRPr>
            </a:lvl1pPr>
          </a:lstStyle>
          <a:p>
            <a:r>
              <a:rPr lang="en-US" dirty="0"/>
              <a:t>Section Two Title Impact Regular 30 Point</a:t>
            </a:r>
          </a:p>
        </p:txBody>
      </p:sp>
      <p:sp>
        <p:nvSpPr>
          <p:cNvPr id="5" name="Chart" descr="Description of Chart"/>
          <p:cNvSpPr>
            <a:spLocks noGrp="1"/>
          </p:cNvSpPr>
          <p:nvPr>
            <p:ph type="chart" sz="quarter" idx="11" hasCustomPrompt="1"/>
          </p:nvPr>
        </p:nvSpPr>
        <p:spPr>
          <a:xfrm>
            <a:off x="1148292" y="1689816"/>
            <a:ext cx="3076575" cy="3206218"/>
          </a:xfrm>
        </p:spPr>
        <p:txBody>
          <a:bodyPr lIns="0" tIns="0" rIns="0" bIns="0" anchor="ctr" anchorCtr="1"/>
          <a:lstStyle>
            <a:lvl1pPr marL="0" indent="0" algn="ctr">
              <a:buFontTx/>
              <a:buNone/>
              <a:defRPr baseline="0">
                <a:latin typeface="Arial" charset="0"/>
              </a:defRPr>
            </a:lvl1pPr>
          </a:lstStyle>
          <a:p>
            <a:r>
              <a:rPr lang="en-US" dirty="0"/>
              <a:t>Place Chart Here</a:t>
            </a:r>
          </a:p>
        </p:txBody>
      </p:sp>
      <p:sp>
        <p:nvSpPr>
          <p:cNvPr id="10" name="Subhead"/>
          <p:cNvSpPr>
            <a:spLocks noGrp="1"/>
          </p:cNvSpPr>
          <p:nvPr>
            <p:ph type="body" idx="1" hasCustomPrompt="1"/>
          </p:nvPr>
        </p:nvSpPr>
        <p:spPr>
          <a:xfrm>
            <a:off x="4563535" y="1611847"/>
            <a:ext cx="3736950" cy="415428"/>
          </a:xfrm>
          <a:solidFill>
            <a:schemeClr val="bg1"/>
          </a:solidFill>
        </p:spPr>
        <p:txBody>
          <a:bodyPr lIns="0" tIns="0" rIns="0" bIns="0" anchor="t" anchorCtr="0">
            <a:noAutofit/>
          </a:bodyPr>
          <a:lstStyle>
            <a:lvl1pPr marL="0" indent="0">
              <a:spcBef>
                <a:spcPts val="0"/>
              </a:spcBef>
              <a:buNone/>
              <a:defRPr sz="2400" b="1" baseline="0">
                <a:solidFill>
                  <a:schemeClr val="accent4"/>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Subhd</a:t>
            </a:r>
            <a:r>
              <a:rPr lang="en-US" dirty="0"/>
              <a:t> Impact </a:t>
            </a:r>
            <a:r>
              <a:rPr lang="en-US" dirty="0" err="1"/>
              <a:t>Reg</a:t>
            </a:r>
            <a:r>
              <a:rPr lang="en-US" dirty="0"/>
              <a:t> 24 </a:t>
            </a:r>
            <a:r>
              <a:rPr lang="en-US" dirty="0" err="1"/>
              <a:t>pt</a:t>
            </a:r>
            <a:r>
              <a:rPr lang="en-US" dirty="0"/>
              <a:t> Green</a:t>
            </a:r>
          </a:p>
        </p:txBody>
      </p:sp>
      <p:sp>
        <p:nvSpPr>
          <p:cNvPr id="14" name="Body Text"/>
          <p:cNvSpPr>
            <a:spLocks noGrp="1"/>
          </p:cNvSpPr>
          <p:nvPr>
            <p:ph sz="half" idx="2" hasCustomPrompt="1"/>
          </p:nvPr>
        </p:nvSpPr>
        <p:spPr>
          <a:xfrm>
            <a:off x="4563534" y="2259013"/>
            <a:ext cx="3496204"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point. Keep it short with bite-size chunks of information.</a:t>
            </a:r>
          </a:p>
          <a:p>
            <a:pPr lvl="0"/>
            <a:endParaRPr lang="en-US" dirty="0"/>
          </a:p>
          <a:p>
            <a:pPr lvl="0"/>
            <a:r>
              <a:rPr lang="en-US" dirty="0"/>
              <a:t>Bulleted copy. Arial Regular 18 point.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point.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lvl="0"/>
            <a:endParaRPr lang="en-US" dirty="0"/>
          </a:p>
        </p:txBody>
      </p:sp>
      <p:sp>
        <p:nvSpPr>
          <p:cNvPr id="4" name="Footer"/>
          <p:cNvSpPr>
            <a:spLocks noGrp="1"/>
          </p:cNvSpPr>
          <p:nvPr>
            <p:ph type="body" sz="quarter" idx="10" hasCustomPrompt="1"/>
          </p:nvPr>
        </p:nvSpPr>
        <p:spPr>
          <a:xfrm>
            <a:off x="1139825" y="6155003"/>
            <a:ext cx="5023908" cy="245797"/>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a:t>College/Dept. Arial Regular 12 point</a:t>
            </a:r>
          </a:p>
        </p:txBody>
      </p:sp>
      <p:pic>
        <p:nvPicPr>
          <p:cNvPr id="11"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29959"/>
            <a:ext cx="1424421" cy="442115"/>
          </a:xfrm>
          <a:prstGeom prst="rect">
            <a:avLst/>
          </a:prstGeom>
        </p:spPr>
      </p:pic>
      <p:grpSp>
        <p:nvGrpSpPr>
          <p:cNvPr id="12" name="Lines"/>
          <p:cNvGrpSpPr/>
          <p:nvPr userDrawn="1"/>
        </p:nvGrpSpPr>
        <p:grpSpPr>
          <a:xfrm>
            <a:off x="1143000" y="6632575"/>
            <a:ext cx="8001578" cy="228752"/>
            <a:chOff x="1143000" y="6629400"/>
            <a:chExt cx="8001578" cy="228752"/>
          </a:xfrm>
        </p:grpSpPr>
        <p:sp>
          <p:nvSpPr>
            <p:cNvPr id="13"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5"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6"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7"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8"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9"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0"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1"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2"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3"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4"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5"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6"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7"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8"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9"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0"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1"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3"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4"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5"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6"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7"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8"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9"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0"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2"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3"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4"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5"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6"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7"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8"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9"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0"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1"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2"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3"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4"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6"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7"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8"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9"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0"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1"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3"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4"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5"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6"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7"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8"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9"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0"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1"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2"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3"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4"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5"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6"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7"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8"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9"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0"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1"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2"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3"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4"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5"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6"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7"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8"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9"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0"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1"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2"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3"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4"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5"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6"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7"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8"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9"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0"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2"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3"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4"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6"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1"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2"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3"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4"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5"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6"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8"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extLst>
      <p:ext uri="{BB962C8B-B14F-4D97-AF65-F5344CB8AC3E}">
        <p14:creationId xmlns:p14="http://schemas.microsoft.com/office/powerpoint/2010/main" val="1678316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wo-Graphic Slide-Large Picture">
    <p:spTree>
      <p:nvGrpSpPr>
        <p:cNvPr id="1" name=""/>
        <p:cNvGrpSpPr/>
        <p:nvPr/>
      </p:nvGrpSpPr>
      <p:grpSpPr>
        <a:xfrm>
          <a:off x="0" y="0"/>
          <a:ext cx="0" cy="0"/>
          <a:chOff x="0" y="0"/>
          <a:chExt cx="0" cy="0"/>
        </a:xfrm>
      </p:grpSpPr>
      <p:sp>
        <p:nvSpPr>
          <p:cNvPr id="6" name="Ross-Ade Green Bar 1"/>
          <p:cNvSpPr/>
          <p:nvPr userDrawn="1"/>
        </p:nvSpPr>
        <p:spPr>
          <a:xfrm>
            <a:off x="0" y="0"/>
            <a:ext cx="9144000" cy="568325"/>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solidFill>
            </a:endParaRPr>
          </a:p>
        </p:txBody>
      </p:sp>
      <p:sp>
        <p:nvSpPr>
          <p:cNvPr id="7" name="Ross-Ade Green Bar 2"/>
          <p:cNvSpPr/>
          <p:nvPr userDrawn="1"/>
        </p:nvSpPr>
        <p:spPr>
          <a:xfrm>
            <a:off x="0" y="5254625"/>
            <a:ext cx="9144000" cy="1603375"/>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solidFill>
            </a:endParaRPr>
          </a:p>
        </p:txBody>
      </p:sp>
      <p:sp>
        <p:nvSpPr>
          <p:cNvPr id="8" name="Black Bar"/>
          <p:cNvSpPr/>
          <p:nvPr userDrawn="1"/>
        </p:nvSpPr>
        <p:spPr>
          <a:xfrm>
            <a:off x="701146" y="5503333"/>
            <a:ext cx="73553"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descr="Description of Picture"/>
          <p:cNvSpPr>
            <a:spLocks noGrp="1"/>
          </p:cNvSpPr>
          <p:nvPr>
            <p:ph type="pic" sz="quarter" idx="10" hasCustomPrompt="1"/>
          </p:nvPr>
        </p:nvSpPr>
        <p:spPr>
          <a:xfrm>
            <a:off x="0" y="571500"/>
            <a:ext cx="9144000" cy="4676775"/>
          </a:xfrm>
        </p:spPr>
        <p:txBody>
          <a:bodyPr anchor="ctr" anchorCtr="1"/>
          <a:lstStyle>
            <a:lvl1pPr marL="0" indent="0" algn="ctr">
              <a:buFontTx/>
              <a:buNone/>
              <a:defRPr>
                <a:latin typeface="Arial"/>
              </a:defRPr>
            </a:lvl1pPr>
          </a:lstStyle>
          <a:p>
            <a:r>
              <a:rPr lang="en-US" dirty="0"/>
              <a:t>Place Picture Here</a:t>
            </a:r>
          </a:p>
        </p:txBody>
      </p:sp>
      <p:sp>
        <p:nvSpPr>
          <p:cNvPr id="4" name="Picture Caption"/>
          <p:cNvSpPr>
            <a:spLocks noGrp="1"/>
          </p:cNvSpPr>
          <p:nvPr>
            <p:ph type="body" sz="quarter" idx="11" hasCustomPrompt="1"/>
          </p:nvPr>
        </p:nvSpPr>
        <p:spPr>
          <a:xfrm>
            <a:off x="1033463" y="5646212"/>
            <a:ext cx="7280804" cy="949321"/>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a:solidFill>
                  <a:schemeClr val="bg1">
                    <a:lumMod val="95000"/>
                  </a:schemeClr>
                </a:solidFill>
                <a:latin typeface=""/>
              </a:rPr>
              <a:t>Picture caption. Arial</a:t>
            </a:r>
            <a:r>
              <a:rPr lang="en-US" b="1" i="0" baseline="0" dirty="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a:solidFill>
                <a:schemeClr val="bg1">
                  <a:lumMod val="95000"/>
                </a:schemeClr>
              </a:solidFill>
              <a:latin typeface=""/>
            </a:endParaRPr>
          </a:p>
        </p:txBody>
      </p:sp>
    </p:spTree>
    <p:extLst>
      <p:ext uri="{BB962C8B-B14F-4D97-AF65-F5344CB8AC3E}">
        <p14:creationId xmlns:p14="http://schemas.microsoft.com/office/powerpoint/2010/main" val="51719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wo-Proof Point Slide">
    <p:spTree>
      <p:nvGrpSpPr>
        <p:cNvPr id="1" name=""/>
        <p:cNvGrpSpPr/>
        <p:nvPr/>
      </p:nvGrpSpPr>
      <p:grpSpPr>
        <a:xfrm>
          <a:off x="0" y="0"/>
          <a:ext cx="0" cy="0"/>
          <a:chOff x="0" y="0"/>
          <a:chExt cx="0" cy="0"/>
        </a:xfrm>
      </p:grpSpPr>
      <p:sp>
        <p:nvSpPr>
          <p:cNvPr id="10" name="Ross-Ade Green Background"/>
          <p:cNvSpPr/>
          <p:nvPr userDrawn="1"/>
        </p:nvSpPr>
        <p:spPr>
          <a:xfrm>
            <a:off x="0" y="1135760"/>
            <a:ext cx="9144000" cy="5726112"/>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solidFill>
            </a:endParaRPr>
          </a:p>
        </p:txBody>
      </p:sp>
      <p:sp>
        <p:nvSpPr>
          <p:cNvPr id="8" name="Black Bar 1"/>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Black Bar 2"/>
          <p:cNvSpPr/>
          <p:nvPr userDrawn="1"/>
        </p:nvSpPr>
        <p:spPr>
          <a:xfrm>
            <a:off x="1148822" y="1693862"/>
            <a:ext cx="78845"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Two Title"/>
          <p:cNvSpPr>
            <a:spLocks noGrp="1"/>
          </p:cNvSpPr>
          <p:nvPr>
            <p:ph type="title" hasCustomPrompt="1"/>
          </p:nvPr>
        </p:nvSpPr>
        <p:spPr>
          <a:xfrm>
            <a:off x="1140355" y="600077"/>
            <a:ext cx="6947478" cy="527940"/>
          </a:xfrm>
          <a:noFill/>
        </p:spPr>
        <p:txBody>
          <a:bodyPr lIns="0" tIns="0" rIns="0" bIns="0" anchor="t" anchorCtr="0">
            <a:noAutofit/>
          </a:bodyPr>
          <a:lstStyle>
            <a:lvl1pPr algn="l">
              <a:defRPr sz="3000" b="0" i="0" baseline="0">
                <a:solidFill>
                  <a:schemeClr val="bg1"/>
                </a:solidFill>
                <a:latin typeface="Impact"/>
              </a:defRPr>
            </a:lvl1pPr>
          </a:lstStyle>
          <a:p>
            <a:r>
              <a:rPr lang="en-US" dirty="0"/>
              <a:t>Section Two Title Impact Regular 30 Point</a:t>
            </a:r>
          </a:p>
        </p:txBody>
      </p:sp>
      <p:sp>
        <p:nvSpPr>
          <p:cNvPr id="14" name="Proof Point Text 1"/>
          <p:cNvSpPr>
            <a:spLocks noGrp="1"/>
          </p:cNvSpPr>
          <p:nvPr>
            <p:ph type="body" sz="quarter" idx="13" hasCustomPrompt="1"/>
          </p:nvPr>
        </p:nvSpPr>
        <p:spPr>
          <a:xfrm>
            <a:off x="1467267" y="1862668"/>
            <a:ext cx="5596995" cy="1219200"/>
          </a:xfrm>
        </p:spPr>
        <p:txBody>
          <a:bodyPr lIns="0" tIns="0" rIns="0" bIns="0">
            <a:noAutofit/>
          </a:bodyPr>
          <a:lstStyle>
            <a:lvl1pPr marL="0" indent="0">
              <a:spcBef>
                <a:spcPts val="0"/>
              </a:spcBef>
              <a:buFontTx/>
              <a:buNone/>
              <a:defRPr sz="8500" cap="all">
                <a:latin typeface="Impact"/>
              </a:defRPr>
            </a:lvl1pPr>
          </a:lstStyle>
          <a:p>
            <a:pPr lvl="0"/>
            <a:r>
              <a:rPr lang="en-US" dirty="0"/>
              <a:t>Proof Point</a:t>
            </a:r>
          </a:p>
        </p:txBody>
      </p:sp>
      <p:sp>
        <p:nvSpPr>
          <p:cNvPr id="16" name="Proof Point Text 2"/>
          <p:cNvSpPr>
            <a:spLocks noGrp="1"/>
          </p:cNvSpPr>
          <p:nvPr>
            <p:ph type="body" sz="quarter" idx="14" hasCustomPrompt="1"/>
          </p:nvPr>
        </p:nvSpPr>
        <p:spPr>
          <a:xfrm>
            <a:off x="1470025" y="3081338"/>
            <a:ext cx="5599642" cy="725318"/>
          </a:xfrm>
        </p:spPr>
        <p:txBody>
          <a:bodyPr lIns="0" tIns="0" rIns="0" bIns="0">
            <a:noAutofit/>
          </a:bodyPr>
          <a:lstStyle>
            <a:lvl1pPr marL="0" indent="0">
              <a:spcBef>
                <a:spcPts val="0"/>
              </a:spcBef>
              <a:buFontTx/>
              <a:buNone/>
              <a:defRPr sz="5200" cap="all">
                <a:latin typeface="Impact"/>
              </a:defRPr>
            </a:lvl1pPr>
          </a:lstStyle>
          <a:p>
            <a:pPr lvl="0"/>
            <a:r>
              <a:rPr lang="en-US" dirty="0"/>
              <a:t>Or Statistic</a:t>
            </a:r>
          </a:p>
        </p:txBody>
      </p:sp>
      <p:sp>
        <p:nvSpPr>
          <p:cNvPr id="18" name="Proof Point Text 3"/>
          <p:cNvSpPr>
            <a:spLocks noGrp="1"/>
          </p:cNvSpPr>
          <p:nvPr>
            <p:ph type="body" sz="quarter" idx="15" hasCustomPrompt="1"/>
          </p:nvPr>
        </p:nvSpPr>
        <p:spPr>
          <a:xfrm>
            <a:off x="1470025" y="3810528"/>
            <a:ext cx="504666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a:t>Goes Here</a:t>
            </a:r>
          </a:p>
        </p:txBody>
      </p:sp>
      <p:sp>
        <p:nvSpPr>
          <p:cNvPr id="20" name="Footer"/>
          <p:cNvSpPr>
            <a:spLocks noGrp="1"/>
          </p:cNvSpPr>
          <p:nvPr>
            <p:ph type="body" sz="quarter" idx="16" hasCustomPrompt="1"/>
          </p:nvPr>
        </p:nvSpPr>
        <p:spPr>
          <a:xfrm>
            <a:off x="1148293" y="6154737"/>
            <a:ext cx="5125508" cy="271463"/>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32" name="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87001" y="6047538"/>
            <a:ext cx="1437841" cy="430754"/>
          </a:xfrm>
          <a:prstGeom prst="rect">
            <a:avLst/>
          </a:prstGeom>
        </p:spPr>
      </p:pic>
      <p:grpSp>
        <p:nvGrpSpPr>
          <p:cNvPr id="12" name="Lines"/>
          <p:cNvGrpSpPr/>
          <p:nvPr userDrawn="1"/>
        </p:nvGrpSpPr>
        <p:grpSpPr>
          <a:xfrm>
            <a:off x="1143000" y="6637531"/>
            <a:ext cx="8001578" cy="228752"/>
            <a:chOff x="1143000" y="6629400"/>
            <a:chExt cx="8001578" cy="228752"/>
          </a:xfrm>
        </p:grpSpPr>
        <p:sp>
          <p:nvSpPr>
            <p:cNvPr id="13"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5"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7"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9"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1"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2"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3"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4"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5"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6"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7"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8"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9"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0"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1"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3"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4"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5"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6"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7"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8"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9"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0"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2"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3"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4"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5"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6"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7"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8"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9"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0"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1"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2"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3"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4"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6"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7"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8"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9"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0"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1"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3"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4"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5"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6"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7"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8"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9"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0"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1"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2"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3"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4"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5"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6"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7"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8"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9"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0"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1"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2"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3"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4"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5"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6"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7"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8"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9"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0"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1"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2"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3"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4"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5"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6"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7"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8"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9"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0"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2"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3"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4"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6"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1"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2"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3"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4"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5"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6"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8"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9"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30"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31"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extLst>
      <p:ext uri="{BB962C8B-B14F-4D97-AF65-F5344CB8AC3E}">
        <p14:creationId xmlns:p14="http://schemas.microsoft.com/office/powerpoint/2010/main" val="1548916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hree Title Slide">
    <p:spTree>
      <p:nvGrpSpPr>
        <p:cNvPr id="1" name=""/>
        <p:cNvGrpSpPr/>
        <p:nvPr/>
      </p:nvGrpSpPr>
      <p:grpSpPr>
        <a:xfrm>
          <a:off x="0" y="0"/>
          <a:ext cx="0" cy="0"/>
          <a:chOff x="0" y="0"/>
          <a:chExt cx="0" cy="0"/>
        </a:xfrm>
      </p:grpSpPr>
      <p:grpSp>
        <p:nvGrpSpPr>
          <p:cNvPr id="7" name="Lines 1"/>
          <p:cNvGrpSpPr/>
          <p:nvPr userDrawn="1"/>
        </p:nvGrpSpPr>
        <p:grpSpPr>
          <a:xfrm>
            <a:off x="0" y="1301766"/>
            <a:ext cx="9144389" cy="215357"/>
            <a:chOff x="0" y="1307591"/>
            <a:chExt cx="9144389" cy="215357"/>
          </a:xfrm>
        </p:grpSpPr>
        <p:sp>
          <p:nvSpPr>
            <p:cNvPr id="11" name="object 23"/>
            <p:cNvSpPr/>
            <p:nvPr userDrawn="1"/>
          </p:nvSpPr>
          <p:spPr>
            <a:xfrm>
              <a:off x="9068189" y="1307591"/>
              <a:ext cx="76200" cy="139700"/>
            </a:xfrm>
            <a:custGeom>
              <a:avLst/>
              <a:gdLst/>
              <a:ahLst/>
              <a:cxnLst/>
              <a:rect l="l" t="t" r="r" b="b"/>
              <a:pathLst>
                <a:path w="76200" h="139700">
                  <a:moveTo>
                    <a:pt x="75810" y="139344"/>
                  </a:moveTo>
                  <a:lnTo>
                    <a:pt x="0" y="0"/>
                  </a:lnTo>
                </a:path>
              </a:pathLst>
            </a:custGeom>
            <a:ln w="10261">
              <a:solidFill>
                <a:srgbClr val="010202"/>
              </a:solidFill>
            </a:ln>
          </p:spPr>
          <p:txBody>
            <a:bodyPr wrap="square" lIns="0" tIns="0" rIns="0" bIns="0" rtlCol="0"/>
            <a:lstStyle/>
            <a:p>
              <a:endParaRPr/>
            </a:p>
          </p:txBody>
        </p:sp>
        <p:sp>
          <p:nvSpPr>
            <p:cNvPr id="13" name="object 24"/>
            <p:cNvSpPr/>
            <p:nvPr userDrawn="1"/>
          </p:nvSpPr>
          <p:spPr>
            <a:xfrm>
              <a:off x="898579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4" name="object 25"/>
            <p:cNvSpPr/>
            <p:nvPr userDrawn="1"/>
          </p:nvSpPr>
          <p:spPr>
            <a:xfrm>
              <a:off x="8903444"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15" name="object 26"/>
            <p:cNvSpPr/>
            <p:nvPr userDrawn="1"/>
          </p:nvSpPr>
          <p:spPr>
            <a:xfrm>
              <a:off x="882108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6" name="object 27"/>
            <p:cNvSpPr/>
            <p:nvPr userDrawn="1"/>
          </p:nvSpPr>
          <p:spPr>
            <a:xfrm>
              <a:off x="873872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7" name="object 28"/>
            <p:cNvSpPr/>
            <p:nvPr userDrawn="1"/>
          </p:nvSpPr>
          <p:spPr>
            <a:xfrm>
              <a:off x="865637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8" name="object 29"/>
            <p:cNvSpPr/>
            <p:nvPr userDrawn="1"/>
          </p:nvSpPr>
          <p:spPr>
            <a:xfrm>
              <a:off x="857398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9" name="object 30"/>
            <p:cNvSpPr/>
            <p:nvPr userDrawn="1"/>
          </p:nvSpPr>
          <p:spPr>
            <a:xfrm>
              <a:off x="8491617"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0" name="object 31"/>
            <p:cNvSpPr/>
            <p:nvPr userDrawn="1"/>
          </p:nvSpPr>
          <p:spPr>
            <a:xfrm>
              <a:off x="840924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1" name="object 32"/>
            <p:cNvSpPr/>
            <p:nvPr userDrawn="1"/>
          </p:nvSpPr>
          <p:spPr>
            <a:xfrm>
              <a:off x="832690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2" name="object 33"/>
            <p:cNvSpPr/>
            <p:nvPr userDrawn="1"/>
          </p:nvSpPr>
          <p:spPr>
            <a:xfrm>
              <a:off x="82445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3" name="object 34"/>
            <p:cNvSpPr/>
            <p:nvPr userDrawn="1"/>
          </p:nvSpPr>
          <p:spPr>
            <a:xfrm>
              <a:off x="816216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4" name="object 35"/>
            <p:cNvSpPr/>
            <p:nvPr userDrawn="1"/>
          </p:nvSpPr>
          <p:spPr>
            <a:xfrm>
              <a:off x="807981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5" name="object 36"/>
            <p:cNvSpPr/>
            <p:nvPr userDrawn="1"/>
          </p:nvSpPr>
          <p:spPr>
            <a:xfrm>
              <a:off x="799743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6" name="object 37"/>
            <p:cNvSpPr/>
            <p:nvPr userDrawn="1"/>
          </p:nvSpPr>
          <p:spPr>
            <a:xfrm>
              <a:off x="791508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7" name="object 38"/>
            <p:cNvSpPr/>
            <p:nvPr userDrawn="1"/>
          </p:nvSpPr>
          <p:spPr>
            <a:xfrm>
              <a:off x="783272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8" name="object 39"/>
            <p:cNvSpPr/>
            <p:nvPr userDrawn="1"/>
          </p:nvSpPr>
          <p:spPr>
            <a:xfrm>
              <a:off x="775033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9" name="object 40"/>
            <p:cNvSpPr/>
            <p:nvPr userDrawn="1"/>
          </p:nvSpPr>
          <p:spPr>
            <a:xfrm>
              <a:off x="766798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0" name="object 41"/>
            <p:cNvSpPr/>
            <p:nvPr userDrawn="1"/>
          </p:nvSpPr>
          <p:spPr>
            <a:xfrm>
              <a:off x="758561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1" name="object 42"/>
            <p:cNvSpPr/>
            <p:nvPr userDrawn="1"/>
          </p:nvSpPr>
          <p:spPr>
            <a:xfrm>
              <a:off x="750324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2" name="object 43"/>
            <p:cNvSpPr/>
            <p:nvPr userDrawn="1"/>
          </p:nvSpPr>
          <p:spPr>
            <a:xfrm>
              <a:off x="742090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3" name="object 44"/>
            <p:cNvSpPr/>
            <p:nvPr userDrawn="1"/>
          </p:nvSpPr>
          <p:spPr>
            <a:xfrm>
              <a:off x="733852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4" name="object 45"/>
            <p:cNvSpPr/>
            <p:nvPr userDrawn="1"/>
          </p:nvSpPr>
          <p:spPr>
            <a:xfrm>
              <a:off x="725617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5" name="object 46"/>
            <p:cNvSpPr/>
            <p:nvPr userDrawn="1"/>
          </p:nvSpPr>
          <p:spPr>
            <a:xfrm>
              <a:off x="717379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6" name="object 47"/>
            <p:cNvSpPr/>
            <p:nvPr userDrawn="1"/>
          </p:nvSpPr>
          <p:spPr>
            <a:xfrm>
              <a:off x="709142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7" name="object 48"/>
            <p:cNvSpPr/>
            <p:nvPr userDrawn="1"/>
          </p:nvSpPr>
          <p:spPr>
            <a:xfrm>
              <a:off x="700909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8" name="object 49"/>
            <p:cNvSpPr/>
            <p:nvPr userDrawn="1"/>
          </p:nvSpPr>
          <p:spPr>
            <a:xfrm>
              <a:off x="692668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9" name="object 50"/>
            <p:cNvSpPr/>
            <p:nvPr userDrawn="1"/>
          </p:nvSpPr>
          <p:spPr>
            <a:xfrm>
              <a:off x="684433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0" name="object 51"/>
            <p:cNvSpPr/>
            <p:nvPr userDrawn="1"/>
          </p:nvSpPr>
          <p:spPr>
            <a:xfrm>
              <a:off x="67619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1" name="object 52"/>
            <p:cNvSpPr/>
            <p:nvPr userDrawn="1"/>
          </p:nvSpPr>
          <p:spPr>
            <a:xfrm>
              <a:off x="667960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2" name="object 53"/>
            <p:cNvSpPr/>
            <p:nvPr userDrawn="1"/>
          </p:nvSpPr>
          <p:spPr>
            <a:xfrm>
              <a:off x="65972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3" name="object 54"/>
            <p:cNvSpPr/>
            <p:nvPr userDrawn="1"/>
          </p:nvSpPr>
          <p:spPr>
            <a:xfrm>
              <a:off x="65148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4" name="object 55"/>
            <p:cNvSpPr/>
            <p:nvPr userDrawn="1"/>
          </p:nvSpPr>
          <p:spPr>
            <a:xfrm>
              <a:off x="643251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5" name="object 56"/>
            <p:cNvSpPr/>
            <p:nvPr userDrawn="1"/>
          </p:nvSpPr>
          <p:spPr>
            <a:xfrm>
              <a:off x="634347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6" name="object 57"/>
            <p:cNvSpPr/>
            <p:nvPr userDrawn="1"/>
          </p:nvSpPr>
          <p:spPr>
            <a:xfrm>
              <a:off x="626112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7" name="object 58"/>
            <p:cNvSpPr/>
            <p:nvPr userDrawn="1"/>
          </p:nvSpPr>
          <p:spPr>
            <a:xfrm>
              <a:off x="6178748"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8" name="object 59"/>
            <p:cNvSpPr/>
            <p:nvPr userDrawn="1"/>
          </p:nvSpPr>
          <p:spPr>
            <a:xfrm>
              <a:off x="609639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9" name="object 60"/>
            <p:cNvSpPr/>
            <p:nvPr userDrawn="1"/>
          </p:nvSpPr>
          <p:spPr>
            <a:xfrm>
              <a:off x="601401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0" name="object 61"/>
            <p:cNvSpPr/>
            <p:nvPr userDrawn="1"/>
          </p:nvSpPr>
          <p:spPr>
            <a:xfrm>
              <a:off x="593165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1" name="object 62"/>
            <p:cNvSpPr/>
            <p:nvPr userDrawn="1"/>
          </p:nvSpPr>
          <p:spPr>
            <a:xfrm>
              <a:off x="5849298"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52" name="object 63"/>
            <p:cNvSpPr/>
            <p:nvPr userDrawn="1"/>
          </p:nvSpPr>
          <p:spPr>
            <a:xfrm>
              <a:off x="576692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53" name="object 64"/>
            <p:cNvSpPr/>
            <p:nvPr userDrawn="1"/>
          </p:nvSpPr>
          <p:spPr>
            <a:xfrm>
              <a:off x="568458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4" name="object 65"/>
            <p:cNvSpPr/>
            <p:nvPr userDrawn="1"/>
          </p:nvSpPr>
          <p:spPr>
            <a:xfrm>
              <a:off x="560220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5" name="object 66"/>
            <p:cNvSpPr/>
            <p:nvPr userDrawn="1"/>
          </p:nvSpPr>
          <p:spPr>
            <a:xfrm>
              <a:off x="55198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6" name="object 67"/>
            <p:cNvSpPr/>
            <p:nvPr userDrawn="1"/>
          </p:nvSpPr>
          <p:spPr>
            <a:xfrm>
              <a:off x="543748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7" name="object 68"/>
            <p:cNvSpPr/>
            <p:nvPr userDrawn="1"/>
          </p:nvSpPr>
          <p:spPr>
            <a:xfrm>
              <a:off x="535509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8" name="object 69"/>
            <p:cNvSpPr/>
            <p:nvPr userDrawn="1"/>
          </p:nvSpPr>
          <p:spPr>
            <a:xfrm>
              <a:off x="52727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9" name="object 70"/>
            <p:cNvSpPr/>
            <p:nvPr userDrawn="1"/>
          </p:nvSpPr>
          <p:spPr>
            <a:xfrm>
              <a:off x="519037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0" name="object 71"/>
            <p:cNvSpPr/>
            <p:nvPr userDrawn="1"/>
          </p:nvSpPr>
          <p:spPr>
            <a:xfrm>
              <a:off x="510799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1" name="object 72"/>
            <p:cNvSpPr/>
            <p:nvPr userDrawn="1"/>
          </p:nvSpPr>
          <p:spPr>
            <a:xfrm>
              <a:off x="502565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2" name="object 73"/>
            <p:cNvSpPr/>
            <p:nvPr userDrawn="1"/>
          </p:nvSpPr>
          <p:spPr>
            <a:xfrm>
              <a:off x="494328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3" name="object 74"/>
            <p:cNvSpPr/>
            <p:nvPr userDrawn="1"/>
          </p:nvSpPr>
          <p:spPr>
            <a:xfrm>
              <a:off x="486092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4" name="object 75"/>
            <p:cNvSpPr/>
            <p:nvPr userDrawn="1"/>
          </p:nvSpPr>
          <p:spPr>
            <a:xfrm>
              <a:off x="477856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5" name="object 76"/>
            <p:cNvSpPr/>
            <p:nvPr userDrawn="1"/>
          </p:nvSpPr>
          <p:spPr>
            <a:xfrm>
              <a:off x="469618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6" name="object 77"/>
            <p:cNvSpPr/>
            <p:nvPr userDrawn="1"/>
          </p:nvSpPr>
          <p:spPr>
            <a:xfrm>
              <a:off x="461382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7" name="object 78"/>
            <p:cNvSpPr/>
            <p:nvPr userDrawn="1"/>
          </p:nvSpPr>
          <p:spPr>
            <a:xfrm>
              <a:off x="4531452"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8" name="object 79"/>
            <p:cNvSpPr/>
            <p:nvPr userDrawn="1"/>
          </p:nvSpPr>
          <p:spPr>
            <a:xfrm>
              <a:off x="444911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9" name="object 80"/>
            <p:cNvSpPr/>
            <p:nvPr userDrawn="1"/>
          </p:nvSpPr>
          <p:spPr>
            <a:xfrm>
              <a:off x="43667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0" name="object 81"/>
            <p:cNvSpPr/>
            <p:nvPr userDrawn="1"/>
          </p:nvSpPr>
          <p:spPr>
            <a:xfrm>
              <a:off x="428435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1" name="object 82"/>
            <p:cNvSpPr/>
            <p:nvPr userDrawn="1"/>
          </p:nvSpPr>
          <p:spPr>
            <a:xfrm>
              <a:off x="420201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2" name="object 83"/>
            <p:cNvSpPr/>
            <p:nvPr userDrawn="1"/>
          </p:nvSpPr>
          <p:spPr>
            <a:xfrm>
              <a:off x="411964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3" name="object 84"/>
            <p:cNvSpPr/>
            <p:nvPr userDrawn="1"/>
          </p:nvSpPr>
          <p:spPr>
            <a:xfrm>
              <a:off x="40373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4" name="object 85"/>
            <p:cNvSpPr/>
            <p:nvPr userDrawn="1"/>
          </p:nvSpPr>
          <p:spPr>
            <a:xfrm>
              <a:off x="395490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5" name="object 86"/>
            <p:cNvSpPr/>
            <p:nvPr userDrawn="1"/>
          </p:nvSpPr>
          <p:spPr>
            <a:xfrm>
              <a:off x="387253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6" name="object 87"/>
            <p:cNvSpPr/>
            <p:nvPr userDrawn="1"/>
          </p:nvSpPr>
          <p:spPr>
            <a:xfrm>
              <a:off x="37902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7" name="object 88"/>
            <p:cNvSpPr/>
            <p:nvPr userDrawn="1"/>
          </p:nvSpPr>
          <p:spPr>
            <a:xfrm>
              <a:off x="370781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8" name="object 89"/>
            <p:cNvSpPr/>
            <p:nvPr userDrawn="1"/>
          </p:nvSpPr>
          <p:spPr>
            <a:xfrm>
              <a:off x="362547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9" name="object 90"/>
            <p:cNvSpPr/>
            <p:nvPr userDrawn="1"/>
          </p:nvSpPr>
          <p:spPr>
            <a:xfrm>
              <a:off x="354309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0" name="object 91"/>
            <p:cNvSpPr/>
            <p:nvPr userDrawn="1"/>
          </p:nvSpPr>
          <p:spPr>
            <a:xfrm>
              <a:off x="346071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1" name="object 92"/>
            <p:cNvSpPr/>
            <p:nvPr userDrawn="1"/>
          </p:nvSpPr>
          <p:spPr>
            <a:xfrm>
              <a:off x="33783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2" name="object 93"/>
            <p:cNvSpPr/>
            <p:nvPr userDrawn="1"/>
          </p:nvSpPr>
          <p:spPr>
            <a:xfrm>
              <a:off x="329600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3" name="object 94"/>
            <p:cNvSpPr/>
            <p:nvPr userDrawn="1"/>
          </p:nvSpPr>
          <p:spPr>
            <a:xfrm>
              <a:off x="3213623"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4" name="object 95"/>
            <p:cNvSpPr/>
            <p:nvPr userDrawn="1"/>
          </p:nvSpPr>
          <p:spPr>
            <a:xfrm>
              <a:off x="313127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5" name="object 96"/>
            <p:cNvSpPr/>
            <p:nvPr userDrawn="1"/>
          </p:nvSpPr>
          <p:spPr>
            <a:xfrm>
              <a:off x="304888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6" name="object 97"/>
            <p:cNvSpPr/>
            <p:nvPr userDrawn="1"/>
          </p:nvSpPr>
          <p:spPr>
            <a:xfrm>
              <a:off x="2966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7" name="object 98"/>
            <p:cNvSpPr/>
            <p:nvPr userDrawn="1"/>
          </p:nvSpPr>
          <p:spPr>
            <a:xfrm>
              <a:off x="28841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8" name="object 99"/>
            <p:cNvSpPr/>
            <p:nvPr userDrawn="1"/>
          </p:nvSpPr>
          <p:spPr>
            <a:xfrm>
              <a:off x="2801806"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9" name="object 100"/>
            <p:cNvSpPr/>
            <p:nvPr userDrawn="1"/>
          </p:nvSpPr>
          <p:spPr>
            <a:xfrm>
              <a:off x="271945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0" name="object 101"/>
            <p:cNvSpPr/>
            <p:nvPr userDrawn="1"/>
          </p:nvSpPr>
          <p:spPr>
            <a:xfrm>
              <a:off x="263707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1" name="object 102"/>
            <p:cNvSpPr/>
            <p:nvPr userDrawn="1"/>
          </p:nvSpPr>
          <p:spPr>
            <a:xfrm>
              <a:off x="2554727"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92" name="object 103"/>
            <p:cNvSpPr/>
            <p:nvPr userDrawn="1"/>
          </p:nvSpPr>
          <p:spPr>
            <a:xfrm>
              <a:off x="247236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3" name="object 104"/>
            <p:cNvSpPr/>
            <p:nvPr userDrawn="1"/>
          </p:nvSpPr>
          <p:spPr>
            <a:xfrm>
              <a:off x="238997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4" name="object 105"/>
            <p:cNvSpPr/>
            <p:nvPr userDrawn="1"/>
          </p:nvSpPr>
          <p:spPr>
            <a:xfrm>
              <a:off x="230763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5" name="object 106"/>
            <p:cNvSpPr/>
            <p:nvPr userDrawn="1"/>
          </p:nvSpPr>
          <p:spPr>
            <a:xfrm>
              <a:off x="222526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6" name="object 107"/>
            <p:cNvSpPr/>
            <p:nvPr userDrawn="1"/>
          </p:nvSpPr>
          <p:spPr>
            <a:xfrm>
              <a:off x="21429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7" name="object 108"/>
            <p:cNvSpPr/>
            <p:nvPr userDrawn="1"/>
          </p:nvSpPr>
          <p:spPr>
            <a:xfrm>
              <a:off x="2060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8" name="object 109"/>
            <p:cNvSpPr/>
            <p:nvPr userDrawn="1"/>
          </p:nvSpPr>
          <p:spPr>
            <a:xfrm>
              <a:off x="197816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9" name="object 110"/>
            <p:cNvSpPr/>
            <p:nvPr userDrawn="1"/>
          </p:nvSpPr>
          <p:spPr>
            <a:xfrm>
              <a:off x="189580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0" name="object 111"/>
            <p:cNvSpPr/>
            <p:nvPr userDrawn="1"/>
          </p:nvSpPr>
          <p:spPr>
            <a:xfrm>
              <a:off x="181344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1" name="object 112"/>
            <p:cNvSpPr/>
            <p:nvPr userDrawn="1"/>
          </p:nvSpPr>
          <p:spPr>
            <a:xfrm>
              <a:off x="17310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2" name="object 113"/>
            <p:cNvSpPr/>
            <p:nvPr userDrawn="1"/>
          </p:nvSpPr>
          <p:spPr>
            <a:xfrm>
              <a:off x="164871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3" name="object 114"/>
            <p:cNvSpPr/>
            <p:nvPr userDrawn="1"/>
          </p:nvSpPr>
          <p:spPr>
            <a:xfrm>
              <a:off x="156633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4" name="object 115"/>
            <p:cNvSpPr/>
            <p:nvPr userDrawn="1"/>
          </p:nvSpPr>
          <p:spPr>
            <a:xfrm>
              <a:off x="148128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5" name="object 116"/>
            <p:cNvSpPr/>
            <p:nvPr userDrawn="1"/>
          </p:nvSpPr>
          <p:spPr>
            <a:xfrm>
              <a:off x="139892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6" name="object 117"/>
            <p:cNvSpPr/>
            <p:nvPr userDrawn="1"/>
          </p:nvSpPr>
          <p:spPr>
            <a:xfrm>
              <a:off x="1316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7" name="object 118"/>
            <p:cNvSpPr/>
            <p:nvPr userDrawn="1"/>
          </p:nvSpPr>
          <p:spPr>
            <a:xfrm>
              <a:off x="123418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8" name="object 119"/>
            <p:cNvSpPr/>
            <p:nvPr userDrawn="1"/>
          </p:nvSpPr>
          <p:spPr>
            <a:xfrm>
              <a:off x="1151822"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109" name="object 120"/>
            <p:cNvSpPr/>
            <p:nvPr userDrawn="1"/>
          </p:nvSpPr>
          <p:spPr>
            <a:xfrm>
              <a:off x="106945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0" name="object 121"/>
            <p:cNvSpPr/>
            <p:nvPr userDrawn="1"/>
          </p:nvSpPr>
          <p:spPr>
            <a:xfrm>
              <a:off x="98709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1" name="object 122"/>
            <p:cNvSpPr/>
            <p:nvPr userDrawn="1"/>
          </p:nvSpPr>
          <p:spPr>
            <a:xfrm>
              <a:off x="90472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2" name="object 123"/>
            <p:cNvSpPr/>
            <p:nvPr userDrawn="1"/>
          </p:nvSpPr>
          <p:spPr>
            <a:xfrm>
              <a:off x="82236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3" name="object 124"/>
            <p:cNvSpPr/>
            <p:nvPr userDrawn="1"/>
          </p:nvSpPr>
          <p:spPr>
            <a:xfrm>
              <a:off x="73999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4" name="object 125"/>
            <p:cNvSpPr/>
            <p:nvPr userDrawn="1"/>
          </p:nvSpPr>
          <p:spPr>
            <a:xfrm>
              <a:off x="65761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5" name="object 126"/>
            <p:cNvSpPr/>
            <p:nvPr userDrawn="1"/>
          </p:nvSpPr>
          <p:spPr>
            <a:xfrm>
              <a:off x="57526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6" name="object 127"/>
            <p:cNvSpPr/>
            <p:nvPr userDrawn="1"/>
          </p:nvSpPr>
          <p:spPr>
            <a:xfrm>
              <a:off x="49290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7" name="object 128"/>
            <p:cNvSpPr/>
            <p:nvPr userDrawn="1"/>
          </p:nvSpPr>
          <p:spPr>
            <a:xfrm>
              <a:off x="41054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8" name="object 129"/>
            <p:cNvSpPr/>
            <p:nvPr userDrawn="1"/>
          </p:nvSpPr>
          <p:spPr>
            <a:xfrm>
              <a:off x="32818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9" name="object 130"/>
            <p:cNvSpPr/>
            <p:nvPr userDrawn="1"/>
          </p:nvSpPr>
          <p:spPr>
            <a:xfrm>
              <a:off x="24580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20" name="object 131"/>
            <p:cNvSpPr/>
            <p:nvPr userDrawn="1"/>
          </p:nvSpPr>
          <p:spPr>
            <a:xfrm>
              <a:off x="16345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21" name="object 132"/>
            <p:cNvSpPr/>
            <p:nvPr userDrawn="1"/>
          </p:nvSpPr>
          <p:spPr>
            <a:xfrm>
              <a:off x="8107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22" name="object 133"/>
            <p:cNvSpPr/>
            <p:nvPr userDrawn="1"/>
          </p:nvSpPr>
          <p:spPr>
            <a:xfrm>
              <a:off x="0" y="1309970"/>
              <a:ext cx="116205" cy="212725"/>
            </a:xfrm>
            <a:custGeom>
              <a:avLst/>
              <a:gdLst/>
              <a:ahLst/>
              <a:cxnLst/>
              <a:rect l="l" t="t" r="r" b="b"/>
              <a:pathLst>
                <a:path w="116205" h="212725">
                  <a:moveTo>
                    <a:pt x="115612" y="212505"/>
                  </a:moveTo>
                  <a:lnTo>
                    <a:pt x="0" y="0"/>
                  </a:lnTo>
                </a:path>
              </a:pathLst>
            </a:custGeom>
            <a:ln w="10261">
              <a:solidFill>
                <a:srgbClr val="010202"/>
              </a:solidFill>
            </a:ln>
          </p:spPr>
          <p:txBody>
            <a:bodyPr wrap="square" lIns="0" tIns="0" rIns="0" bIns="0" rtlCol="0"/>
            <a:lstStyle/>
            <a:p>
              <a:endParaRPr/>
            </a:p>
          </p:txBody>
        </p:sp>
        <p:sp>
          <p:nvSpPr>
            <p:cNvPr id="123" name="object 134"/>
            <p:cNvSpPr/>
            <p:nvPr userDrawn="1"/>
          </p:nvSpPr>
          <p:spPr>
            <a:xfrm>
              <a:off x="0" y="1461354"/>
              <a:ext cx="33655" cy="61594"/>
            </a:xfrm>
            <a:custGeom>
              <a:avLst/>
              <a:gdLst/>
              <a:ahLst/>
              <a:cxnLst/>
              <a:rect l="l" t="t" r="r" b="b"/>
              <a:pathLst>
                <a:path w="33655" h="61594">
                  <a:moveTo>
                    <a:pt x="33252" y="61121"/>
                  </a:moveTo>
                  <a:lnTo>
                    <a:pt x="0" y="0"/>
                  </a:lnTo>
                </a:path>
              </a:pathLst>
            </a:custGeom>
            <a:ln w="10261">
              <a:solidFill>
                <a:srgbClr val="010202"/>
              </a:solidFill>
            </a:ln>
          </p:spPr>
          <p:txBody>
            <a:bodyPr wrap="square" lIns="0" tIns="0" rIns="0" bIns="0" rtlCol="0"/>
            <a:lstStyle/>
            <a:p>
              <a:endParaRPr/>
            </a:p>
          </p:txBody>
        </p:sp>
      </p:grpSp>
      <p:sp>
        <p:nvSpPr>
          <p:cNvPr id="124" name="Black Bar"/>
          <p:cNvSpPr/>
          <p:nvPr userDrawn="1"/>
        </p:nvSpPr>
        <p:spPr>
          <a:xfrm>
            <a:off x="0" y="1516650"/>
            <a:ext cx="9144000" cy="3850004"/>
          </a:xfrm>
          <a:custGeom>
            <a:avLst/>
            <a:gdLst/>
            <a:ahLst/>
            <a:cxnLst/>
            <a:rect l="l" t="t" r="r" b="b"/>
            <a:pathLst>
              <a:path w="9144000" h="3850004">
                <a:moveTo>
                  <a:pt x="0" y="3849624"/>
                </a:moveTo>
                <a:lnTo>
                  <a:pt x="9144000" y="3849624"/>
                </a:lnTo>
                <a:lnTo>
                  <a:pt x="9144000" y="0"/>
                </a:lnTo>
                <a:lnTo>
                  <a:pt x="0" y="0"/>
                </a:lnTo>
                <a:lnTo>
                  <a:pt x="0" y="3849624"/>
                </a:lnTo>
                <a:close/>
              </a:path>
            </a:pathLst>
          </a:custGeom>
          <a:solidFill>
            <a:srgbClr val="000000"/>
          </a:solidFill>
        </p:spPr>
        <p:txBody>
          <a:bodyPr wrap="square" lIns="0" tIns="0" rIns="0" bIns="0" rtlCol="0"/>
          <a:lstStyle/>
          <a:p>
            <a:endParaRPr/>
          </a:p>
        </p:txBody>
      </p:sp>
      <p:grpSp>
        <p:nvGrpSpPr>
          <p:cNvPr id="125" name="Lines 2"/>
          <p:cNvGrpSpPr/>
          <p:nvPr userDrawn="1"/>
        </p:nvGrpSpPr>
        <p:grpSpPr>
          <a:xfrm>
            <a:off x="0" y="5361703"/>
            <a:ext cx="9144389" cy="215265"/>
            <a:chOff x="0" y="5367528"/>
            <a:chExt cx="9144389" cy="215265"/>
          </a:xfrm>
        </p:grpSpPr>
        <p:sp>
          <p:nvSpPr>
            <p:cNvPr id="126" name="object 135"/>
            <p:cNvSpPr/>
            <p:nvPr userDrawn="1"/>
          </p:nvSpPr>
          <p:spPr>
            <a:xfrm>
              <a:off x="9137849" y="5367528"/>
              <a:ext cx="6350" cy="11430"/>
            </a:xfrm>
            <a:custGeom>
              <a:avLst/>
              <a:gdLst/>
              <a:ahLst/>
              <a:cxnLst/>
              <a:rect l="l" t="t" r="r" b="b"/>
              <a:pathLst>
                <a:path w="6350" h="11429">
                  <a:moveTo>
                    <a:pt x="6150" y="11304"/>
                  </a:moveTo>
                  <a:lnTo>
                    <a:pt x="0" y="0"/>
                  </a:lnTo>
                </a:path>
              </a:pathLst>
            </a:custGeom>
            <a:ln w="10261">
              <a:solidFill>
                <a:srgbClr val="010202"/>
              </a:solidFill>
            </a:ln>
          </p:spPr>
          <p:txBody>
            <a:bodyPr wrap="square" lIns="0" tIns="0" rIns="0" bIns="0" rtlCol="0"/>
            <a:lstStyle/>
            <a:p>
              <a:endParaRPr/>
            </a:p>
          </p:txBody>
        </p:sp>
        <p:sp>
          <p:nvSpPr>
            <p:cNvPr id="127" name="object 136"/>
            <p:cNvSpPr/>
            <p:nvPr userDrawn="1"/>
          </p:nvSpPr>
          <p:spPr>
            <a:xfrm>
              <a:off x="9055489" y="5367528"/>
              <a:ext cx="88900" cy="163195"/>
            </a:xfrm>
            <a:custGeom>
              <a:avLst/>
              <a:gdLst/>
              <a:ahLst/>
              <a:cxnLst/>
              <a:rect l="l" t="t" r="r" b="b"/>
              <a:pathLst>
                <a:path w="88900" h="163195">
                  <a:moveTo>
                    <a:pt x="88509" y="162687"/>
                  </a:moveTo>
                  <a:lnTo>
                    <a:pt x="0" y="0"/>
                  </a:lnTo>
                </a:path>
              </a:pathLst>
            </a:custGeom>
            <a:ln w="10261">
              <a:solidFill>
                <a:srgbClr val="010202"/>
              </a:solidFill>
            </a:ln>
          </p:spPr>
          <p:txBody>
            <a:bodyPr wrap="square" lIns="0" tIns="0" rIns="0" bIns="0" rtlCol="0"/>
            <a:lstStyle/>
            <a:p>
              <a:endParaRPr/>
            </a:p>
          </p:txBody>
        </p:sp>
        <p:sp>
          <p:nvSpPr>
            <p:cNvPr id="128" name="object 137"/>
            <p:cNvSpPr/>
            <p:nvPr userDrawn="1"/>
          </p:nvSpPr>
          <p:spPr>
            <a:xfrm>
              <a:off x="897309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29" name="object 138"/>
            <p:cNvSpPr/>
            <p:nvPr userDrawn="1"/>
          </p:nvSpPr>
          <p:spPr>
            <a:xfrm>
              <a:off x="8890744"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0" name="object 139"/>
            <p:cNvSpPr/>
            <p:nvPr userDrawn="1"/>
          </p:nvSpPr>
          <p:spPr>
            <a:xfrm>
              <a:off x="880838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1" name="object 140"/>
            <p:cNvSpPr/>
            <p:nvPr userDrawn="1"/>
          </p:nvSpPr>
          <p:spPr>
            <a:xfrm>
              <a:off x="872602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2" name="object 141"/>
            <p:cNvSpPr/>
            <p:nvPr userDrawn="1"/>
          </p:nvSpPr>
          <p:spPr>
            <a:xfrm>
              <a:off x="864367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3" name="object 142"/>
            <p:cNvSpPr/>
            <p:nvPr userDrawn="1"/>
          </p:nvSpPr>
          <p:spPr>
            <a:xfrm>
              <a:off x="856128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4" name="object 143"/>
            <p:cNvSpPr/>
            <p:nvPr userDrawn="1"/>
          </p:nvSpPr>
          <p:spPr>
            <a:xfrm>
              <a:off x="8478917"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5" name="object 144"/>
            <p:cNvSpPr/>
            <p:nvPr userDrawn="1"/>
          </p:nvSpPr>
          <p:spPr>
            <a:xfrm>
              <a:off x="839655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6" name="object 145"/>
            <p:cNvSpPr/>
            <p:nvPr userDrawn="1"/>
          </p:nvSpPr>
          <p:spPr>
            <a:xfrm>
              <a:off x="831420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7" name="object 146"/>
            <p:cNvSpPr/>
            <p:nvPr userDrawn="1"/>
          </p:nvSpPr>
          <p:spPr>
            <a:xfrm>
              <a:off x="823183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8" name="object 147"/>
            <p:cNvSpPr/>
            <p:nvPr userDrawn="1"/>
          </p:nvSpPr>
          <p:spPr>
            <a:xfrm>
              <a:off x="814946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9" name="object 148"/>
            <p:cNvSpPr/>
            <p:nvPr userDrawn="1"/>
          </p:nvSpPr>
          <p:spPr>
            <a:xfrm>
              <a:off x="806711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0" name="object 149"/>
            <p:cNvSpPr/>
            <p:nvPr userDrawn="1"/>
          </p:nvSpPr>
          <p:spPr>
            <a:xfrm>
              <a:off x="798473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1" name="object 150"/>
            <p:cNvSpPr/>
            <p:nvPr userDrawn="1"/>
          </p:nvSpPr>
          <p:spPr>
            <a:xfrm>
              <a:off x="790239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2" name="object 151"/>
            <p:cNvSpPr/>
            <p:nvPr userDrawn="1"/>
          </p:nvSpPr>
          <p:spPr>
            <a:xfrm>
              <a:off x="782002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3" name="object 152"/>
            <p:cNvSpPr/>
            <p:nvPr userDrawn="1"/>
          </p:nvSpPr>
          <p:spPr>
            <a:xfrm>
              <a:off x="773764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4" name="object 153"/>
            <p:cNvSpPr/>
            <p:nvPr userDrawn="1"/>
          </p:nvSpPr>
          <p:spPr>
            <a:xfrm>
              <a:off x="765528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5" name="object 154"/>
            <p:cNvSpPr/>
            <p:nvPr userDrawn="1"/>
          </p:nvSpPr>
          <p:spPr>
            <a:xfrm>
              <a:off x="757291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6" name="object 155"/>
            <p:cNvSpPr/>
            <p:nvPr userDrawn="1"/>
          </p:nvSpPr>
          <p:spPr>
            <a:xfrm>
              <a:off x="749054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7" name="object 156"/>
            <p:cNvSpPr/>
            <p:nvPr userDrawn="1"/>
          </p:nvSpPr>
          <p:spPr>
            <a:xfrm>
              <a:off x="740820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8" name="object 157"/>
            <p:cNvSpPr/>
            <p:nvPr userDrawn="1"/>
          </p:nvSpPr>
          <p:spPr>
            <a:xfrm>
              <a:off x="732582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9" name="object 158"/>
            <p:cNvSpPr/>
            <p:nvPr userDrawn="1"/>
          </p:nvSpPr>
          <p:spPr>
            <a:xfrm>
              <a:off x="724347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0" name="object 159"/>
            <p:cNvSpPr/>
            <p:nvPr userDrawn="1"/>
          </p:nvSpPr>
          <p:spPr>
            <a:xfrm>
              <a:off x="716109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1" name="object 160"/>
            <p:cNvSpPr/>
            <p:nvPr userDrawn="1"/>
          </p:nvSpPr>
          <p:spPr>
            <a:xfrm>
              <a:off x="707872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2" name="object 161"/>
            <p:cNvSpPr/>
            <p:nvPr userDrawn="1"/>
          </p:nvSpPr>
          <p:spPr>
            <a:xfrm>
              <a:off x="699639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3" name="object 162"/>
            <p:cNvSpPr/>
            <p:nvPr userDrawn="1"/>
          </p:nvSpPr>
          <p:spPr>
            <a:xfrm>
              <a:off x="691399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4" name="object 163"/>
            <p:cNvSpPr/>
            <p:nvPr userDrawn="1"/>
          </p:nvSpPr>
          <p:spPr>
            <a:xfrm>
              <a:off x="683163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5" name="object 164"/>
            <p:cNvSpPr/>
            <p:nvPr userDrawn="1"/>
          </p:nvSpPr>
          <p:spPr>
            <a:xfrm>
              <a:off x="67492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6" name="object 165"/>
            <p:cNvSpPr/>
            <p:nvPr userDrawn="1"/>
          </p:nvSpPr>
          <p:spPr>
            <a:xfrm>
              <a:off x="666690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7" name="object 166"/>
            <p:cNvSpPr/>
            <p:nvPr userDrawn="1"/>
          </p:nvSpPr>
          <p:spPr>
            <a:xfrm>
              <a:off x="65845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8" name="object 167"/>
            <p:cNvSpPr/>
            <p:nvPr userDrawn="1"/>
          </p:nvSpPr>
          <p:spPr>
            <a:xfrm>
              <a:off x="65021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9" name="object 168"/>
            <p:cNvSpPr/>
            <p:nvPr userDrawn="1"/>
          </p:nvSpPr>
          <p:spPr>
            <a:xfrm>
              <a:off x="641981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0" name="object 169"/>
            <p:cNvSpPr/>
            <p:nvPr userDrawn="1"/>
          </p:nvSpPr>
          <p:spPr>
            <a:xfrm>
              <a:off x="633077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1" name="object 170"/>
            <p:cNvSpPr/>
            <p:nvPr userDrawn="1"/>
          </p:nvSpPr>
          <p:spPr>
            <a:xfrm>
              <a:off x="624842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2" name="object 171"/>
            <p:cNvSpPr/>
            <p:nvPr userDrawn="1"/>
          </p:nvSpPr>
          <p:spPr>
            <a:xfrm>
              <a:off x="616604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3" name="object 172"/>
            <p:cNvSpPr/>
            <p:nvPr userDrawn="1"/>
          </p:nvSpPr>
          <p:spPr>
            <a:xfrm>
              <a:off x="608369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4" name="object 173"/>
            <p:cNvSpPr/>
            <p:nvPr userDrawn="1"/>
          </p:nvSpPr>
          <p:spPr>
            <a:xfrm>
              <a:off x="600131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5" name="object 174"/>
            <p:cNvSpPr/>
            <p:nvPr userDrawn="1"/>
          </p:nvSpPr>
          <p:spPr>
            <a:xfrm>
              <a:off x="591895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6" name="object 175"/>
            <p:cNvSpPr/>
            <p:nvPr userDrawn="1"/>
          </p:nvSpPr>
          <p:spPr>
            <a:xfrm>
              <a:off x="5836598"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7" name="object 176"/>
            <p:cNvSpPr/>
            <p:nvPr userDrawn="1"/>
          </p:nvSpPr>
          <p:spPr>
            <a:xfrm>
              <a:off x="575422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8" name="object 177"/>
            <p:cNvSpPr/>
            <p:nvPr userDrawn="1"/>
          </p:nvSpPr>
          <p:spPr>
            <a:xfrm>
              <a:off x="567188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9" name="object 178"/>
            <p:cNvSpPr/>
            <p:nvPr userDrawn="1"/>
          </p:nvSpPr>
          <p:spPr>
            <a:xfrm>
              <a:off x="558950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0" name="object 179"/>
            <p:cNvSpPr/>
            <p:nvPr userDrawn="1"/>
          </p:nvSpPr>
          <p:spPr>
            <a:xfrm>
              <a:off x="550713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1" name="object 180"/>
            <p:cNvSpPr/>
            <p:nvPr userDrawn="1"/>
          </p:nvSpPr>
          <p:spPr>
            <a:xfrm>
              <a:off x="542478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2" name="object 181"/>
            <p:cNvSpPr/>
            <p:nvPr userDrawn="1"/>
          </p:nvSpPr>
          <p:spPr>
            <a:xfrm>
              <a:off x="534239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3" name="object 182"/>
            <p:cNvSpPr/>
            <p:nvPr userDrawn="1"/>
          </p:nvSpPr>
          <p:spPr>
            <a:xfrm>
              <a:off x="52600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4" name="object 183"/>
            <p:cNvSpPr/>
            <p:nvPr userDrawn="1"/>
          </p:nvSpPr>
          <p:spPr>
            <a:xfrm>
              <a:off x="517767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5" name="object 184"/>
            <p:cNvSpPr/>
            <p:nvPr userDrawn="1"/>
          </p:nvSpPr>
          <p:spPr>
            <a:xfrm>
              <a:off x="509529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76" name="object 185"/>
            <p:cNvSpPr/>
            <p:nvPr userDrawn="1"/>
          </p:nvSpPr>
          <p:spPr>
            <a:xfrm>
              <a:off x="501295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7" name="object 186"/>
            <p:cNvSpPr/>
            <p:nvPr userDrawn="1"/>
          </p:nvSpPr>
          <p:spPr>
            <a:xfrm>
              <a:off x="493058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78" name="object 187"/>
            <p:cNvSpPr/>
            <p:nvPr userDrawn="1"/>
          </p:nvSpPr>
          <p:spPr>
            <a:xfrm>
              <a:off x="484822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9" name="object 188"/>
            <p:cNvSpPr/>
            <p:nvPr userDrawn="1"/>
          </p:nvSpPr>
          <p:spPr>
            <a:xfrm>
              <a:off x="476586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0" name="object 189"/>
            <p:cNvSpPr/>
            <p:nvPr userDrawn="1"/>
          </p:nvSpPr>
          <p:spPr>
            <a:xfrm>
              <a:off x="468348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1" name="object 190"/>
            <p:cNvSpPr/>
            <p:nvPr userDrawn="1"/>
          </p:nvSpPr>
          <p:spPr>
            <a:xfrm>
              <a:off x="460112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2" name="object 191"/>
            <p:cNvSpPr/>
            <p:nvPr userDrawn="1"/>
          </p:nvSpPr>
          <p:spPr>
            <a:xfrm>
              <a:off x="451875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3" name="object 192"/>
            <p:cNvSpPr/>
            <p:nvPr userDrawn="1"/>
          </p:nvSpPr>
          <p:spPr>
            <a:xfrm>
              <a:off x="443641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4" name="object 193"/>
            <p:cNvSpPr/>
            <p:nvPr userDrawn="1"/>
          </p:nvSpPr>
          <p:spPr>
            <a:xfrm>
              <a:off x="435403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5" name="object 194"/>
            <p:cNvSpPr/>
            <p:nvPr userDrawn="1"/>
          </p:nvSpPr>
          <p:spPr>
            <a:xfrm>
              <a:off x="427165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6" name="object 195"/>
            <p:cNvSpPr/>
            <p:nvPr userDrawn="1"/>
          </p:nvSpPr>
          <p:spPr>
            <a:xfrm>
              <a:off x="418931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7" name="object 196"/>
            <p:cNvSpPr/>
            <p:nvPr userDrawn="1"/>
          </p:nvSpPr>
          <p:spPr>
            <a:xfrm>
              <a:off x="410694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8" name="object 197"/>
            <p:cNvSpPr/>
            <p:nvPr userDrawn="1"/>
          </p:nvSpPr>
          <p:spPr>
            <a:xfrm>
              <a:off x="402460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9" name="object 198"/>
            <p:cNvSpPr/>
            <p:nvPr userDrawn="1"/>
          </p:nvSpPr>
          <p:spPr>
            <a:xfrm>
              <a:off x="394220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0" name="object 199"/>
            <p:cNvSpPr/>
            <p:nvPr userDrawn="1"/>
          </p:nvSpPr>
          <p:spPr>
            <a:xfrm>
              <a:off x="385983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1" name="object 200"/>
            <p:cNvSpPr/>
            <p:nvPr userDrawn="1"/>
          </p:nvSpPr>
          <p:spPr>
            <a:xfrm>
              <a:off x="377750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2" name="object 201"/>
            <p:cNvSpPr/>
            <p:nvPr userDrawn="1"/>
          </p:nvSpPr>
          <p:spPr>
            <a:xfrm>
              <a:off x="369511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3" name="object 202"/>
            <p:cNvSpPr/>
            <p:nvPr userDrawn="1"/>
          </p:nvSpPr>
          <p:spPr>
            <a:xfrm>
              <a:off x="361277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4" name="object 203"/>
            <p:cNvSpPr/>
            <p:nvPr userDrawn="1"/>
          </p:nvSpPr>
          <p:spPr>
            <a:xfrm>
              <a:off x="353039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5" name="object 204"/>
            <p:cNvSpPr/>
            <p:nvPr userDrawn="1"/>
          </p:nvSpPr>
          <p:spPr>
            <a:xfrm>
              <a:off x="344801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6" name="object 205"/>
            <p:cNvSpPr/>
            <p:nvPr userDrawn="1"/>
          </p:nvSpPr>
          <p:spPr>
            <a:xfrm>
              <a:off x="33656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7" name="object 206"/>
            <p:cNvSpPr/>
            <p:nvPr userDrawn="1"/>
          </p:nvSpPr>
          <p:spPr>
            <a:xfrm>
              <a:off x="328330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8" name="object 207"/>
            <p:cNvSpPr/>
            <p:nvPr userDrawn="1"/>
          </p:nvSpPr>
          <p:spPr>
            <a:xfrm>
              <a:off x="3200924"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9" name="object 208"/>
            <p:cNvSpPr/>
            <p:nvPr userDrawn="1"/>
          </p:nvSpPr>
          <p:spPr>
            <a:xfrm>
              <a:off x="311857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0" name="object 209"/>
            <p:cNvSpPr/>
            <p:nvPr userDrawn="1"/>
          </p:nvSpPr>
          <p:spPr>
            <a:xfrm>
              <a:off x="303618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1" name="object 210"/>
            <p:cNvSpPr/>
            <p:nvPr userDrawn="1"/>
          </p:nvSpPr>
          <p:spPr>
            <a:xfrm>
              <a:off x="2953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2" name="object 211"/>
            <p:cNvSpPr/>
            <p:nvPr userDrawn="1"/>
          </p:nvSpPr>
          <p:spPr>
            <a:xfrm>
              <a:off x="28714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3" name="object 212"/>
            <p:cNvSpPr/>
            <p:nvPr userDrawn="1"/>
          </p:nvSpPr>
          <p:spPr>
            <a:xfrm>
              <a:off x="2789106"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04" name="object 213"/>
            <p:cNvSpPr/>
            <p:nvPr userDrawn="1"/>
          </p:nvSpPr>
          <p:spPr>
            <a:xfrm>
              <a:off x="270675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5" name="object 214"/>
            <p:cNvSpPr/>
            <p:nvPr userDrawn="1"/>
          </p:nvSpPr>
          <p:spPr>
            <a:xfrm>
              <a:off x="262437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6" name="object 215"/>
            <p:cNvSpPr/>
            <p:nvPr userDrawn="1"/>
          </p:nvSpPr>
          <p:spPr>
            <a:xfrm>
              <a:off x="2542027"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07" name="object 216"/>
            <p:cNvSpPr/>
            <p:nvPr userDrawn="1"/>
          </p:nvSpPr>
          <p:spPr>
            <a:xfrm>
              <a:off x="245966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8" name="object 217"/>
            <p:cNvSpPr/>
            <p:nvPr userDrawn="1"/>
          </p:nvSpPr>
          <p:spPr>
            <a:xfrm>
              <a:off x="237727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9" name="object 218"/>
            <p:cNvSpPr/>
            <p:nvPr userDrawn="1"/>
          </p:nvSpPr>
          <p:spPr>
            <a:xfrm>
              <a:off x="229493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0" name="object 219"/>
            <p:cNvSpPr/>
            <p:nvPr userDrawn="1"/>
          </p:nvSpPr>
          <p:spPr>
            <a:xfrm>
              <a:off x="221256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1" name="object 220"/>
            <p:cNvSpPr/>
            <p:nvPr userDrawn="1"/>
          </p:nvSpPr>
          <p:spPr>
            <a:xfrm>
              <a:off x="213020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2" name="object 221"/>
            <p:cNvSpPr/>
            <p:nvPr userDrawn="1"/>
          </p:nvSpPr>
          <p:spPr>
            <a:xfrm>
              <a:off x="2047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3" name="object 222"/>
            <p:cNvSpPr/>
            <p:nvPr userDrawn="1"/>
          </p:nvSpPr>
          <p:spPr>
            <a:xfrm>
              <a:off x="196546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4" name="object 223"/>
            <p:cNvSpPr/>
            <p:nvPr userDrawn="1"/>
          </p:nvSpPr>
          <p:spPr>
            <a:xfrm>
              <a:off x="188310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5" name="object 224"/>
            <p:cNvSpPr/>
            <p:nvPr userDrawn="1"/>
          </p:nvSpPr>
          <p:spPr>
            <a:xfrm>
              <a:off x="180074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6" name="object 225"/>
            <p:cNvSpPr/>
            <p:nvPr userDrawn="1"/>
          </p:nvSpPr>
          <p:spPr>
            <a:xfrm>
              <a:off x="17183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7" name="object 226"/>
            <p:cNvSpPr/>
            <p:nvPr userDrawn="1"/>
          </p:nvSpPr>
          <p:spPr>
            <a:xfrm>
              <a:off x="163601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8" name="object 227"/>
            <p:cNvSpPr/>
            <p:nvPr userDrawn="1"/>
          </p:nvSpPr>
          <p:spPr>
            <a:xfrm>
              <a:off x="155363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9" name="object 228"/>
            <p:cNvSpPr/>
            <p:nvPr userDrawn="1"/>
          </p:nvSpPr>
          <p:spPr>
            <a:xfrm>
              <a:off x="146858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0" name="object 229"/>
            <p:cNvSpPr/>
            <p:nvPr userDrawn="1"/>
          </p:nvSpPr>
          <p:spPr>
            <a:xfrm>
              <a:off x="138622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1" name="object 230"/>
            <p:cNvSpPr/>
            <p:nvPr userDrawn="1"/>
          </p:nvSpPr>
          <p:spPr>
            <a:xfrm>
              <a:off x="1303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2" name="object 231"/>
            <p:cNvSpPr/>
            <p:nvPr userDrawn="1"/>
          </p:nvSpPr>
          <p:spPr>
            <a:xfrm>
              <a:off x="122148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3" name="object 232"/>
            <p:cNvSpPr/>
            <p:nvPr userDrawn="1"/>
          </p:nvSpPr>
          <p:spPr>
            <a:xfrm>
              <a:off x="113912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24" name="object 233"/>
            <p:cNvSpPr/>
            <p:nvPr userDrawn="1"/>
          </p:nvSpPr>
          <p:spPr>
            <a:xfrm>
              <a:off x="105675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5" name="object 234"/>
            <p:cNvSpPr/>
            <p:nvPr userDrawn="1"/>
          </p:nvSpPr>
          <p:spPr>
            <a:xfrm>
              <a:off x="97439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6" name="object 235"/>
            <p:cNvSpPr/>
            <p:nvPr userDrawn="1"/>
          </p:nvSpPr>
          <p:spPr>
            <a:xfrm>
              <a:off x="89202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7" name="object 236"/>
            <p:cNvSpPr/>
            <p:nvPr userDrawn="1"/>
          </p:nvSpPr>
          <p:spPr>
            <a:xfrm>
              <a:off x="80966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8" name="object 237"/>
            <p:cNvSpPr/>
            <p:nvPr userDrawn="1"/>
          </p:nvSpPr>
          <p:spPr>
            <a:xfrm>
              <a:off x="72729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9" name="object 238"/>
            <p:cNvSpPr/>
            <p:nvPr userDrawn="1"/>
          </p:nvSpPr>
          <p:spPr>
            <a:xfrm>
              <a:off x="64491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0" name="object 239"/>
            <p:cNvSpPr/>
            <p:nvPr userDrawn="1"/>
          </p:nvSpPr>
          <p:spPr>
            <a:xfrm>
              <a:off x="56256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1" name="object 240"/>
            <p:cNvSpPr/>
            <p:nvPr userDrawn="1"/>
          </p:nvSpPr>
          <p:spPr>
            <a:xfrm>
              <a:off x="48020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2" name="object 241"/>
            <p:cNvSpPr/>
            <p:nvPr userDrawn="1"/>
          </p:nvSpPr>
          <p:spPr>
            <a:xfrm>
              <a:off x="39784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3" name="object 242"/>
            <p:cNvSpPr/>
            <p:nvPr userDrawn="1"/>
          </p:nvSpPr>
          <p:spPr>
            <a:xfrm>
              <a:off x="31548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4" name="object 243"/>
            <p:cNvSpPr/>
            <p:nvPr userDrawn="1"/>
          </p:nvSpPr>
          <p:spPr>
            <a:xfrm>
              <a:off x="23310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5" name="object 244"/>
            <p:cNvSpPr/>
            <p:nvPr userDrawn="1"/>
          </p:nvSpPr>
          <p:spPr>
            <a:xfrm>
              <a:off x="15075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6" name="object 245"/>
            <p:cNvSpPr/>
            <p:nvPr userDrawn="1"/>
          </p:nvSpPr>
          <p:spPr>
            <a:xfrm>
              <a:off x="6837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7" name="object 246"/>
            <p:cNvSpPr/>
            <p:nvPr userDrawn="1"/>
          </p:nvSpPr>
          <p:spPr>
            <a:xfrm>
              <a:off x="0" y="5393250"/>
              <a:ext cx="103505" cy="189230"/>
            </a:xfrm>
            <a:custGeom>
              <a:avLst/>
              <a:gdLst/>
              <a:ahLst/>
              <a:cxnLst/>
              <a:rect l="l" t="t" r="r" b="b"/>
              <a:pathLst>
                <a:path w="103505" h="189229">
                  <a:moveTo>
                    <a:pt x="102912" y="189161"/>
                  </a:moveTo>
                  <a:lnTo>
                    <a:pt x="0" y="0"/>
                  </a:lnTo>
                </a:path>
              </a:pathLst>
            </a:custGeom>
            <a:ln w="10261">
              <a:solidFill>
                <a:srgbClr val="010202"/>
              </a:solidFill>
            </a:ln>
          </p:spPr>
          <p:txBody>
            <a:bodyPr wrap="square" lIns="0" tIns="0" rIns="0" bIns="0" rtlCol="0"/>
            <a:lstStyle/>
            <a:p>
              <a:endParaRPr/>
            </a:p>
          </p:txBody>
        </p:sp>
        <p:sp>
          <p:nvSpPr>
            <p:cNvPr id="238" name="object 247"/>
            <p:cNvSpPr/>
            <p:nvPr userDrawn="1"/>
          </p:nvSpPr>
          <p:spPr>
            <a:xfrm>
              <a:off x="0" y="5544634"/>
              <a:ext cx="20955" cy="38100"/>
            </a:xfrm>
            <a:custGeom>
              <a:avLst/>
              <a:gdLst/>
              <a:ahLst/>
              <a:cxnLst/>
              <a:rect l="l" t="t" r="r" b="b"/>
              <a:pathLst>
                <a:path w="20955" h="38100">
                  <a:moveTo>
                    <a:pt x="20553" y="37778"/>
                  </a:moveTo>
                  <a:lnTo>
                    <a:pt x="0" y="0"/>
                  </a:lnTo>
                </a:path>
              </a:pathLst>
            </a:custGeom>
            <a:ln w="10261">
              <a:solidFill>
                <a:srgbClr val="010202"/>
              </a:solidFill>
            </a:ln>
          </p:spPr>
          <p:txBody>
            <a:bodyPr wrap="square" lIns="0" tIns="0" rIns="0" bIns="0" rtlCol="0"/>
            <a:lstStyle/>
            <a:p>
              <a:endParaRPr/>
            </a:p>
          </p:txBody>
        </p:sp>
      </p:grpSp>
      <p:sp>
        <p:nvSpPr>
          <p:cNvPr id="9" name="Bell Tower Brick Bar"/>
          <p:cNvSpPr/>
          <p:nvPr userDrawn="1"/>
        </p:nvSpPr>
        <p:spPr>
          <a:xfrm>
            <a:off x="1281113" y="1517953"/>
            <a:ext cx="102809" cy="2497817"/>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cNvSpPr>
            <a:spLocks noGrp="1"/>
          </p:cNvSpPr>
          <p:nvPr>
            <p:ph type="title" hasCustomPrompt="1"/>
          </p:nvPr>
        </p:nvSpPr>
        <p:spPr>
          <a:xfrm>
            <a:off x="1683099" y="2763107"/>
            <a:ext cx="6305496"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a:t>Title Impact Regular 60 point</a:t>
            </a:r>
          </a:p>
        </p:txBody>
      </p:sp>
      <p:sp>
        <p:nvSpPr>
          <p:cNvPr id="10" name="Section Three Title"/>
          <p:cNvSpPr>
            <a:spLocks noGrp="1"/>
          </p:cNvSpPr>
          <p:nvPr>
            <p:ph type="body" sz="quarter" idx="13" hasCustomPrompt="1"/>
          </p:nvPr>
        </p:nvSpPr>
        <p:spPr>
          <a:xfrm>
            <a:off x="1683099" y="4419601"/>
            <a:ext cx="6305496"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a:t>Section Three Title Impact Regular 30 </a:t>
            </a:r>
            <a:r>
              <a:rPr lang="en-US" dirty="0" err="1"/>
              <a:t>pt</a:t>
            </a:r>
            <a:endParaRPr lang="en-US" dirty="0"/>
          </a:p>
        </p:txBody>
      </p:sp>
      <p:sp>
        <p:nvSpPr>
          <p:cNvPr id="12" name="Footer"/>
          <p:cNvSpPr>
            <a:spLocks noGrp="1"/>
          </p:cNvSpPr>
          <p:nvPr>
            <p:ph type="body" sz="quarter" idx="14" hasCustomPrompt="1"/>
          </p:nvPr>
        </p:nvSpPr>
        <p:spPr>
          <a:xfrm>
            <a:off x="1689630" y="6143098"/>
            <a:ext cx="4533961" cy="229349"/>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a:t>
            </a:r>
            <a:r>
              <a:rPr lang="en-US" dirty="0" err="1"/>
              <a:t>poinT</a:t>
            </a:r>
            <a:endParaRPr lang="en-US" dirty="0"/>
          </a:p>
        </p:txBody>
      </p:sp>
      <p:pic>
        <p:nvPicPr>
          <p:cNvPr id="239"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52074"/>
            <a:ext cx="1424421" cy="442115"/>
          </a:xfrm>
          <a:prstGeom prst="rect">
            <a:avLst/>
          </a:prstGeom>
        </p:spPr>
      </p:pic>
    </p:spTree>
    <p:extLst>
      <p:ext uri="{BB962C8B-B14F-4D97-AF65-F5344CB8AC3E}">
        <p14:creationId xmlns:p14="http://schemas.microsoft.com/office/powerpoint/2010/main" val="1582777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hree-Content Slide-1 column">
    <p:spTree>
      <p:nvGrpSpPr>
        <p:cNvPr id="1" name=""/>
        <p:cNvGrpSpPr/>
        <p:nvPr/>
      </p:nvGrpSpPr>
      <p:grpSpPr>
        <a:xfrm>
          <a:off x="0" y="0"/>
          <a:ext cx="0" cy="0"/>
          <a:chOff x="0" y="0"/>
          <a:chExt cx="0" cy="0"/>
        </a:xfrm>
      </p:grpSpPr>
      <p:sp>
        <p:nvSpPr>
          <p:cNvPr id="9" name="Black Bar"/>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Bell Tower Brick Bar"/>
          <p:cNvSpPr/>
          <p:nvPr userDrawn="1"/>
        </p:nvSpPr>
        <p:spPr>
          <a:xfrm>
            <a:off x="701147" y="0"/>
            <a:ext cx="70378"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Three Title"/>
          <p:cNvSpPr>
            <a:spLocks noGrp="1"/>
          </p:cNvSpPr>
          <p:nvPr>
            <p:ph type="title" hasCustomPrompt="1"/>
          </p:nvPr>
        </p:nvSpPr>
        <p:spPr>
          <a:xfrm>
            <a:off x="1139295" y="602985"/>
            <a:ext cx="6920443" cy="530490"/>
          </a:xfrm>
        </p:spPr>
        <p:txBody>
          <a:bodyPr lIns="0" tIns="0" rIns="0" bIns="0" anchor="t" anchorCtr="0">
            <a:noAutofit/>
          </a:bodyPr>
          <a:lstStyle>
            <a:lvl1pPr algn="l">
              <a:defRPr sz="3000" b="0" i="0" cap="none" baseline="0">
                <a:solidFill>
                  <a:schemeClr val="bg1"/>
                </a:solidFill>
                <a:latin typeface="Impact"/>
              </a:defRPr>
            </a:lvl1pPr>
          </a:lstStyle>
          <a:p>
            <a:r>
              <a:rPr lang="en-US" dirty="0"/>
              <a:t>Section Three Title Impact Regular 30 Point</a:t>
            </a:r>
          </a:p>
        </p:txBody>
      </p:sp>
      <p:sp>
        <p:nvSpPr>
          <p:cNvPr id="3" name="Subhead"/>
          <p:cNvSpPr>
            <a:spLocks noGrp="1"/>
          </p:cNvSpPr>
          <p:nvPr>
            <p:ph type="body" idx="1" hasCustomPrompt="1"/>
          </p:nvPr>
        </p:nvSpPr>
        <p:spPr>
          <a:xfrm>
            <a:off x="1135412" y="1632494"/>
            <a:ext cx="6924326" cy="421893"/>
          </a:xfrm>
          <a:solidFill>
            <a:schemeClr val="bg1"/>
          </a:solidFill>
        </p:spPr>
        <p:txBody>
          <a:bodyPr lIns="0" tIns="0" rIns="0" bIns="0" anchor="t" anchorCtr="0">
            <a:noAutofit/>
          </a:bodyPr>
          <a:lstStyle>
            <a:lvl1pPr marL="0" indent="0">
              <a:buNone/>
              <a:defRPr sz="2400" baseline="0">
                <a:solidFill>
                  <a:schemeClr val="accent5"/>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Subhead Impact Regular 24 Point Bell Tower Brick</a:t>
            </a:r>
          </a:p>
        </p:txBody>
      </p:sp>
      <p:sp>
        <p:nvSpPr>
          <p:cNvPr id="7" name="Body Text"/>
          <p:cNvSpPr>
            <a:spLocks noGrp="1"/>
          </p:cNvSpPr>
          <p:nvPr>
            <p:ph type="body" sz="quarter" idx="13" hasCustomPrompt="1"/>
          </p:nvPr>
        </p:nvSpPr>
        <p:spPr>
          <a:xfrm>
            <a:off x="1139824" y="2217738"/>
            <a:ext cx="6919913"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p:txBody>
      </p:sp>
      <p:sp>
        <p:nvSpPr>
          <p:cNvPr id="12" name="Footer"/>
          <p:cNvSpPr>
            <a:spLocks noGrp="1"/>
          </p:cNvSpPr>
          <p:nvPr>
            <p:ph type="body" sz="quarter" idx="14" hasCustomPrompt="1"/>
          </p:nvPr>
        </p:nvSpPr>
        <p:spPr>
          <a:xfrm>
            <a:off x="1139825" y="6155006"/>
            <a:ext cx="4961995" cy="220662"/>
          </a:xfrm>
        </p:spPr>
        <p:txBody>
          <a:bodyPr lIns="0" tIns="0" rIns="0" bIns="0">
            <a:no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1"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29959"/>
            <a:ext cx="1424421" cy="442115"/>
          </a:xfrm>
          <a:prstGeom prst="rect">
            <a:avLst/>
          </a:prstGeom>
        </p:spPr>
      </p:pic>
      <p:grpSp>
        <p:nvGrpSpPr>
          <p:cNvPr id="13" name="Lines"/>
          <p:cNvGrpSpPr/>
          <p:nvPr userDrawn="1"/>
        </p:nvGrpSpPr>
        <p:grpSpPr>
          <a:xfrm>
            <a:off x="1143000" y="6632575"/>
            <a:ext cx="8001578" cy="228752"/>
            <a:chOff x="1143000" y="6629400"/>
            <a:chExt cx="8001578" cy="228752"/>
          </a:xfrm>
        </p:grpSpPr>
        <p:sp>
          <p:nvSpPr>
            <p:cNvPr id="14"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5"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6"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7"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8"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9"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0"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1"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2"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3"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4"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5"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6"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7"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8"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9"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0"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1"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3"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4"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5"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6"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7"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8"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9"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0"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2"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3"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4"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5"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6"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7"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8"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9"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0"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1"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2"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3"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4"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6"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7"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8"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9"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0"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1"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3"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4"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5"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6"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7"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8"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9"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0"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1"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2"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3"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4"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5"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6"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7"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8"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9"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0"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1"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2"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3"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4"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5"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6"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7"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8"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9"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0"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1"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2"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3"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4"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5"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6"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7"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8"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9"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0"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2"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3"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4"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6"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1"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2"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3"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4"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5"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6"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8"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extLst>
      <p:ext uri="{BB962C8B-B14F-4D97-AF65-F5344CB8AC3E}">
        <p14:creationId xmlns:p14="http://schemas.microsoft.com/office/powerpoint/2010/main" val="1504845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hree-Content Slide-2 column">
    <p:spTree>
      <p:nvGrpSpPr>
        <p:cNvPr id="1" name=""/>
        <p:cNvGrpSpPr/>
        <p:nvPr/>
      </p:nvGrpSpPr>
      <p:grpSpPr>
        <a:xfrm>
          <a:off x="0" y="0"/>
          <a:ext cx="0" cy="0"/>
          <a:chOff x="0" y="0"/>
          <a:chExt cx="0" cy="0"/>
        </a:xfrm>
      </p:grpSpPr>
      <p:sp>
        <p:nvSpPr>
          <p:cNvPr id="8" name="Black Bar"/>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Bell Tower Brick Bar"/>
          <p:cNvSpPr/>
          <p:nvPr userDrawn="1"/>
        </p:nvSpPr>
        <p:spPr>
          <a:xfrm>
            <a:off x="701147" y="0"/>
            <a:ext cx="70378"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Three Title"/>
          <p:cNvSpPr>
            <a:spLocks noGrp="1"/>
          </p:cNvSpPr>
          <p:nvPr>
            <p:ph type="title" hasCustomPrompt="1"/>
          </p:nvPr>
        </p:nvSpPr>
        <p:spPr>
          <a:xfrm>
            <a:off x="1140563" y="594047"/>
            <a:ext cx="6926263" cy="537090"/>
          </a:xfrm>
        </p:spPr>
        <p:txBody>
          <a:bodyPr lIns="0" tIns="0" rIns="0" bIns="0" anchor="t" anchorCtr="0">
            <a:noAutofit/>
          </a:bodyPr>
          <a:lstStyle>
            <a:lvl1pPr algn="l">
              <a:defRPr sz="3000">
                <a:solidFill>
                  <a:schemeClr val="bg1"/>
                </a:solidFill>
                <a:latin typeface="Impact"/>
              </a:defRPr>
            </a:lvl1pPr>
          </a:lstStyle>
          <a:p>
            <a:r>
              <a:rPr lang="en-US" dirty="0"/>
              <a:t>Section Three Title Impact Regular 30 Point</a:t>
            </a:r>
          </a:p>
        </p:txBody>
      </p:sp>
      <p:sp>
        <p:nvSpPr>
          <p:cNvPr id="3" name="Subhead"/>
          <p:cNvSpPr>
            <a:spLocks noGrp="1"/>
          </p:cNvSpPr>
          <p:nvPr>
            <p:ph sz="half" idx="1" hasCustomPrompt="1"/>
          </p:nvPr>
        </p:nvSpPr>
        <p:spPr>
          <a:xfrm>
            <a:off x="1133475" y="1633360"/>
            <a:ext cx="6926263" cy="459843"/>
          </a:xfrm>
        </p:spPr>
        <p:txBody>
          <a:bodyPr lIns="0" tIns="0" rIns="0" bIns="0" anchor="t" anchorCtr="0">
            <a:noAutofit/>
          </a:bodyPr>
          <a:lstStyle>
            <a:lvl1pPr marL="0" indent="0">
              <a:buFontTx/>
              <a:buNone/>
              <a:defRPr sz="2400" baseline="0">
                <a:solidFill>
                  <a:schemeClr val="accent5"/>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a:t>Subhead Impact Regular 24 Point Bell Tower Brick</a:t>
            </a:r>
          </a:p>
        </p:txBody>
      </p:sp>
      <p:sp>
        <p:nvSpPr>
          <p:cNvPr id="4" name="Body Text"/>
          <p:cNvSpPr>
            <a:spLocks noGrp="1"/>
          </p:cNvSpPr>
          <p:nvPr>
            <p:ph sz="half" idx="2" hasCustomPrompt="1"/>
          </p:nvPr>
        </p:nvSpPr>
        <p:spPr>
          <a:xfrm>
            <a:off x="1141942" y="2229020"/>
            <a:ext cx="6917796" cy="3009185"/>
          </a:xfrm>
        </p:spPr>
        <p:txBody>
          <a:bodyPr lIns="0" tIns="0" rIns="0" bIns="0" numCol="2" spcCol="274320" anchor="t" anchorCtr="0">
            <a:noAutofit/>
          </a:bodyPr>
          <a:lstStyle>
            <a:lvl1pPr marL="342900" marR="0" indent="-342900" algn="l" defTabSz="457200" rtl="0" eaLnBrk="1" fontAlgn="auto" latinLnBrk="0" hangingPunct="1">
              <a:lnSpc>
                <a:spcPct val="100000"/>
              </a:lnSpc>
              <a:spcBef>
                <a:spcPct val="2000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p:txBody>
      </p:sp>
      <p:sp>
        <p:nvSpPr>
          <p:cNvPr id="6" name="Footer"/>
          <p:cNvSpPr>
            <a:spLocks noGrp="1"/>
          </p:cNvSpPr>
          <p:nvPr>
            <p:ph type="body" sz="quarter" idx="12" hasCustomPrompt="1"/>
          </p:nvPr>
        </p:nvSpPr>
        <p:spPr>
          <a:xfrm>
            <a:off x="1139826" y="6152835"/>
            <a:ext cx="5105030" cy="226700"/>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a:t>College/Dept. Arial Regular 12 point</a:t>
            </a:r>
          </a:p>
        </p:txBody>
      </p:sp>
      <p:pic>
        <p:nvPicPr>
          <p:cNvPr id="11"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29959"/>
            <a:ext cx="1424421" cy="442115"/>
          </a:xfrm>
          <a:prstGeom prst="rect">
            <a:avLst/>
          </a:prstGeom>
        </p:spPr>
      </p:pic>
      <p:grpSp>
        <p:nvGrpSpPr>
          <p:cNvPr id="12" name="Lines"/>
          <p:cNvGrpSpPr/>
          <p:nvPr userDrawn="1"/>
        </p:nvGrpSpPr>
        <p:grpSpPr>
          <a:xfrm>
            <a:off x="1143000" y="6632575"/>
            <a:ext cx="8001578" cy="228752"/>
            <a:chOff x="1143000" y="6629400"/>
            <a:chExt cx="8001578" cy="228752"/>
          </a:xfrm>
        </p:grpSpPr>
        <p:sp>
          <p:nvSpPr>
            <p:cNvPr id="13"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4"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5"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6"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7"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8"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9"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0"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1"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2"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3"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4"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5"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6"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7"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8"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9"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0"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1"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3"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4"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5"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6"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7"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8"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9"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0"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2"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3"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4"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5"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6"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7"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8"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9"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0"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1"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2"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3"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4"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6"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7"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8"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9"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0"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1"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3"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4"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5"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6"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7"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8"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9"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0"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1"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2"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3"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4"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5"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6"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7"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8"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9"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0"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1"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2"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3"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4"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5"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6"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7"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8"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9"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0"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1"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2"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3"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4"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5"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6"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7"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8"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9"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0"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2"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3"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4"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6"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1"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2"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3"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4"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5"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6"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extLst>
      <p:ext uri="{BB962C8B-B14F-4D97-AF65-F5344CB8AC3E}">
        <p14:creationId xmlns:p14="http://schemas.microsoft.com/office/powerpoint/2010/main" val="153075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6" name="Lines 1"/>
          <p:cNvGrpSpPr/>
          <p:nvPr userDrawn="1"/>
        </p:nvGrpSpPr>
        <p:grpSpPr>
          <a:xfrm>
            <a:off x="0" y="1301979"/>
            <a:ext cx="9144389" cy="215357"/>
            <a:chOff x="0" y="1307591"/>
            <a:chExt cx="9144389" cy="215357"/>
          </a:xfrm>
        </p:grpSpPr>
        <p:sp>
          <p:nvSpPr>
            <p:cNvPr id="7" name="object 23"/>
            <p:cNvSpPr/>
            <p:nvPr userDrawn="1"/>
          </p:nvSpPr>
          <p:spPr>
            <a:xfrm>
              <a:off x="9068189" y="1307591"/>
              <a:ext cx="76200" cy="139700"/>
            </a:xfrm>
            <a:custGeom>
              <a:avLst/>
              <a:gdLst/>
              <a:ahLst/>
              <a:cxnLst/>
              <a:rect l="l" t="t" r="r" b="b"/>
              <a:pathLst>
                <a:path w="76200" h="139700">
                  <a:moveTo>
                    <a:pt x="75810" y="139344"/>
                  </a:moveTo>
                  <a:lnTo>
                    <a:pt x="0" y="0"/>
                  </a:lnTo>
                </a:path>
              </a:pathLst>
            </a:custGeom>
            <a:ln w="10261">
              <a:solidFill>
                <a:srgbClr val="010202"/>
              </a:solidFill>
            </a:ln>
          </p:spPr>
          <p:txBody>
            <a:bodyPr wrap="square" lIns="0" tIns="0" rIns="0" bIns="0" rtlCol="0"/>
            <a:lstStyle/>
            <a:p>
              <a:endParaRPr/>
            </a:p>
          </p:txBody>
        </p:sp>
        <p:sp>
          <p:nvSpPr>
            <p:cNvPr id="10" name="object 24"/>
            <p:cNvSpPr/>
            <p:nvPr userDrawn="1"/>
          </p:nvSpPr>
          <p:spPr>
            <a:xfrm>
              <a:off x="898579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 name="object 25"/>
            <p:cNvSpPr/>
            <p:nvPr userDrawn="1"/>
          </p:nvSpPr>
          <p:spPr>
            <a:xfrm>
              <a:off x="8903444"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13" name="object 26"/>
            <p:cNvSpPr/>
            <p:nvPr userDrawn="1"/>
          </p:nvSpPr>
          <p:spPr>
            <a:xfrm>
              <a:off x="882108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4" name="object 27"/>
            <p:cNvSpPr/>
            <p:nvPr userDrawn="1"/>
          </p:nvSpPr>
          <p:spPr>
            <a:xfrm>
              <a:off x="873872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5" name="object 28"/>
            <p:cNvSpPr/>
            <p:nvPr userDrawn="1"/>
          </p:nvSpPr>
          <p:spPr>
            <a:xfrm>
              <a:off x="865637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6" name="object 29"/>
            <p:cNvSpPr/>
            <p:nvPr userDrawn="1"/>
          </p:nvSpPr>
          <p:spPr>
            <a:xfrm>
              <a:off x="857398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7" name="object 30"/>
            <p:cNvSpPr/>
            <p:nvPr userDrawn="1"/>
          </p:nvSpPr>
          <p:spPr>
            <a:xfrm>
              <a:off x="8491617"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18" name="object 31"/>
            <p:cNvSpPr/>
            <p:nvPr userDrawn="1"/>
          </p:nvSpPr>
          <p:spPr>
            <a:xfrm>
              <a:off x="840924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19" name="object 32"/>
            <p:cNvSpPr/>
            <p:nvPr userDrawn="1"/>
          </p:nvSpPr>
          <p:spPr>
            <a:xfrm>
              <a:off x="832690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0" name="object 33"/>
            <p:cNvSpPr/>
            <p:nvPr userDrawn="1"/>
          </p:nvSpPr>
          <p:spPr>
            <a:xfrm>
              <a:off x="82445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1" name="object 34"/>
            <p:cNvSpPr/>
            <p:nvPr userDrawn="1"/>
          </p:nvSpPr>
          <p:spPr>
            <a:xfrm>
              <a:off x="816216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2" name="object 35"/>
            <p:cNvSpPr/>
            <p:nvPr userDrawn="1"/>
          </p:nvSpPr>
          <p:spPr>
            <a:xfrm>
              <a:off x="807981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3" name="object 36"/>
            <p:cNvSpPr/>
            <p:nvPr userDrawn="1"/>
          </p:nvSpPr>
          <p:spPr>
            <a:xfrm>
              <a:off x="799743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4" name="object 37"/>
            <p:cNvSpPr/>
            <p:nvPr userDrawn="1"/>
          </p:nvSpPr>
          <p:spPr>
            <a:xfrm>
              <a:off x="791508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5" name="object 38"/>
            <p:cNvSpPr/>
            <p:nvPr userDrawn="1"/>
          </p:nvSpPr>
          <p:spPr>
            <a:xfrm>
              <a:off x="783272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6" name="object 39"/>
            <p:cNvSpPr/>
            <p:nvPr userDrawn="1"/>
          </p:nvSpPr>
          <p:spPr>
            <a:xfrm>
              <a:off x="775033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7" name="object 40"/>
            <p:cNvSpPr/>
            <p:nvPr userDrawn="1"/>
          </p:nvSpPr>
          <p:spPr>
            <a:xfrm>
              <a:off x="766798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8" name="object 41"/>
            <p:cNvSpPr/>
            <p:nvPr userDrawn="1"/>
          </p:nvSpPr>
          <p:spPr>
            <a:xfrm>
              <a:off x="758561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9" name="object 42"/>
            <p:cNvSpPr/>
            <p:nvPr userDrawn="1"/>
          </p:nvSpPr>
          <p:spPr>
            <a:xfrm>
              <a:off x="750324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0" name="object 43"/>
            <p:cNvSpPr/>
            <p:nvPr userDrawn="1"/>
          </p:nvSpPr>
          <p:spPr>
            <a:xfrm>
              <a:off x="742090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1" name="object 44"/>
            <p:cNvSpPr/>
            <p:nvPr userDrawn="1"/>
          </p:nvSpPr>
          <p:spPr>
            <a:xfrm>
              <a:off x="733852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2" name="object 45"/>
            <p:cNvSpPr/>
            <p:nvPr userDrawn="1"/>
          </p:nvSpPr>
          <p:spPr>
            <a:xfrm>
              <a:off x="725617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3" name="object 46"/>
            <p:cNvSpPr/>
            <p:nvPr userDrawn="1"/>
          </p:nvSpPr>
          <p:spPr>
            <a:xfrm>
              <a:off x="717379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4" name="object 47"/>
            <p:cNvSpPr/>
            <p:nvPr userDrawn="1"/>
          </p:nvSpPr>
          <p:spPr>
            <a:xfrm>
              <a:off x="709142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5" name="object 48"/>
            <p:cNvSpPr/>
            <p:nvPr userDrawn="1"/>
          </p:nvSpPr>
          <p:spPr>
            <a:xfrm>
              <a:off x="700909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6" name="object 49"/>
            <p:cNvSpPr/>
            <p:nvPr userDrawn="1"/>
          </p:nvSpPr>
          <p:spPr>
            <a:xfrm>
              <a:off x="692668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7" name="object 50"/>
            <p:cNvSpPr/>
            <p:nvPr userDrawn="1"/>
          </p:nvSpPr>
          <p:spPr>
            <a:xfrm>
              <a:off x="684433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8" name="object 51"/>
            <p:cNvSpPr/>
            <p:nvPr userDrawn="1"/>
          </p:nvSpPr>
          <p:spPr>
            <a:xfrm>
              <a:off x="67619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9" name="object 52"/>
            <p:cNvSpPr/>
            <p:nvPr userDrawn="1"/>
          </p:nvSpPr>
          <p:spPr>
            <a:xfrm>
              <a:off x="667960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0" name="object 53"/>
            <p:cNvSpPr/>
            <p:nvPr userDrawn="1"/>
          </p:nvSpPr>
          <p:spPr>
            <a:xfrm>
              <a:off x="65972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1" name="object 54"/>
            <p:cNvSpPr/>
            <p:nvPr userDrawn="1"/>
          </p:nvSpPr>
          <p:spPr>
            <a:xfrm>
              <a:off x="65148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2" name="object 55"/>
            <p:cNvSpPr/>
            <p:nvPr userDrawn="1"/>
          </p:nvSpPr>
          <p:spPr>
            <a:xfrm>
              <a:off x="643251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3" name="object 56"/>
            <p:cNvSpPr/>
            <p:nvPr userDrawn="1"/>
          </p:nvSpPr>
          <p:spPr>
            <a:xfrm>
              <a:off x="634347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4" name="object 57"/>
            <p:cNvSpPr/>
            <p:nvPr userDrawn="1"/>
          </p:nvSpPr>
          <p:spPr>
            <a:xfrm>
              <a:off x="626112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5" name="object 58"/>
            <p:cNvSpPr/>
            <p:nvPr userDrawn="1"/>
          </p:nvSpPr>
          <p:spPr>
            <a:xfrm>
              <a:off x="6178748"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6" name="object 59"/>
            <p:cNvSpPr/>
            <p:nvPr userDrawn="1"/>
          </p:nvSpPr>
          <p:spPr>
            <a:xfrm>
              <a:off x="609639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7" name="object 60"/>
            <p:cNvSpPr/>
            <p:nvPr userDrawn="1"/>
          </p:nvSpPr>
          <p:spPr>
            <a:xfrm>
              <a:off x="601401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8" name="object 61"/>
            <p:cNvSpPr/>
            <p:nvPr userDrawn="1"/>
          </p:nvSpPr>
          <p:spPr>
            <a:xfrm>
              <a:off x="593165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9" name="object 62"/>
            <p:cNvSpPr/>
            <p:nvPr userDrawn="1"/>
          </p:nvSpPr>
          <p:spPr>
            <a:xfrm>
              <a:off x="5849298"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50" name="object 63"/>
            <p:cNvSpPr/>
            <p:nvPr userDrawn="1"/>
          </p:nvSpPr>
          <p:spPr>
            <a:xfrm>
              <a:off x="576692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51" name="object 64"/>
            <p:cNvSpPr/>
            <p:nvPr userDrawn="1"/>
          </p:nvSpPr>
          <p:spPr>
            <a:xfrm>
              <a:off x="568458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2" name="object 65"/>
            <p:cNvSpPr/>
            <p:nvPr userDrawn="1"/>
          </p:nvSpPr>
          <p:spPr>
            <a:xfrm>
              <a:off x="560220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3" name="object 66"/>
            <p:cNvSpPr/>
            <p:nvPr userDrawn="1"/>
          </p:nvSpPr>
          <p:spPr>
            <a:xfrm>
              <a:off x="55198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4" name="object 67"/>
            <p:cNvSpPr/>
            <p:nvPr userDrawn="1"/>
          </p:nvSpPr>
          <p:spPr>
            <a:xfrm>
              <a:off x="543748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5" name="object 68"/>
            <p:cNvSpPr/>
            <p:nvPr userDrawn="1"/>
          </p:nvSpPr>
          <p:spPr>
            <a:xfrm>
              <a:off x="535509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6" name="object 69"/>
            <p:cNvSpPr/>
            <p:nvPr userDrawn="1"/>
          </p:nvSpPr>
          <p:spPr>
            <a:xfrm>
              <a:off x="52727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7" name="object 70"/>
            <p:cNvSpPr/>
            <p:nvPr userDrawn="1"/>
          </p:nvSpPr>
          <p:spPr>
            <a:xfrm>
              <a:off x="519037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8" name="object 71"/>
            <p:cNvSpPr/>
            <p:nvPr userDrawn="1"/>
          </p:nvSpPr>
          <p:spPr>
            <a:xfrm>
              <a:off x="510799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59" name="object 72"/>
            <p:cNvSpPr/>
            <p:nvPr userDrawn="1"/>
          </p:nvSpPr>
          <p:spPr>
            <a:xfrm>
              <a:off x="502565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0" name="object 73"/>
            <p:cNvSpPr/>
            <p:nvPr userDrawn="1"/>
          </p:nvSpPr>
          <p:spPr>
            <a:xfrm>
              <a:off x="494328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1" name="object 74"/>
            <p:cNvSpPr/>
            <p:nvPr userDrawn="1"/>
          </p:nvSpPr>
          <p:spPr>
            <a:xfrm>
              <a:off x="486092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2" name="object 75"/>
            <p:cNvSpPr/>
            <p:nvPr userDrawn="1"/>
          </p:nvSpPr>
          <p:spPr>
            <a:xfrm>
              <a:off x="477856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3" name="object 76"/>
            <p:cNvSpPr/>
            <p:nvPr userDrawn="1"/>
          </p:nvSpPr>
          <p:spPr>
            <a:xfrm>
              <a:off x="469618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4" name="object 77"/>
            <p:cNvSpPr/>
            <p:nvPr userDrawn="1"/>
          </p:nvSpPr>
          <p:spPr>
            <a:xfrm>
              <a:off x="461382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5" name="object 78"/>
            <p:cNvSpPr/>
            <p:nvPr userDrawn="1"/>
          </p:nvSpPr>
          <p:spPr>
            <a:xfrm>
              <a:off x="4531452"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6" name="object 79"/>
            <p:cNvSpPr/>
            <p:nvPr userDrawn="1"/>
          </p:nvSpPr>
          <p:spPr>
            <a:xfrm>
              <a:off x="444911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7" name="object 80"/>
            <p:cNvSpPr/>
            <p:nvPr userDrawn="1"/>
          </p:nvSpPr>
          <p:spPr>
            <a:xfrm>
              <a:off x="43667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8" name="object 81"/>
            <p:cNvSpPr/>
            <p:nvPr userDrawn="1"/>
          </p:nvSpPr>
          <p:spPr>
            <a:xfrm>
              <a:off x="428435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9" name="object 82"/>
            <p:cNvSpPr/>
            <p:nvPr userDrawn="1"/>
          </p:nvSpPr>
          <p:spPr>
            <a:xfrm>
              <a:off x="420201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0" name="object 83"/>
            <p:cNvSpPr/>
            <p:nvPr userDrawn="1"/>
          </p:nvSpPr>
          <p:spPr>
            <a:xfrm>
              <a:off x="411964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1" name="object 84"/>
            <p:cNvSpPr/>
            <p:nvPr userDrawn="1"/>
          </p:nvSpPr>
          <p:spPr>
            <a:xfrm>
              <a:off x="40373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2" name="object 85"/>
            <p:cNvSpPr/>
            <p:nvPr userDrawn="1"/>
          </p:nvSpPr>
          <p:spPr>
            <a:xfrm>
              <a:off x="395490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3" name="object 86"/>
            <p:cNvSpPr/>
            <p:nvPr userDrawn="1"/>
          </p:nvSpPr>
          <p:spPr>
            <a:xfrm>
              <a:off x="387253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4" name="object 87"/>
            <p:cNvSpPr/>
            <p:nvPr userDrawn="1"/>
          </p:nvSpPr>
          <p:spPr>
            <a:xfrm>
              <a:off x="37902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5" name="object 88"/>
            <p:cNvSpPr/>
            <p:nvPr userDrawn="1"/>
          </p:nvSpPr>
          <p:spPr>
            <a:xfrm>
              <a:off x="370781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6" name="object 89"/>
            <p:cNvSpPr/>
            <p:nvPr userDrawn="1"/>
          </p:nvSpPr>
          <p:spPr>
            <a:xfrm>
              <a:off x="362547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7" name="object 90"/>
            <p:cNvSpPr/>
            <p:nvPr userDrawn="1"/>
          </p:nvSpPr>
          <p:spPr>
            <a:xfrm>
              <a:off x="354309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8" name="object 91"/>
            <p:cNvSpPr/>
            <p:nvPr userDrawn="1"/>
          </p:nvSpPr>
          <p:spPr>
            <a:xfrm>
              <a:off x="346071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9" name="object 92"/>
            <p:cNvSpPr/>
            <p:nvPr userDrawn="1"/>
          </p:nvSpPr>
          <p:spPr>
            <a:xfrm>
              <a:off x="33783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0" name="object 93"/>
            <p:cNvSpPr/>
            <p:nvPr userDrawn="1"/>
          </p:nvSpPr>
          <p:spPr>
            <a:xfrm>
              <a:off x="329600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1" name="object 94"/>
            <p:cNvSpPr/>
            <p:nvPr userDrawn="1"/>
          </p:nvSpPr>
          <p:spPr>
            <a:xfrm>
              <a:off x="3213623"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2" name="object 95"/>
            <p:cNvSpPr/>
            <p:nvPr userDrawn="1"/>
          </p:nvSpPr>
          <p:spPr>
            <a:xfrm>
              <a:off x="313127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3" name="object 96"/>
            <p:cNvSpPr/>
            <p:nvPr userDrawn="1"/>
          </p:nvSpPr>
          <p:spPr>
            <a:xfrm>
              <a:off x="304888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4" name="object 97"/>
            <p:cNvSpPr/>
            <p:nvPr userDrawn="1"/>
          </p:nvSpPr>
          <p:spPr>
            <a:xfrm>
              <a:off x="2966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5" name="object 98"/>
            <p:cNvSpPr/>
            <p:nvPr userDrawn="1"/>
          </p:nvSpPr>
          <p:spPr>
            <a:xfrm>
              <a:off x="28841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6" name="object 99"/>
            <p:cNvSpPr/>
            <p:nvPr userDrawn="1"/>
          </p:nvSpPr>
          <p:spPr>
            <a:xfrm>
              <a:off x="2801806"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7" name="object 100"/>
            <p:cNvSpPr/>
            <p:nvPr userDrawn="1"/>
          </p:nvSpPr>
          <p:spPr>
            <a:xfrm>
              <a:off x="271945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8" name="object 101"/>
            <p:cNvSpPr/>
            <p:nvPr userDrawn="1"/>
          </p:nvSpPr>
          <p:spPr>
            <a:xfrm>
              <a:off x="263707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9" name="object 102"/>
            <p:cNvSpPr/>
            <p:nvPr userDrawn="1"/>
          </p:nvSpPr>
          <p:spPr>
            <a:xfrm>
              <a:off x="2554727"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90" name="object 103"/>
            <p:cNvSpPr/>
            <p:nvPr userDrawn="1"/>
          </p:nvSpPr>
          <p:spPr>
            <a:xfrm>
              <a:off x="247236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1" name="object 104"/>
            <p:cNvSpPr/>
            <p:nvPr userDrawn="1"/>
          </p:nvSpPr>
          <p:spPr>
            <a:xfrm>
              <a:off x="238997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2" name="object 105"/>
            <p:cNvSpPr/>
            <p:nvPr userDrawn="1"/>
          </p:nvSpPr>
          <p:spPr>
            <a:xfrm>
              <a:off x="230763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3" name="object 106"/>
            <p:cNvSpPr/>
            <p:nvPr userDrawn="1"/>
          </p:nvSpPr>
          <p:spPr>
            <a:xfrm>
              <a:off x="222526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4" name="object 107"/>
            <p:cNvSpPr/>
            <p:nvPr userDrawn="1"/>
          </p:nvSpPr>
          <p:spPr>
            <a:xfrm>
              <a:off x="21429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5" name="object 108"/>
            <p:cNvSpPr/>
            <p:nvPr userDrawn="1"/>
          </p:nvSpPr>
          <p:spPr>
            <a:xfrm>
              <a:off x="2060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6" name="object 109"/>
            <p:cNvSpPr/>
            <p:nvPr userDrawn="1"/>
          </p:nvSpPr>
          <p:spPr>
            <a:xfrm>
              <a:off x="197816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7" name="object 110"/>
            <p:cNvSpPr/>
            <p:nvPr userDrawn="1"/>
          </p:nvSpPr>
          <p:spPr>
            <a:xfrm>
              <a:off x="189580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8" name="object 111"/>
            <p:cNvSpPr/>
            <p:nvPr userDrawn="1"/>
          </p:nvSpPr>
          <p:spPr>
            <a:xfrm>
              <a:off x="181344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9" name="object 112"/>
            <p:cNvSpPr/>
            <p:nvPr userDrawn="1"/>
          </p:nvSpPr>
          <p:spPr>
            <a:xfrm>
              <a:off x="17310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0" name="object 113"/>
            <p:cNvSpPr/>
            <p:nvPr userDrawn="1"/>
          </p:nvSpPr>
          <p:spPr>
            <a:xfrm>
              <a:off x="164871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1" name="object 114"/>
            <p:cNvSpPr/>
            <p:nvPr userDrawn="1"/>
          </p:nvSpPr>
          <p:spPr>
            <a:xfrm>
              <a:off x="156633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2" name="object 115"/>
            <p:cNvSpPr/>
            <p:nvPr userDrawn="1"/>
          </p:nvSpPr>
          <p:spPr>
            <a:xfrm>
              <a:off x="148128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3" name="object 116"/>
            <p:cNvSpPr/>
            <p:nvPr userDrawn="1"/>
          </p:nvSpPr>
          <p:spPr>
            <a:xfrm>
              <a:off x="139892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4" name="object 117"/>
            <p:cNvSpPr/>
            <p:nvPr userDrawn="1"/>
          </p:nvSpPr>
          <p:spPr>
            <a:xfrm>
              <a:off x="1316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5" name="object 118"/>
            <p:cNvSpPr/>
            <p:nvPr userDrawn="1"/>
          </p:nvSpPr>
          <p:spPr>
            <a:xfrm>
              <a:off x="123418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6" name="object 119"/>
            <p:cNvSpPr/>
            <p:nvPr userDrawn="1"/>
          </p:nvSpPr>
          <p:spPr>
            <a:xfrm>
              <a:off x="1151822"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107" name="object 120"/>
            <p:cNvSpPr/>
            <p:nvPr userDrawn="1"/>
          </p:nvSpPr>
          <p:spPr>
            <a:xfrm>
              <a:off x="106945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8" name="object 121"/>
            <p:cNvSpPr/>
            <p:nvPr userDrawn="1"/>
          </p:nvSpPr>
          <p:spPr>
            <a:xfrm>
              <a:off x="98709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9" name="object 122"/>
            <p:cNvSpPr/>
            <p:nvPr userDrawn="1"/>
          </p:nvSpPr>
          <p:spPr>
            <a:xfrm>
              <a:off x="90472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0" name="object 123"/>
            <p:cNvSpPr/>
            <p:nvPr userDrawn="1"/>
          </p:nvSpPr>
          <p:spPr>
            <a:xfrm>
              <a:off x="82236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1" name="object 124"/>
            <p:cNvSpPr/>
            <p:nvPr userDrawn="1"/>
          </p:nvSpPr>
          <p:spPr>
            <a:xfrm>
              <a:off x="73999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2" name="object 125"/>
            <p:cNvSpPr/>
            <p:nvPr userDrawn="1"/>
          </p:nvSpPr>
          <p:spPr>
            <a:xfrm>
              <a:off x="65761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3" name="object 126"/>
            <p:cNvSpPr/>
            <p:nvPr userDrawn="1"/>
          </p:nvSpPr>
          <p:spPr>
            <a:xfrm>
              <a:off x="57526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4" name="object 127"/>
            <p:cNvSpPr/>
            <p:nvPr userDrawn="1"/>
          </p:nvSpPr>
          <p:spPr>
            <a:xfrm>
              <a:off x="49290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5" name="object 128"/>
            <p:cNvSpPr/>
            <p:nvPr userDrawn="1"/>
          </p:nvSpPr>
          <p:spPr>
            <a:xfrm>
              <a:off x="41054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6" name="object 129"/>
            <p:cNvSpPr/>
            <p:nvPr userDrawn="1"/>
          </p:nvSpPr>
          <p:spPr>
            <a:xfrm>
              <a:off x="32818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7" name="object 130"/>
            <p:cNvSpPr/>
            <p:nvPr userDrawn="1"/>
          </p:nvSpPr>
          <p:spPr>
            <a:xfrm>
              <a:off x="24580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8" name="object 131"/>
            <p:cNvSpPr/>
            <p:nvPr userDrawn="1"/>
          </p:nvSpPr>
          <p:spPr>
            <a:xfrm>
              <a:off x="16345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9" name="object 132"/>
            <p:cNvSpPr/>
            <p:nvPr userDrawn="1"/>
          </p:nvSpPr>
          <p:spPr>
            <a:xfrm>
              <a:off x="8107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20" name="object 133"/>
            <p:cNvSpPr/>
            <p:nvPr userDrawn="1"/>
          </p:nvSpPr>
          <p:spPr>
            <a:xfrm>
              <a:off x="0" y="1309970"/>
              <a:ext cx="116205" cy="212725"/>
            </a:xfrm>
            <a:custGeom>
              <a:avLst/>
              <a:gdLst/>
              <a:ahLst/>
              <a:cxnLst/>
              <a:rect l="l" t="t" r="r" b="b"/>
              <a:pathLst>
                <a:path w="116205" h="212725">
                  <a:moveTo>
                    <a:pt x="115612" y="212505"/>
                  </a:moveTo>
                  <a:lnTo>
                    <a:pt x="0" y="0"/>
                  </a:lnTo>
                </a:path>
              </a:pathLst>
            </a:custGeom>
            <a:ln w="10261">
              <a:solidFill>
                <a:srgbClr val="010202"/>
              </a:solidFill>
            </a:ln>
          </p:spPr>
          <p:txBody>
            <a:bodyPr wrap="square" lIns="0" tIns="0" rIns="0" bIns="0" rtlCol="0"/>
            <a:lstStyle/>
            <a:p>
              <a:endParaRPr/>
            </a:p>
          </p:txBody>
        </p:sp>
        <p:sp>
          <p:nvSpPr>
            <p:cNvPr id="121" name="object 134"/>
            <p:cNvSpPr/>
            <p:nvPr userDrawn="1"/>
          </p:nvSpPr>
          <p:spPr>
            <a:xfrm>
              <a:off x="0" y="1461354"/>
              <a:ext cx="33655" cy="61594"/>
            </a:xfrm>
            <a:custGeom>
              <a:avLst/>
              <a:gdLst/>
              <a:ahLst/>
              <a:cxnLst/>
              <a:rect l="l" t="t" r="r" b="b"/>
              <a:pathLst>
                <a:path w="33655" h="61594">
                  <a:moveTo>
                    <a:pt x="33252" y="61121"/>
                  </a:moveTo>
                  <a:lnTo>
                    <a:pt x="0" y="0"/>
                  </a:lnTo>
                </a:path>
              </a:pathLst>
            </a:custGeom>
            <a:ln w="10261">
              <a:solidFill>
                <a:srgbClr val="010202"/>
              </a:solidFill>
            </a:ln>
          </p:spPr>
          <p:txBody>
            <a:bodyPr wrap="square" lIns="0" tIns="0" rIns="0" bIns="0" rtlCol="0"/>
            <a:lstStyle/>
            <a:p>
              <a:endParaRPr/>
            </a:p>
          </p:txBody>
        </p:sp>
      </p:grpSp>
      <p:sp>
        <p:nvSpPr>
          <p:cNvPr id="122" name="Black Bar"/>
          <p:cNvSpPr/>
          <p:nvPr userDrawn="1"/>
        </p:nvSpPr>
        <p:spPr>
          <a:xfrm>
            <a:off x="0" y="1516863"/>
            <a:ext cx="9144000" cy="3850004"/>
          </a:xfrm>
          <a:custGeom>
            <a:avLst/>
            <a:gdLst/>
            <a:ahLst/>
            <a:cxnLst/>
            <a:rect l="l" t="t" r="r" b="b"/>
            <a:pathLst>
              <a:path w="9144000" h="3850004">
                <a:moveTo>
                  <a:pt x="0" y="3849624"/>
                </a:moveTo>
                <a:lnTo>
                  <a:pt x="9144000" y="3849624"/>
                </a:lnTo>
                <a:lnTo>
                  <a:pt x="9144000" y="0"/>
                </a:lnTo>
                <a:lnTo>
                  <a:pt x="0" y="0"/>
                </a:lnTo>
                <a:lnTo>
                  <a:pt x="0" y="3849624"/>
                </a:lnTo>
                <a:close/>
              </a:path>
            </a:pathLst>
          </a:custGeom>
          <a:solidFill>
            <a:srgbClr val="000000"/>
          </a:solidFill>
        </p:spPr>
        <p:txBody>
          <a:bodyPr wrap="square" lIns="0" tIns="0" rIns="0" bIns="0" rtlCol="0"/>
          <a:lstStyle/>
          <a:p>
            <a:endParaRPr/>
          </a:p>
        </p:txBody>
      </p:sp>
      <p:grpSp>
        <p:nvGrpSpPr>
          <p:cNvPr id="123" name="Lines 2"/>
          <p:cNvGrpSpPr/>
          <p:nvPr userDrawn="1"/>
        </p:nvGrpSpPr>
        <p:grpSpPr>
          <a:xfrm>
            <a:off x="0" y="5361916"/>
            <a:ext cx="9144389" cy="215265"/>
            <a:chOff x="0" y="5367528"/>
            <a:chExt cx="9144389" cy="215265"/>
          </a:xfrm>
        </p:grpSpPr>
        <p:sp>
          <p:nvSpPr>
            <p:cNvPr id="124" name="object 135"/>
            <p:cNvSpPr/>
            <p:nvPr userDrawn="1"/>
          </p:nvSpPr>
          <p:spPr>
            <a:xfrm>
              <a:off x="9137849" y="5367528"/>
              <a:ext cx="6350" cy="11430"/>
            </a:xfrm>
            <a:custGeom>
              <a:avLst/>
              <a:gdLst/>
              <a:ahLst/>
              <a:cxnLst/>
              <a:rect l="l" t="t" r="r" b="b"/>
              <a:pathLst>
                <a:path w="6350" h="11429">
                  <a:moveTo>
                    <a:pt x="6150" y="11304"/>
                  </a:moveTo>
                  <a:lnTo>
                    <a:pt x="0" y="0"/>
                  </a:lnTo>
                </a:path>
              </a:pathLst>
            </a:custGeom>
            <a:ln w="10261">
              <a:solidFill>
                <a:srgbClr val="010202"/>
              </a:solidFill>
            </a:ln>
          </p:spPr>
          <p:txBody>
            <a:bodyPr wrap="square" lIns="0" tIns="0" rIns="0" bIns="0" rtlCol="0"/>
            <a:lstStyle/>
            <a:p>
              <a:endParaRPr/>
            </a:p>
          </p:txBody>
        </p:sp>
        <p:sp>
          <p:nvSpPr>
            <p:cNvPr id="125" name="object 136"/>
            <p:cNvSpPr/>
            <p:nvPr userDrawn="1"/>
          </p:nvSpPr>
          <p:spPr>
            <a:xfrm>
              <a:off x="9055489" y="5367528"/>
              <a:ext cx="88900" cy="163195"/>
            </a:xfrm>
            <a:custGeom>
              <a:avLst/>
              <a:gdLst/>
              <a:ahLst/>
              <a:cxnLst/>
              <a:rect l="l" t="t" r="r" b="b"/>
              <a:pathLst>
                <a:path w="88900" h="163195">
                  <a:moveTo>
                    <a:pt x="88509" y="162687"/>
                  </a:moveTo>
                  <a:lnTo>
                    <a:pt x="0" y="0"/>
                  </a:lnTo>
                </a:path>
              </a:pathLst>
            </a:custGeom>
            <a:ln w="10261">
              <a:solidFill>
                <a:srgbClr val="010202"/>
              </a:solidFill>
            </a:ln>
          </p:spPr>
          <p:txBody>
            <a:bodyPr wrap="square" lIns="0" tIns="0" rIns="0" bIns="0" rtlCol="0"/>
            <a:lstStyle/>
            <a:p>
              <a:endParaRPr/>
            </a:p>
          </p:txBody>
        </p:sp>
        <p:sp>
          <p:nvSpPr>
            <p:cNvPr id="126" name="object 137"/>
            <p:cNvSpPr/>
            <p:nvPr userDrawn="1"/>
          </p:nvSpPr>
          <p:spPr>
            <a:xfrm>
              <a:off x="897309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27" name="object 138"/>
            <p:cNvSpPr/>
            <p:nvPr userDrawn="1"/>
          </p:nvSpPr>
          <p:spPr>
            <a:xfrm>
              <a:off x="8890744"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28" name="object 139"/>
            <p:cNvSpPr/>
            <p:nvPr userDrawn="1"/>
          </p:nvSpPr>
          <p:spPr>
            <a:xfrm>
              <a:off x="880838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29" name="object 140"/>
            <p:cNvSpPr/>
            <p:nvPr userDrawn="1"/>
          </p:nvSpPr>
          <p:spPr>
            <a:xfrm>
              <a:off x="872602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0" name="object 141"/>
            <p:cNvSpPr/>
            <p:nvPr userDrawn="1"/>
          </p:nvSpPr>
          <p:spPr>
            <a:xfrm>
              <a:off x="864367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1" name="object 142"/>
            <p:cNvSpPr/>
            <p:nvPr userDrawn="1"/>
          </p:nvSpPr>
          <p:spPr>
            <a:xfrm>
              <a:off x="856128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2" name="object 143"/>
            <p:cNvSpPr/>
            <p:nvPr userDrawn="1"/>
          </p:nvSpPr>
          <p:spPr>
            <a:xfrm>
              <a:off x="8478917"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3" name="object 144"/>
            <p:cNvSpPr/>
            <p:nvPr userDrawn="1"/>
          </p:nvSpPr>
          <p:spPr>
            <a:xfrm>
              <a:off x="839655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4" name="object 145"/>
            <p:cNvSpPr/>
            <p:nvPr userDrawn="1"/>
          </p:nvSpPr>
          <p:spPr>
            <a:xfrm>
              <a:off x="831420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5" name="object 146"/>
            <p:cNvSpPr/>
            <p:nvPr userDrawn="1"/>
          </p:nvSpPr>
          <p:spPr>
            <a:xfrm>
              <a:off x="823183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6" name="object 147"/>
            <p:cNvSpPr/>
            <p:nvPr userDrawn="1"/>
          </p:nvSpPr>
          <p:spPr>
            <a:xfrm>
              <a:off x="814946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7" name="object 148"/>
            <p:cNvSpPr/>
            <p:nvPr userDrawn="1"/>
          </p:nvSpPr>
          <p:spPr>
            <a:xfrm>
              <a:off x="806711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8" name="object 149"/>
            <p:cNvSpPr/>
            <p:nvPr userDrawn="1"/>
          </p:nvSpPr>
          <p:spPr>
            <a:xfrm>
              <a:off x="798473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9" name="object 150"/>
            <p:cNvSpPr/>
            <p:nvPr userDrawn="1"/>
          </p:nvSpPr>
          <p:spPr>
            <a:xfrm>
              <a:off x="790239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0" name="object 151"/>
            <p:cNvSpPr/>
            <p:nvPr userDrawn="1"/>
          </p:nvSpPr>
          <p:spPr>
            <a:xfrm>
              <a:off x="782002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1" name="object 152"/>
            <p:cNvSpPr/>
            <p:nvPr userDrawn="1"/>
          </p:nvSpPr>
          <p:spPr>
            <a:xfrm>
              <a:off x="773764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2" name="object 153"/>
            <p:cNvSpPr/>
            <p:nvPr userDrawn="1"/>
          </p:nvSpPr>
          <p:spPr>
            <a:xfrm>
              <a:off x="765528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3" name="object 154"/>
            <p:cNvSpPr/>
            <p:nvPr userDrawn="1"/>
          </p:nvSpPr>
          <p:spPr>
            <a:xfrm>
              <a:off x="757291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4" name="object 155"/>
            <p:cNvSpPr/>
            <p:nvPr userDrawn="1"/>
          </p:nvSpPr>
          <p:spPr>
            <a:xfrm>
              <a:off x="749054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5" name="object 156"/>
            <p:cNvSpPr/>
            <p:nvPr userDrawn="1"/>
          </p:nvSpPr>
          <p:spPr>
            <a:xfrm>
              <a:off x="740820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6" name="object 157"/>
            <p:cNvSpPr/>
            <p:nvPr userDrawn="1"/>
          </p:nvSpPr>
          <p:spPr>
            <a:xfrm>
              <a:off x="732582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7" name="object 158"/>
            <p:cNvSpPr/>
            <p:nvPr userDrawn="1"/>
          </p:nvSpPr>
          <p:spPr>
            <a:xfrm>
              <a:off x="724347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8" name="object 159"/>
            <p:cNvSpPr/>
            <p:nvPr userDrawn="1"/>
          </p:nvSpPr>
          <p:spPr>
            <a:xfrm>
              <a:off x="716109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9" name="object 160"/>
            <p:cNvSpPr/>
            <p:nvPr userDrawn="1"/>
          </p:nvSpPr>
          <p:spPr>
            <a:xfrm>
              <a:off x="707872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0" name="object 161"/>
            <p:cNvSpPr/>
            <p:nvPr userDrawn="1"/>
          </p:nvSpPr>
          <p:spPr>
            <a:xfrm>
              <a:off x="699639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1" name="object 162"/>
            <p:cNvSpPr/>
            <p:nvPr userDrawn="1"/>
          </p:nvSpPr>
          <p:spPr>
            <a:xfrm>
              <a:off x="691399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2" name="object 163"/>
            <p:cNvSpPr/>
            <p:nvPr userDrawn="1"/>
          </p:nvSpPr>
          <p:spPr>
            <a:xfrm>
              <a:off x="683163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3" name="object 164"/>
            <p:cNvSpPr/>
            <p:nvPr userDrawn="1"/>
          </p:nvSpPr>
          <p:spPr>
            <a:xfrm>
              <a:off x="67492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4" name="object 165"/>
            <p:cNvSpPr/>
            <p:nvPr userDrawn="1"/>
          </p:nvSpPr>
          <p:spPr>
            <a:xfrm>
              <a:off x="666690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5" name="object 166"/>
            <p:cNvSpPr/>
            <p:nvPr userDrawn="1"/>
          </p:nvSpPr>
          <p:spPr>
            <a:xfrm>
              <a:off x="65845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6" name="object 167"/>
            <p:cNvSpPr/>
            <p:nvPr userDrawn="1"/>
          </p:nvSpPr>
          <p:spPr>
            <a:xfrm>
              <a:off x="65021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7" name="object 168"/>
            <p:cNvSpPr/>
            <p:nvPr userDrawn="1"/>
          </p:nvSpPr>
          <p:spPr>
            <a:xfrm>
              <a:off x="641981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8" name="object 169"/>
            <p:cNvSpPr/>
            <p:nvPr userDrawn="1"/>
          </p:nvSpPr>
          <p:spPr>
            <a:xfrm>
              <a:off x="633077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9" name="object 170"/>
            <p:cNvSpPr/>
            <p:nvPr userDrawn="1"/>
          </p:nvSpPr>
          <p:spPr>
            <a:xfrm>
              <a:off x="624842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0" name="object 171"/>
            <p:cNvSpPr/>
            <p:nvPr userDrawn="1"/>
          </p:nvSpPr>
          <p:spPr>
            <a:xfrm>
              <a:off x="616604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1" name="object 172"/>
            <p:cNvSpPr/>
            <p:nvPr userDrawn="1"/>
          </p:nvSpPr>
          <p:spPr>
            <a:xfrm>
              <a:off x="608369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2" name="object 173"/>
            <p:cNvSpPr/>
            <p:nvPr userDrawn="1"/>
          </p:nvSpPr>
          <p:spPr>
            <a:xfrm>
              <a:off x="600131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3" name="object 174"/>
            <p:cNvSpPr/>
            <p:nvPr userDrawn="1"/>
          </p:nvSpPr>
          <p:spPr>
            <a:xfrm>
              <a:off x="591895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4" name="object 175"/>
            <p:cNvSpPr/>
            <p:nvPr userDrawn="1"/>
          </p:nvSpPr>
          <p:spPr>
            <a:xfrm>
              <a:off x="5836598"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5" name="object 176"/>
            <p:cNvSpPr/>
            <p:nvPr userDrawn="1"/>
          </p:nvSpPr>
          <p:spPr>
            <a:xfrm>
              <a:off x="575422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6" name="object 177"/>
            <p:cNvSpPr/>
            <p:nvPr userDrawn="1"/>
          </p:nvSpPr>
          <p:spPr>
            <a:xfrm>
              <a:off x="567188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7" name="object 178"/>
            <p:cNvSpPr/>
            <p:nvPr userDrawn="1"/>
          </p:nvSpPr>
          <p:spPr>
            <a:xfrm>
              <a:off x="558950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8" name="object 179"/>
            <p:cNvSpPr/>
            <p:nvPr userDrawn="1"/>
          </p:nvSpPr>
          <p:spPr>
            <a:xfrm>
              <a:off x="550713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9" name="object 180"/>
            <p:cNvSpPr/>
            <p:nvPr userDrawn="1"/>
          </p:nvSpPr>
          <p:spPr>
            <a:xfrm>
              <a:off x="542478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0" name="object 181"/>
            <p:cNvSpPr/>
            <p:nvPr userDrawn="1"/>
          </p:nvSpPr>
          <p:spPr>
            <a:xfrm>
              <a:off x="534239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1" name="object 182"/>
            <p:cNvSpPr/>
            <p:nvPr userDrawn="1"/>
          </p:nvSpPr>
          <p:spPr>
            <a:xfrm>
              <a:off x="52600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2" name="object 183"/>
            <p:cNvSpPr/>
            <p:nvPr userDrawn="1"/>
          </p:nvSpPr>
          <p:spPr>
            <a:xfrm>
              <a:off x="517767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3" name="object 184"/>
            <p:cNvSpPr/>
            <p:nvPr userDrawn="1"/>
          </p:nvSpPr>
          <p:spPr>
            <a:xfrm>
              <a:off x="509529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74" name="object 185"/>
            <p:cNvSpPr/>
            <p:nvPr userDrawn="1"/>
          </p:nvSpPr>
          <p:spPr>
            <a:xfrm>
              <a:off x="501295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5" name="object 186"/>
            <p:cNvSpPr/>
            <p:nvPr userDrawn="1"/>
          </p:nvSpPr>
          <p:spPr>
            <a:xfrm>
              <a:off x="493058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76" name="object 187"/>
            <p:cNvSpPr/>
            <p:nvPr userDrawn="1"/>
          </p:nvSpPr>
          <p:spPr>
            <a:xfrm>
              <a:off x="484822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7" name="object 188"/>
            <p:cNvSpPr/>
            <p:nvPr userDrawn="1"/>
          </p:nvSpPr>
          <p:spPr>
            <a:xfrm>
              <a:off x="476586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8" name="object 189"/>
            <p:cNvSpPr/>
            <p:nvPr userDrawn="1"/>
          </p:nvSpPr>
          <p:spPr>
            <a:xfrm>
              <a:off x="468348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9" name="object 190"/>
            <p:cNvSpPr/>
            <p:nvPr userDrawn="1"/>
          </p:nvSpPr>
          <p:spPr>
            <a:xfrm>
              <a:off x="460112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0" name="object 191"/>
            <p:cNvSpPr/>
            <p:nvPr userDrawn="1"/>
          </p:nvSpPr>
          <p:spPr>
            <a:xfrm>
              <a:off x="451875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1" name="object 192"/>
            <p:cNvSpPr/>
            <p:nvPr userDrawn="1"/>
          </p:nvSpPr>
          <p:spPr>
            <a:xfrm>
              <a:off x="443641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2" name="object 193"/>
            <p:cNvSpPr/>
            <p:nvPr userDrawn="1"/>
          </p:nvSpPr>
          <p:spPr>
            <a:xfrm>
              <a:off x="435403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3" name="object 194"/>
            <p:cNvSpPr/>
            <p:nvPr userDrawn="1"/>
          </p:nvSpPr>
          <p:spPr>
            <a:xfrm>
              <a:off x="427165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4" name="object 195"/>
            <p:cNvSpPr/>
            <p:nvPr userDrawn="1"/>
          </p:nvSpPr>
          <p:spPr>
            <a:xfrm>
              <a:off x="418931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5" name="object 196"/>
            <p:cNvSpPr/>
            <p:nvPr userDrawn="1"/>
          </p:nvSpPr>
          <p:spPr>
            <a:xfrm>
              <a:off x="410694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6" name="object 197"/>
            <p:cNvSpPr/>
            <p:nvPr userDrawn="1"/>
          </p:nvSpPr>
          <p:spPr>
            <a:xfrm>
              <a:off x="402460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7" name="object 198"/>
            <p:cNvSpPr/>
            <p:nvPr userDrawn="1"/>
          </p:nvSpPr>
          <p:spPr>
            <a:xfrm>
              <a:off x="394220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8" name="object 199"/>
            <p:cNvSpPr/>
            <p:nvPr userDrawn="1"/>
          </p:nvSpPr>
          <p:spPr>
            <a:xfrm>
              <a:off x="385983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9" name="object 200"/>
            <p:cNvSpPr/>
            <p:nvPr userDrawn="1"/>
          </p:nvSpPr>
          <p:spPr>
            <a:xfrm>
              <a:off x="377750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0" name="object 201"/>
            <p:cNvSpPr/>
            <p:nvPr userDrawn="1"/>
          </p:nvSpPr>
          <p:spPr>
            <a:xfrm>
              <a:off x="369511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1" name="object 202"/>
            <p:cNvSpPr/>
            <p:nvPr userDrawn="1"/>
          </p:nvSpPr>
          <p:spPr>
            <a:xfrm>
              <a:off x="361277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2" name="object 203"/>
            <p:cNvSpPr/>
            <p:nvPr userDrawn="1"/>
          </p:nvSpPr>
          <p:spPr>
            <a:xfrm>
              <a:off x="353039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3" name="object 204"/>
            <p:cNvSpPr/>
            <p:nvPr userDrawn="1"/>
          </p:nvSpPr>
          <p:spPr>
            <a:xfrm>
              <a:off x="344801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4" name="object 205"/>
            <p:cNvSpPr/>
            <p:nvPr userDrawn="1"/>
          </p:nvSpPr>
          <p:spPr>
            <a:xfrm>
              <a:off x="33656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5" name="object 206"/>
            <p:cNvSpPr/>
            <p:nvPr userDrawn="1"/>
          </p:nvSpPr>
          <p:spPr>
            <a:xfrm>
              <a:off x="328330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6" name="object 207"/>
            <p:cNvSpPr/>
            <p:nvPr userDrawn="1"/>
          </p:nvSpPr>
          <p:spPr>
            <a:xfrm>
              <a:off x="3200924"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7" name="object 208"/>
            <p:cNvSpPr/>
            <p:nvPr userDrawn="1"/>
          </p:nvSpPr>
          <p:spPr>
            <a:xfrm>
              <a:off x="311857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8" name="object 209"/>
            <p:cNvSpPr/>
            <p:nvPr userDrawn="1"/>
          </p:nvSpPr>
          <p:spPr>
            <a:xfrm>
              <a:off x="303618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9" name="object 210"/>
            <p:cNvSpPr/>
            <p:nvPr userDrawn="1"/>
          </p:nvSpPr>
          <p:spPr>
            <a:xfrm>
              <a:off x="2953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0" name="object 211"/>
            <p:cNvSpPr/>
            <p:nvPr userDrawn="1"/>
          </p:nvSpPr>
          <p:spPr>
            <a:xfrm>
              <a:off x="28714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1" name="object 212"/>
            <p:cNvSpPr/>
            <p:nvPr userDrawn="1"/>
          </p:nvSpPr>
          <p:spPr>
            <a:xfrm>
              <a:off x="2789106"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02" name="object 213"/>
            <p:cNvSpPr/>
            <p:nvPr userDrawn="1"/>
          </p:nvSpPr>
          <p:spPr>
            <a:xfrm>
              <a:off x="270675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3" name="object 214"/>
            <p:cNvSpPr/>
            <p:nvPr userDrawn="1"/>
          </p:nvSpPr>
          <p:spPr>
            <a:xfrm>
              <a:off x="262437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4" name="object 215"/>
            <p:cNvSpPr/>
            <p:nvPr userDrawn="1"/>
          </p:nvSpPr>
          <p:spPr>
            <a:xfrm>
              <a:off x="2542027"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05" name="object 216"/>
            <p:cNvSpPr/>
            <p:nvPr userDrawn="1"/>
          </p:nvSpPr>
          <p:spPr>
            <a:xfrm>
              <a:off x="245966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6" name="object 217"/>
            <p:cNvSpPr/>
            <p:nvPr userDrawn="1"/>
          </p:nvSpPr>
          <p:spPr>
            <a:xfrm>
              <a:off x="237727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7" name="object 218"/>
            <p:cNvSpPr/>
            <p:nvPr userDrawn="1"/>
          </p:nvSpPr>
          <p:spPr>
            <a:xfrm>
              <a:off x="229493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8" name="object 219"/>
            <p:cNvSpPr/>
            <p:nvPr userDrawn="1"/>
          </p:nvSpPr>
          <p:spPr>
            <a:xfrm>
              <a:off x="221256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9" name="object 220"/>
            <p:cNvSpPr/>
            <p:nvPr userDrawn="1"/>
          </p:nvSpPr>
          <p:spPr>
            <a:xfrm>
              <a:off x="213020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0" name="object 221"/>
            <p:cNvSpPr/>
            <p:nvPr userDrawn="1"/>
          </p:nvSpPr>
          <p:spPr>
            <a:xfrm>
              <a:off x="2047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1" name="object 222"/>
            <p:cNvSpPr/>
            <p:nvPr userDrawn="1"/>
          </p:nvSpPr>
          <p:spPr>
            <a:xfrm>
              <a:off x="196546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2" name="object 223"/>
            <p:cNvSpPr/>
            <p:nvPr userDrawn="1"/>
          </p:nvSpPr>
          <p:spPr>
            <a:xfrm>
              <a:off x="188310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3" name="object 224"/>
            <p:cNvSpPr/>
            <p:nvPr userDrawn="1"/>
          </p:nvSpPr>
          <p:spPr>
            <a:xfrm>
              <a:off x="180074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4" name="object 225"/>
            <p:cNvSpPr/>
            <p:nvPr userDrawn="1"/>
          </p:nvSpPr>
          <p:spPr>
            <a:xfrm>
              <a:off x="17183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5" name="object 226"/>
            <p:cNvSpPr/>
            <p:nvPr userDrawn="1"/>
          </p:nvSpPr>
          <p:spPr>
            <a:xfrm>
              <a:off x="163601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6" name="object 227"/>
            <p:cNvSpPr/>
            <p:nvPr userDrawn="1"/>
          </p:nvSpPr>
          <p:spPr>
            <a:xfrm>
              <a:off x="155363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7" name="object 228"/>
            <p:cNvSpPr/>
            <p:nvPr userDrawn="1"/>
          </p:nvSpPr>
          <p:spPr>
            <a:xfrm>
              <a:off x="146858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8" name="object 229"/>
            <p:cNvSpPr/>
            <p:nvPr userDrawn="1"/>
          </p:nvSpPr>
          <p:spPr>
            <a:xfrm>
              <a:off x="138622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9" name="object 230"/>
            <p:cNvSpPr/>
            <p:nvPr userDrawn="1"/>
          </p:nvSpPr>
          <p:spPr>
            <a:xfrm>
              <a:off x="1303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0" name="object 231"/>
            <p:cNvSpPr/>
            <p:nvPr userDrawn="1"/>
          </p:nvSpPr>
          <p:spPr>
            <a:xfrm>
              <a:off x="122148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1" name="object 232"/>
            <p:cNvSpPr/>
            <p:nvPr userDrawn="1"/>
          </p:nvSpPr>
          <p:spPr>
            <a:xfrm>
              <a:off x="113912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22" name="object 233"/>
            <p:cNvSpPr/>
            <p:nvPr userDrawn="1"/>
          </p:nvSpPr>
          <p:spPr>
            <a:xfrm>
              <a:off x="105675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3" name="object 234"/>
            <p:cNvSpPr/>
            <p:nvPr userDrawn="1"/>
          </p:nvSpPr>
          <p:spPr>
            <a:xfrm>
              <a:off x="97439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4" name="object 235"/>
            <p:cNvSpPr/>
            <p:nvPr userDrawn="1"/>
          </p:nvSpPr>
          <p:spPr>
            <a:xfrm>
              <a:off x="89202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5" name="object 236"/>
            <p:cNvSpPr/>
            <p:nvPr userDrawn="1"/>
          </p:nvSpPr>
          <p:spPr>
            <a:xfrm>
              <a:off x="80966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6" name="object 237"/>
            <p:cNvSpPr/>
            <p:nvPr userDrawn="1"/>
          </p:nvSpPr>
          <p:spPr>
            <a:xfrm>
              <a:off x="72729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7" name="object 238"/>
            <p:cNvSpPr/>
            <p:nvPr userDrawn="1"/>
          </p:nvSpPr>
          <p:spPr>
            <a:xfrm>
              <a:off x="64491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8" name="object 239"/>
            <p:cNvSpPr/>
            <p:nvPr userDrawn="1"/>
          </p:nvSpPr>
          <p:spPr>
            <a:xfrm>
              <a:off x="56256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9" name="object 240"/>
            <p:cNvSpPr/>
            <p:nvPr userDrawn="1"/>
          </p:nvSpPr>
          <p:spPr>
            <a:xfrm>
              <a:off x="48020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0" name="object 241"/>
            <p:cNvSpPr/>
            <p:nvPr userDrawn="1"/>
          </p:nvSpPr>
          <p:spPr>
            <a:xfrm>
              <a:off x="39784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1" name="object 242"/>
            <p:cNvSpPr/>
            <p:nvPr userDrawn="1"/>
          </p:nvSpPr>
          <p:spPr>
            <a:xfrm>
              <a:off x="31548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2" name="object 243"/>
            <p:cNvSpPr/>
            <p:nvPr userDrawn="1"/>
          </p:nvSpPr>
          <p:spPr>
            <a:xfrm>
              <a:off x="23310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3" name="object 244"/>
            <p:cNvSpPr/>
            <p:nvPr userDrawn="1"/>
          </p:nvSpPr>
          <p:spPr>
            <a:xfrm>
              <a:off x="15075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4" name="object 245"/>
            <p:cNvSpPr/>
            <p:nvPr userDrawn="1"/>
          </p:nvSpPr>
          <p:spPr>
            <a:xfrm>
              <a:off x="6837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5" name="object 246"/>
            <p:cNvSpPr/>
            <p:nvPr userDrawn="1"/>
          </p:nvSpPr>
          <p:spPr>
            <a:xfrm>
              <a:off x="0" y="5393250"/>
              <a:ext cx="103505" cy="189230"/>
            </a:xfrm>
            <a:custGeom>
              <a:avLst/>
              <a:gdLst/>
              <a:ahLst/>
              <a:cxnLst/>
              <a:rect l="l" t="t" r="r" b="b"/>
              <a:pathLst>
                <a:path w="103505" h="189229">
                  <a:moveTo>
                    <a:pt x="102912" y="189161"/>
                  </a:moveTo>
                  <a:lnTo>
                    <a:pt x="0" y="0"/>
                  </a:lnTo>
                </a:path>
              </a:pathLst>
            </a:custGeom>
            <a:ln w="10261">
              <a:solidFill>
                <a:srgbClr val="010202"/>
              </a:solidFill>
            </a:ln>
          </p:spPr>
          <p:txBody>
            <a:bodyPr wrap="square" lIns="0" tIns="0" rIns="0" bIns="0" rtlCol="0"/>
            <a:lstStyle/>
            <a:p>
              <a:endParaRPr/>
            </a:p>
          </p:txBody>
        </p:sp>
        <p:sp>
          <p:nvSpPr>
            <p:cNvPr id="236" name="object 247"/>
            <p:cNvSpPr/>
            <p:nvPr userDrawn="1"/>
          </p:nvSpPr>
          <p:spPr>
            <a:xfrm>
              <a:off x="0" y="5544634"/>
              <a:ext cx="20955" cy="38100"/>
            </a:xfrm>
            <a:custGeom>
              <a:avLst/>
              <a:gdLst/>
              <a:ahLst/>
              <a:cxnLst/>
              <a:rect l="l" t="t" r="r" b="b"/>
              <a:pathLst>
                <a:path w="20955" h="38100">
                  <a:moveTo>
                    <a:pt x="20553" y="37778"/>
                  </a:moveTo>
                  <a:lnTo>
                    <a:pt x="0" y="0"/>
                  </a:lnTo>
                </a:path>
              </a:pathLst>
            </a:custGeom>
            <a:ln w="10261">
              <a:solidFill>
                <a:srgbClr val="010202"/>
              </a:solidFill>
            </a:ln>
          </p:spPr>
          <p:txBody>
            <a:bodyPr wrap="square" lIns="0" tIns="0" rIns="0" bIns="0" rtlCol="0"/>
            <a:lstStyle/>
            <a:p>
              <a:endParaRPr/>
            </a:p>
          </p:txBody>
        </p:sp>
      </p:grpSp>
      <p:sp>
        <p:nvSpPr>
          <p:cNvPr id="9" name="Campus Gold Bar"/>
          <p:cNvSpPr/>
          <p:nvPr userDrawn="1"/>
        </p:nvSpPr>
        <p:spPr>
          <a:xfrm>
            <a:off x="1281113" y="1517953"/>
            <a:ext cx="102809" cy="24978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cNvSpPr>
            <a:spLocks noGrp="1"/>
          </p:cNvSpPr>
          <p:nvPr>
            <p:ph type="title" hasCustomPrompt="1"/>
          </p:nvPr>
        </p:nvSpPr>
        <p:spPr>
          <a:xfrm>
            <a:off x="1683099" y="2763107"/>
            <a:ext cx="6305496" cy="1295191"/>
          </a:xfrm>
        </p:spPr>
        <p:txBody>
          <a:bodyPr lIns="0" tIns="0" rIns="0" bIns="0">
            <a:noAutofit/>
          </a:bodyPr>
          <a:lstStyle>
            <a:lvl1pPr algn="l">
              <a:lnSpc>
                <a:spcPts val="6000"/>
              </a:lnSpc>
              <a:defRPr sz="6000" cap="all" baseline="0">
                <a:solidFill>
                  <a:schemeClr val="bg1"/>
                </a:solidFill>
                <a:latin typeface="Impact" charset="0"/>
              </a:defRPr>
            </a:lvl1pPr>
          </a:lstStyle>
          <a:p>
            <a:r>
              <a:rPr lang="en-US" dirty="0"/>
              <a:t>Title Slide Impact </a:t>
            </a:r>
            <a:br>
              <a:rPr lang="en-US" dirty="0"/>
            </a:br>
            <a:r>
              <a:rPr lang="en-US" dirty="0"/>
              <a:t>Regular 60 point</a:t>
            </a:r>
          </a:p>
        </p:txBody>
      </p:sp>
      <p:sp>
        <p:nvSpPr>
          <p:cNvPr id="12" name="Footer"/>
          <p:cNvSpPr>
            <a:spLocks noGrp="1"/>
          </p:cNvSpPr>
          <p:nvPr>
            <p:ph type="body" sz="quarter" idx="14" hasCustomPrompt="1"/>
          </p:nvPr>
        </p:nvSpPr>
        <p:spPr>
          <a:xfrm>
            <a:off x="1689630" y="6143098"/>
            <a:ext cx="4575703" cy="401635"/>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point</a:t>
            </a:r>
          </a:p>
          <a:p>
            <a:pPr lvl="0"/>
            <a:r>
              <a:rPr lang="en-US" dirty="0"/>
              <a:t>Month, Day, Year</a:t>
            </a:r>
          </a:p>
        </p:txBody>
      </p:sp>
      <p:pic>
        <p:nvPicPr>
          <p:cNvPr id="237"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52287"/>
            <a:ext cx="1424421" cy="442115"/>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orient="horz" pos="81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hree-Graphic Slide-Small Picture">
    <p:spTree>
      <p:nvGrpSpPr>
        <p:cNvPr id="1" name=""/>
        <p:cNvGrpSpPr/>
        <p:nvPr/>
      </p:nvGrpSpPr>
      <p:grpSpPr>
        <a:xfrm>
          <a:off x="0" y="0"/>
          <a:ext cx="0" cy="0"/>
          <a:chOff x="0" y="0"/>
          <a:chExt cx="0" cy="0"/>
        </a:xfrm>
      </p:grpSpPr>
      <p:sp>
        <p:nvSpPr>
          <p:cNvPr id="11" name="Black Bar"/>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Bell Tower Brick Bar"/>
          <p:cNvSpPr/>
          <p:nvPr userDrawn="1"/>
        </p:nvSpPr>
        <p:spPr>
          <a:xfrm>
            <a:off x="701147" y="0"/>
            <a:ext cx="70378"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Three Title"/>
          <p:cNvSpPr>
            <a:spLocks noGrp="1"/>
          </p:cNvSpPr>
          <p:nvPr>
            <p:ph type="title" hasCustomPrompt="1"/>
          </p:nvPr>
        </p:nvSpPr>
        <p:spPr>
          <a:xfrm>
            <a:off x="1133475" y="602584"/>
            <a:ext cx="6926263" cy="520168"/>
          </a:xfrm>
        </p:spPr>
        <p:txBody>
          <a:bodyPr lIns="0" tIns="0" rIns="0" bIns="0" anchor="t" anchorCtr="0">
            <a:noAutofit/>
          </a:bodyPr>
          <a:lstStyle>
            <a:lvl1pPr algn="l">
              <a:defRPr sz="3000" baseline="0">
                <a:solidFill>
                  <a:schemeClr val="bg1"/>
                </a:solidFill>
                <a:latin typeface="Impact"/>
              </a:defRPr>
            </a:lvl1pPr>
          </a:lstStyle>
          <a:p>
            <a:r>
              <a:rPr lang="en-US" dirty="0"/>
              <a:t>Section Three Title Impact Regular 30 Point</a:t>
            </a:r>
          </a:p>
        </p:txBody>
      </p:sp>
      <p:sp>
        <p:nvSpPr>
          <p:cNvPr id="9" name="Picture" descr="Description of Picture"/>
          <p:cNvSpPr>
            <a:spLocks noGrp="1"/>
          </p:cNvSpPr>
          <p:nvPr>
            <p:ph type="pic" sz="quarter" idx="10" hasCustomPrompt="1"/>
          </p:nvPr>
        </p:nvSpPr>
        <p:spPr>
          <a:xfrm>
            <a:off x="1134534" y="1657350"/>
            <a:ext cx="3056466" cy="2938462"/>
          </a:xfrm>
        </p:spPr>
        <p:txBody>
          <a:bodyPr anchor="ctr" anchorCtr="1"/>
          <a:lstStyle>
            <a:lvl1pPr marL="0" indent="0" algn="ctr">
              <a:buFontTx/>
              <a:buNone/>
              <a:defRPr/>
            </a:lvl1pPr>
          </a:lstStyle>
          <a:p>
            <a:r>
              <a:rPr lang="en-US" dirty="0"/>
              <a:t>Place Picture Here</a:t>
            </a:r>
          </a:p>
        </p:txBody>
      </p:sp>
      <p:sp>
        <p:nvSpPr>
          <p:cNvPr id="3" name="Subhead"/>
          <p:cNvSpPr>
            <a:spLocks noGrp="1"/>
          </p:cNvSpPr>
          <p:nvPr>
            <p:ph type="body" idx="1" hasCustomPrompt="1"/>
          </p:nvPr>
        </p:nvSpPr>
        <p:spPr>
          <a:xfrm>
            <a:off x="4563534" y="1611846"/>
            <a:ext cx="3736950" cy="422518"/>
          </a:xfrm>
        </p:spPr>
        <p:txBody>
          <a:bodyPr lIns="0" tIns="0" rIns="0" bIns="0" anchor="t" anchorCtr="0">
            <a:noAutofit/>
          </a:bodyPr>
          <a:lstStyle>
            <a:lvl1pPr marL="0" indent="0">
              <a:spcBef>
                <a:spcPts val="0"/>
              </a:spcBef>
              <a:buNone/>
              <a:defRPr sz="2400" b="1" baseline="0">
                <a:solidFill>
                  <a:schemeClr val="accent5"/>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Subhd</a:t>
            </a:r>
            <a:r>
              <a:rPr lang="en-US" dirty="0"/>
              <a:t> Impact </a:t>
            </a:r>
            <a:r>
              <a:rPr lang="en-US" dirty="0" err="1"/>
              <a:t>Reg</a:t>
            </a:r>
            <a:r>
              <a:rPr lang="en-US" dirty="0"/>
              <a:t> 24 </a:t>
            </a:r>
            <a:r>
              <a:rPr lang="en-US" dirty="0" err="1"/>
              <a:t>pt</a:t>
            </a:r>
            <a:r>
              <a:rPr lang="en-US" dirty="0"/>
              <a:t> Brick</a:t>
            </a:r>
          </a:p>
        </p:txBody>
      </p:sp>
      <p:sp>
        <p:nvSpPr>
          <p:cNvPr id="4" name="Body Text"/>
          <p:cNvSpPr>
            <a:spLocks noGrp="1"/>
          </p:cNvSpPr>
          <p:nvPr>
            <p:ph sz="half" idx="2" hasCustomPrompt="1"/>
          </p:nvPr>
        </p:nvSpPr>
        <p:spPr>
          <a:xfrm>
            <a:off x="4563534" y="2259013"/>
            <a:ext cx="3496204"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point. Keep it short with bite-size chunks of information.</a:t>
            </a:r>
          </a:p>
          <a:p>
            <a:pPr lvl="0"/>
            <a:endParaRPr lang="en-US" dirty="0"/>
          </a:p>
          <a:p>
            <a:pPr lvl="0"/>
            <a:r>
              <a:rPr lang="en-US" dirty="0"/>
              <a:t>Bulleted copy. Arial Regular 18 point.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point.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lvl="0"/>
            <a:endParaRPr lang="en-US" dirty="0"/>
          </a:p>
        </p:txBody>
      </p:sp>
      <p:sp>
        <p:nvSpPr>
          <p:cNvPr id="5" name="Footer"/>
          <p:cNvSpPr>
            <a:spLocks noGrp="1"/>
          </p:cNvSpPr>
          <p:nvPr>
            <p:ph type="body" sz="quarter" idx="3" hasCustomPrompt="1"/>
          </p:nvPr>
        </p:nvSpPr>
        <p:spPr>
          <a:xfrm>
            <a:off x="1141093" y="6155286"/>
            <a:ext cx="5046662" cy="228335"/>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College/Dept. Arial Regular 12 point</a:t>
            </a:r>
          </a:p>
        </p:txBody>
      </p:sp>
      <p:pic>
        <p:nvPicPr>
          <p:cNvPr id="13"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29959"/>
            <a:ext cx="1424421" cy="442115"/>
          </a:xfrm>
          <a:prstGeom prst="rect">
            <a:avLst/>
          </a:prstGeom>
        </p:spPr>
      </p:pic>
      <p:grpSp>
        <p:nvGrpSpPr>
          <p:cNvPr id="14" name="Lines"/>
          <p:cNvGrpSpPr/>
          <p:nvPr userDrawn="1"/>
        </p:nvGrpSpPr>
        <p:grpSpPr>
          <a:xfrm>
            <a:off x="1143000" y="6632575"/>
            <a:ext cx="8001578" cy="228752"/>
            <a:chOff x="1143000" y="6629400"/>
            <a:chExt cx="8001578" cy="228752"/>
          </a:xfrm>
        </p:grpSpPr>
        <p:sp>
          <p:nvSpPr>
            <p:cNvPr id="15"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6"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7"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8"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9"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0"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1"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2"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3"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4"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5"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6"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7"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8"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9"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0"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1"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3"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4"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5"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6"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7"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8"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9"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0"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2"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3"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4"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5"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6"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7"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8"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9"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0"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1"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2"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3"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4"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6"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7"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8"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9"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0"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1"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3"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4"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5"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6"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7"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8"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9"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0"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1"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2"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3"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4"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5"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6"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7"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8"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9"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0"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1"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2"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3"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4"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5"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6"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7"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8"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9"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0"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1"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2"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3"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4"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5"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6"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7"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8"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9"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0"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2"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3"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4"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6"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1"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2"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3"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4"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5"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6"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8"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9"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extLst>
      <p:ext uri="{BB962C8B-B14F-4D97-AF65-F5344CB8AC3E}">
        <p14:creationId xmlns:p14="http://schemas.microsoft.com/office/powerpoint/2010/main" val="15026244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hree-Graphic Slide-Chart">
    <p:spTree>
      <p:nvGrpSpPr>
        <p:cNvPr id="1" name=""/>
        <p:cNvGrpSpPr/>
        <p:nvPr/>
      </p:nvGrpSpPr>
      <p:grpSpPr>
        <a:xfrm>
          <a:off x="0" y="0"/>
          <a:ext cx="0" cy="0"/>
          <a:chOff x="0" y="0"/>
          <a:chExt cx="0" cy="0"/>
        </a:xfrm>
      </p:grpSpPr>
      <p:sp>
        <p:nvSpPr>
          <p:cNvPr id="7" name="Black Bar"/>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Bell Tower Brick Bar"/>
          <p:cNvSpPr/>
          <p:nvPr userDrawn="1"/>
        </p:nvSpPr>
        <p:spPr>
          <a:xfrm>
            <a:off x="701147" y="0"/>
            <a:ext cx="70378"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Three Title"/>
          <p:cNvSpPr>
            <a:spLocks noGrp="1"/>
          </p:cNvSpPr>
          <p:nvPr>
            <p:ph type="title" hasCustomPrompt="1"/>
          </p:nvPr>
        </p:nvSpPr>
        <p:spPr>
          <a:xfrm>
            <a:off x="1137877" y="599189"/>
            <a:ext cx="6921861" cy="531947"/>
          </a:xfrm>
        </p:spPr>
        <p:txBody>
          <a:bodyPr lIns="0" tIns="0" rIns="0" bIns="0" anchor="t" anchorCtr="0">
            <a:noAutofit/>
          </a:bodyPr>
          <a:lstStyle>
            <a:lvl1pPr algn="l">
              <a:defRPr sz="3000">
                <a:solidFill>
                  <a:schemeClr val="bg1"/>
                </a:solidFill>
                <a:latin typeface="Impact"/>
              </a:defRPr>
            </a:lvl1pPr>
          </a:lstStyle>
          <a:p>
            <a:r>
              <a:rPr lang="en-US" dirty="0"/>
              <a:t>Section Three Title Impact Regular 30 Point</a:t>
            </a:r>
          </a:p>
        </p:txBody>
      </p:sp>
      <p:sp>
        <p:nvSpPr>
          <p:cNvPr id="5" name="Chart" descr="Description of Chart"/>
          <p:cNvSpPr>
            <a:spLocks noGrp="1"/>
          </p:cNvSpPr>
          <p:nvPr>
            <p:ph type="chart" sz="quarter" idx="11" hasCustomPrompt="1"/>
          </p:nvPr>
        </p:nvSpPr>
        <p:spPr>
          <a:xfrm>
            <a:off x="1148292" y="1675642"/>
            <a:ext cx="3076575" cy="3206218"/>
          </a:xfrm>
        </p:spPr>
        <p:txBody>
          <a:bodyPr lIns="0" tIns="0" rIns="0" bIns="0" anchor="ctr" anchorCtr="1"/>
          <a:lstStyle>
            <a:lvl1pPr marL="0" indent="0" algn="ctr">
              <a:buFontTx/>
              <a:buNone/>
              <a:defRPr baseline="0">
                <a:latin typeface="Arial" charset="0"/>
              </a:defRPr>
            </a:lvl1pPr>
          </a:lstStyle>
          <a:p>
            <a:r>
              <a:rPr lang="en-US" dirty="0"/>
              <a:t>Place Chart Here</a:t>
            </a:r>
          </a:p>
        </p:txBody>
      </p:sp>
      <p:sp>
        <p:nvSpPr>
          <p:cNvPr id="10" name="Subhead"/>
          <p:cNvSpPr>
            <a:spLocks noGrp="1"/>
          </p:cNvSpPr>
          <p:nvPr>
            <p:ph type="body" idx="1" hasCustomPrompt="1"/>
          </p:nvPr>
        </p:nvSpPr>
        <p:spPr>
          <a:xfrm>
            <a:off x="4563535" y="1611847"/>
            <a:ext cx="3736950" cy="415428"/>
          </a:xfrm>
          <a:solidFill>
            <a:schemeClr val="bg1"/>
          </a:solidFill>
        </p:spPr>
        <p:txBody>
          <a:bodyPr lIns="0" tIns="0" rIns="0" bIns="0" anchor="t" anchorCtr="0">
            <a:noAutofit/>
          </a:bodyPr>
          <a:lstStyle>
            <a:lvl1pPr marL="0" indent="0">
              <a:spcBef>
                <a:spcPts val="0"/>
              </a:spcBef>
              <a:buNone/>
              <a:defRPr sz="2400" b="1" baseline="0">
                <a:solidFill>
                  <a:schemeClr val="accent5"/>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Subhd</a:t>
            </a:r>
            <a:r>
              <a:rPr lang="en-US" dirty="0"/>
              <a:t> Impact </a:t>
            </a:r>
            <a:r>
              <a:rPr lang="en-US" dirty="0" err="1"/>
              <a:t>Reg</a:t>
            </a:r>
            <a:r>
              <a:rPr lang="en-US" dirty="0"/>
              <a:t> 24 </a:t>
            </a:r>
            <a:r>
              <a:rPr lang="en-US" dirty="0" err="1"/>
              <a:t>pt</a:t>
            </a:r>
            <a:r>
              <a:rPr lang="en-US" dirty="0"/>
              <a:t> Brick</a:t>
            </a:r>
          </a:p>
        </p:txBody>
      </p:sp>
      <p:sp>
        <p:nvSpPr>
          <p:cNvPr id="14" name="Body Text"/>
          <p:cNvSpPr>
            <a:spLocks noGrp="1"/>
          </p:cNvSpPr>
          <p:nvPr>
            <p:ph sz="half" idx="2" hasCustomPrompt="1"/>
          </p:nvPr>
        </p:nvSpPr>
        <p:spPr>
          <a:xfrm>
            <a:off x="4563534" y="2259013"/>
            <a:ext cx="3496204"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point. Keep it short with bite-size chunks of information.</a:t>
            </a:r>
          </a:p>
          <a:p>
            <a:pPr lvl="0"/>
            <a:endParaRPr lang="en-US" dirty="0"/>
          </a:p>
          <a:p>
            <a:pPr lvl="0"/>
            <a:r>
              <a:rPr lang="en-US" dirty="0"/>
              <a:t>Bulleted copy. Arial Regular 18 point.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point. Keep it short with bite-size chunks of information.</a:t>
            </a:r>
          </a:p>
        </p:txBody>
      </p:sp>
      <p:sp>
        <p:nvSpPr>
          <p:cNvPr id="4" name="Footer"/>
          <p:cNvSpPr>
            <a:spLocks noGrp="1"/>
          </p:cNvSpPr>
          <p:nvPr>
            <p:ph type="body" sz="quarter" idx="10" hasCustomPrompt="1"/>
          </p:nvPr>
        </p:nvSpPr>
        <p:spPr>
          <a:xfrm>
            <a:off x="1139825" y="6155003"/>
            <a:ext cx="5023908" cy="245797"/>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a:t>College/Dept. Arial Regular 12 point</a:t>
            </a:r>
          </a:p>
        </p:txBody>
      </p:sp>
      <p:pic>
        <p:nvPicPr>
          <p:cNvPr id="11"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29959"/>
            <a:ext cx="1424421" cy="442115"/>
          </a:xfrm>
          <a:prstGeom prst="rect">
            <a:avLst/>
          </a:prstGeom>
        </p:spPr>
      </p:pic>
      <p:grpSp>
        <p:nvGrpSpPr>
          <p:cNvPr id="12" name="Lines"/>
          <p:cNvGrpSpPr/>
          <p:nvPr userDrawn="1"/>
        </p:nvGrpSpPr>
        <p:grpSpPr>
          <a:xfrm>
            <a:off x="1143000" y="6632575"/>
            <a:ext cx="8001578" cy="228752"/>
            <a:chOff x="1143000" y="6629400"/>
            <a:chExt cx="8001578" cy="228752"/>
          </a:xfrm>
        </p:grpSpPr>
        <p:sp>
          <p:nvSpPr>
            <p:cNvPr id="13"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5"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6"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7"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8"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9"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0"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1"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2"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3"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4"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5"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6"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7"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8"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9"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0"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1"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3"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4"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5"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6"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7"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8"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9"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0"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2"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3"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4"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5"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6"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7"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8"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9"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0"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1"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2"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3"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4"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6"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7"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8"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9"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0"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1"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3"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4"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5"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6"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7"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8"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9"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0"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1"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2"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3"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4"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5"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6"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7"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8"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9"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0"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1"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2"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3"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4"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5"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6"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7"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8"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9"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0"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1"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2"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3"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4"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5"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6"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7"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8"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9"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0"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2"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3"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4"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6"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1"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2"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3"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4"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5"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6"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8"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extLst>
      <p:ext uri="{BB962C8B-B14F-4D97-AF65-F5344CB8AC3E}">
        <p14:creationId xmlns:p14="http://schemas.microsoft.com/office/powerpoint/2010/main" val="12120521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hree-Graphic Slide-Large Picture">
    <p:spTree>
      <p:nvGrpSpPr>
        <p:cNvPr id="1" name=""/>
        <p:cNvGrpSpPr/>
        <p:nvPr/>
      </p:nvGrpSpPr>
      <p:grpSpPr>
        <a:xfrm>
          <a:off x="0" y="0"/>
          <a:ext cx="0" cy="0"/>
          <a:chOff x="0" y="0"/>
          <a:chExt cx="0" cy="0"/>
        </a:xfrm>
      </p:grpSpPr>
      <p:sp>
        <p:nvSpPr>
          <p:cNvPr id="6" name="Bell Tower Brick Bar 1"/>
          <p:cNvSpPr/>
          <p:nvPr userDrawn="1"/>
        </p:nvSpPr>
        <p:spPr>
          <a:xfrm>
            <a:off x="0" y="0"/>
            <a:ext cx="9144000" cy="568325"/>
          </a:xfrm>
          <a:prstGeom prst="rect">
            <a:avLst/>
          </a:prstGeom>
          <a:solidFill>
            <a:schemeClr val="accent5"/>
          </a:solidFill>
          <a:ln>
            <a:solidFill>
              <a:schemeClr val="accent5"/>
            </a:solidFill>
          </a:ln>
          <a:effectLst>
            <a:outerShdw blurRad="40005" dist="22860" dir="5400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solidFill>
            </a:endParaRPr>
          </a:p>
        </p:txBody>
      </p:sp>
      <p:sp>
        <p:nvSpPr>
          <p:cNvPr id="7" name="Bell Tower Brick Bar 2"/>
          <p:cNvSpPr/>
          <p:nvPr userDrawn="1"/>
        </p:nvSpPr>
        <p:spPr>
          <a:xfrm>
            <a:off x="0" y="5254625"/>
            <a:ext cx="9144000" cy="160337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solidFill>
            </a:endParaRPr>
          </a:p>
        </p:txBody>
      </p:sp>
      <p:sp>
        <p:nvSpPr>
          <p:cNvPr id="8" name="Black Bar"/>
          <p:cNvSpPr/>
          <p:nvPr userDrawn="1"/>
        </p:nvSpPr>
        <p:spPr>
          <a:xfrm>
            <a:off x="701146" y="5496245"/>
            <a:ext cx="73553"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descr="Description of Picture"/>
          <p:cNvSpPr>
            <a:spLocks noGrp="1"/>
          </p:cNvSpPr>
          <p:nvPr>
            <p:ph type="pic" sz="quarter" idx="10" hasCustomPrompt="1"/>
          </p:nvPr>
        </p:nvSpPr>
        <p:spPr>
          <a:xfrm>
            <a:off x="0" y="562073"/>
            <a:ext cx="9144000" cy="4676775"/>
          </a:xfrm>
          <a:ln>
            <a:noFill/>
          </a:ln>
        </p:spPr>
        <p:txBody>
          <a:bodyPr anchor="ctr" anchorCtr="1"/>
          <a:lstStyle>
            <a:lvl1pPr marL="0" indent="0" algn="ctr">
              <a:buFontTx/>
              <a:buNone/>
              <a:defRPr>
                <a:latin typeface="Arial"/>
              </a:defRPr>
            </a:lvl1pPr>
          </a:lstStyle>
          <a:p>
            <a:r>
              <a:rPr lang="en-US" dirty="0"/>
              <a:t>Place Picture Here</a:t>
            </a:r>
          </a:p>
        </p:txBody>
      </p:sp>
      <p:sp>
        <p:nvSpPr>
          <p:cNvPr id="4" name="Picture Caption"/>
          <p:cNvSpPr>
            <a:spLocks noGrp="1"/>
          </p:cNvSpPr>
          <p:nvPr>
            <p:ph type="body" sz="quarter" idx="11" hasCustomPrompt="1"/>
          </p:nvPr>
        </p:nvSpPr>
        <p:spPr>
          <a:xfrm>
            <a:off x="1033463" y="5646212"/>
            <a:ext cx="7280804" cy="949321"/>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a:solidFill>
                  <a:schemeClr val="bg1">
                    <a:lumMod val="95000"/>
                  </a:schemeClr>
                </a:solidFill>
                <a:latin typeface=""/>
              </a:rPr>
              <a:t>Picture caption. Arial</a:t>
            </a:r>
            <a:r>
              <a:rPr lang="en-US" b="1" i="0" baseline="0" dirty="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a:solidFill>
                <a:schemeClr val="bg1">
                  <a:lumMod val="95000"/>
                </a:schemeClr>
              </a:solidFill>
              <a:latin typeface=""/>
            </a:endParaRPr>
          </a:p>
        </p:txBody>
      </p:sp>
    </p:spTree>
    <p:extLst>
      <p:ext uri="{BB962C8B-B14F-4D97-AF65-F5344CB8AC3E}">
        <p14:creationId xmlns:p14="http://schemas.microsoft.com/office/powerpoint/2010/main" val="17076691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hree-Proof Point Slide">
    <p:spTree>
      <p:nvGrpSpPr>
        <p:cNvPr id="1" name=""/>
        <p:cNvGrpSpPr/>
        <p:nvPr/>
      </p:nvGrpSpPr>
      <p:grpSpPr>
        <a:xfrm>
          <a:off x="0" y="0"/>
          <a:ext cx="0" cy="0"/>
          <a:chOff x="0" y="0"/>
          <a:chExt cx="0" cy="0"/>
        </a:xfrm>
      </p:grpSpPr>
      <p:sp>
        <p:nvSpPr>
          <p:cNvPr id="10" name="Bell Tower Brick Background"/>
          <p:cNvSpPr/>
          <p:nvPr userDrawn="1"/>
        </p:nvSpPr>
        <p:spPr>
          <a:xfrm>
            <a:off x="0" y="1131888"/>
            <a:ext cx="9144000" cy="5726112"/>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solidFill>
            </a:endParaRPr>
          </a:p>
        </p:txBody>
      </p:sp>
      <p:sp>
        <p:nvSpPr>
          <p:cNvPr id="8" name="Black Bar 1"/>
          <p:cNvSpPr/>
          <p:nvPr userDrawn="1"/>
        </p:nvSpPr>
        <p:spPr>
          <a:xfrm>
            <a:off x="0" y="0"/>
            <a:ext cx="9144000" cy="1133475"/>
          </a:xfrm>
          <a:prstGeom prst="rect">
            <a:avLst/>
          </a:prstGeom>
          <a:solidFill>
            <a:schemeClr val="tx1"/>
          </a:solidFill>
          <a:ln>
            <a:noFill/>
          </a:ln>
          <a:effectLst>
            <a:outerShdw blurRad="40005" dist="22860" dir="5400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Black Bar 2"/>
          <p:cNvSpPr/>
          <p:nvPr userDrawn="1"/>
        </p:nvSpPr>
        <p:spPr>
          <a:xfrm>
            <a:off x="1148822" y="1693862"/>
            <a:ext cx="78845"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Three Title"/>
          <p:cNvSpPr>
            <a:spLocks noGrp="1"/>
          </p:cNvSpPr>
          <p:nvPr>
            <p:ph type="title" hasCustomPrompt="1"/>
          </p:nvPr>
        </p:nvSpPr>
        <p:spPr>
          <a:xfrm>
            <a:off x="1140355" y="600077"/>
            <a:ext cx="6947478" cy="527940"/>
          </a:xfrm>
          <a:noFill/>
        </p:spPr>
        <p:txBody>
          <a:bodyPr lIns="0" tIns="0" rIns="0" bIns="0" anchor="t" anchorCtr="0">
            <a:noAutofit/>
          </a:bodyPr>
          <a:lstStyle>
            <a:lvl1pPr algn="l">
              <a:defRPr sz="3000" b="0" i="0" baseline="0">
                <a:solidFill>
                  <a:schemeClr val="bg1"/>
                </a:solidFill>
                <a:latin typeface="Impact"/>
              </a:defRPr>
            </a:lvl1pPr>
          </a:lstStyle>
          <a:p>
            <a:r>
              <a:rPr lang="en-US" dirty="0"/>
              <a:t>Section Three Title Impact Regular 30 Point</a:t>
            </a:r>
          </a:p>
        </p:txBody>
      </p:sp>
      <p:sp>
        <p:nvSpPr>
          <p:cNvPr id="14" name="Proof Point Text 1"/>
          <p:cNvSpPr>
            <a:spLocks noGrp="1"/>
          </p:cNvSpPr>
          <p:nvPr>
            <p:ph type="body" sz="quarter" idx="13" hasCustomPrompt="1"/>
          </p:nvPr>
        </p:nvSpPr>
        <p:spPr>
          <a:xfrm>
            <a:off x="1467267" y="1862668"/>
            <a:ext cx="5596995" cy="1219200"/>
          </a:xfrm>
        </p:spPr>
        <p:txBody>
          <a:bodyPr lIns="0" tIns="0" rIns="0" bIns="0">
            <a:noAutofit/>
          </a:bodyPr>
          <a:lstStyle>
            <a:lvl1pPr marL="0" indent="0">
              <a:spcBef>
                <a:spcPts val="0"/>
              </a:spcBef>
              <a:buFontTx/>
              <a:buNone/>
              <a:defRPr sz="8500" cap="all">
                <a:latin typeface="Impact"/>
              </a:defRPr>
            </a:lvl1pPr>
          </a:lstStyle>
          <a:p>
            <a:pPr lvl="0"/>
            <a:r>
              <a:rPr lang="en-US" dirty="0"/>
              <a:t>Proof Point</a:t>
            </a:r>
          </a:p>
        </p:txBody>
      </p:sp>
      <p:sp>
        <p:nvSpPr>
          <p:cNvPr id="16" name="Proof Point Text 2"/>
          <p:cNvSpPr>
            <a:spLocks noGrp="1"/>
          </p:cNvSpPr>
          <p:nvPr>
            <p:ph type="body" sz="quarter" idx="14" hasCustomPrompt="1"/>
          </p:nvPr>
        </p:nvSpPr>
        <p:spPr>
          <a:xfrm>
            <a:off x="1470025" y="3081338"/>
            <a:ext cx="5599642" cy="725318"/>
          </a:xfrm>
        </p:spPr>
        <p:txBody>
          <a:bodyPr lIns="0" tIns="0" rIns="0" bIns="0">
            <a:noAutofit/>
          </a:bodyPr>
          <a:lstStyle>
            <a:lvl1pPr marL="0" indent="0">
              <a:spcBef>
                <a:spcPts val="0"/>
              </a:spcBef>
              <a:buFontTx/>
              <a:buNone/>
              <a:defRPr sz="5200" cap="all">
                <a:latin typeface="Impact"/>
              </a:defRPr>
            </a:lvl1pPr>
          </a:lstStyle>
          <a:p>
            <a:pPr lvl="0"/>
            <a:r>
              <a:rPr lang="en-US" dirty="0"/>
              <a:t>Or Statistic</a:t>
            </a:r>
          </a:p>
        </p:txBody>
      </p:sp>
      <p:sp>
        <p:nvSpPr>
          <p:cNvPr id="18" name="Proof Point Text 3"/>
          <p:cNvSpPr>
            <a:spLocks noGrp="1"/>
          </p:cNvSpPr>
          <p:nvPr>
            <p:ph type="body" sz="quarter" idx="15" hasCustomPrompt="1"/>
          </p:nvPr>
        </p:nvSpPr>
        <p:spPr>
          <a:xfrm>
            <a:off x="1470025" y="3810528"/>
            <a:ext cx="504666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a:t>Goes Here</a:t>
            </a:r>
          </a:p>
        </p:txBody>
      </p:sp>
      <p:sp>
        <p:nvSpPr>
          <p:cNvPr id="20" name="Footer"/>
          <p:cNvSpPr>
            <a:spLocks noGrp="1"/>
          </p:cNvSpPr>
          <p:nvPr>
            <p:ph type="body" sz="quarter" idx="16" hasCustomPrompt="1"/>
          </p:nvPr>
        </p:nvSpPr>
        <p:spPr>
          <a:xfrm>
            <a:off x="1148293" y="6154737"/>
            <a:ext cx="5125508" cy="271463"/>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32" name="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87001" y="6041962"/>
            <a:ext cx="1437841" cy="430754"/>
          </a:xfrm>
          <a:prstGeom prst="rect">
            <a:avLst/>
          </a:prstGeom>
        </p:spPr>
      </p:pic>
      <p:grpSp>
        <p:nvGrpSpPr>
          <p:cNvPr id="12" name="Lines"/>
          <p:cNvGrpSpPr/>
          <p:nvPr userDrawn="1"/>
        </p:nvGrpSpPr>
        <p:grpSpPr>
          <a:xfrm>
            <a:off x="1143000" y="6631955"/>
            <a:ext cx="8001578" cy="228752"/>
            <a:chOff x="1143000" y="6629400"/>
            <a:chExt cx="8001578" cy="228752"/>
          </a:xfrm>
        </p:grpSpPr>
        <p:sp>
          <p:nvSpPr>
            <p:cNvPr id="13"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5"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7"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9"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1"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2"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3"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4"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5"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6"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7"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8"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9"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0"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1"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3"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4"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5"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6"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7"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8"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9"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0"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2"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3"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4"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5"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6"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7"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8"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9"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0"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1"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2"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3"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4"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6"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7"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8"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9"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0"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1"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3"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4"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5"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6"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7"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8"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9"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0"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1"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2"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3"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4"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5"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6"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7"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8"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9"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0"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1"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2"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3"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4"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5"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6"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7"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8"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9"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0"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1"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2"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3"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4"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5"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6"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7"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8"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9"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0"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2"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3"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4"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6"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1"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2"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3"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4"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5"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6"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8"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9"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30"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31"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extLst>
      <p:ext uri="{BB962C8B-B14F-4D97-AF65-F5344CB8AC3E}">
        <p14:creationId xmlns:p14="http://schemas.microsoft.com/office/powerpoint/2010/main" val="1306196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Four-Title Slide">
    <p:spTree>
      <p:nvGrpSpPr>
        <p:cNvPr id="1" name=""/>
        <p:cNvGrpSpPr/>
        <p:nvPr/>
      </p:nvGrpSpPr>
      <p:grpSpPr>
        <a:xfrm>
          <a:off x="0" y="0"/>
          <a:ext cx="0" cy="0"/>
          <a:chOff x="0" y="0"/>
          <a:chExt cx="0" cy="0"/>
        </a:xfrm>
      </p:grpSpPr>
      <p:grpSp>
        <p:nvGrpSpPr>
          <p:cNvPr id="7" name="Lines 1"/>
          <p:cNvGrpSpPr/>
          <p:nvPr userDrawn="1"/>
        </p:nvGrpSpPr>
        <p:grpSpPr>
          <a:xfrm>
            <a:off x="0" y="1301766"/>
            <a:ext cx="9144389" cy="215357"/>
            <a:chOff x="0" y="1307591"/>
            <a:chExt cx="9144389" cy="215357"/>
          </a:xfrm>
        </p:grpSpPr>
        <p:sp>
          <p:nvSpPr>
            <p:cNvPr id="11" name="object 23"/>
            <p:cNvSpPr/>
            <p:nvPr userDrawn="1"/>
          </p:nvSpPr>
          <p:spPr>
            <a:xfrm>
              <a:off x="9068189" y="1307591"/>
              <a:ext cx="76200" cy="139700"/>
            </a:xfrm>
            <a:custGeom>
              <a:avLst/>
              <a:gdLst/>
              <a:ahLst/>
              <a:cxnLst/>
              <a:rect l="l" t="t" r="r" b="b"/>
              <a:pathLst>
                <a:path w="76200" h="139700">
                  <a:moveTo>
                    <a:pt x="75810" y="139344"/>
                  </a:moveTo>
                  <a:lnTo>
                    <a:pt x="0" y="0"/>
                  </a:lnTo>
                </a:path>
              </a:pathLst>
            </a:custGeom>
            <a:ln w="10261">
              <a:solidFill>
                <a:srgbClr val="010202"/>
              </a:solidFill>
            </a:ln>
          </p:spPr>
          <p:txBody>
            <a:bodyPr wrap="square" lIns="0" tIns="0" rIns="0" bIns="0" rtlCol="0"/>
            <a:lstStyle/>
            <a:p>
              <a:endParaRPr/>
            </a:p>
          </p:txBody>
        </p:sp>
        <p:sp>
          <p:nvSpPr>
            <p:cNvPr id="13" name="object 24"/>
            <p:cNvSpPr/>
            <p:nvPr userDrawn="1"/>
          </p:nvSpPr>
          <p:spPr>
            <a:xfrm>
              <a:off x="898579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4" name="object 25"/>
            <p:cNvSpPr/>
            <p:nvPr userDrawn="1"/>
          </p:nvSpPr>
          <p:spPr>
            <a:xfrm>
              <a:off x="8903444"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15" name="object 26"/>
            <p:cNvSpPr/>
            <p:nvPr userDrawn="1"/>
          </p:nvSpPr>
          <p:spPr>
            <a:xfrm>
              <a:off x="882108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6" name="object 27"/>
            <p:cNvSpPr/>
            <p:nvPr userDrawn="1"/>
          </p:nvSpPr>
          <p:spPr>
            <a:xfrm>
              <a:off x="873872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7" name="object 28"/>
            <p:cNvSpPr/>
            <p:nvPr userDrawn="1"/>
          </p:nvSpPr>
          <p:spPr>
            <a:xfrm>
              <a:off x="865637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8" name="object 29"/>
            <p:cNvSpPr/>
            <p:nvPr userDrawn="1"/>
          </p:nvSpPr>
          <p:spPr>
            <a:xfrm>
              <a:off x="857398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9" name="object 30"/>
            <p:cNvSpPr/>
            <p:nvPr userDrawn="1"/>
          </p:nvSpPr>
          <p:spPr>
            <a:xfrm>
              <a:off x="8491617"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0" name="object 31"/>
            <p:cNvSpPr/>
            <p:nvPr userDrawn="1"/>
          </p:nvSpPr>
          <p:spPr>
            <a:xfrm>
              <a:off x="840924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1" name="object 32"/>
            <p:cNvSpPr/>
            <p:nvPr userDrawn="1"/>
          </p:nvSpPr>
          <p:spPr>
            <a:xfrm>
              <a:off x="832690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2" name="object 33"/>
            <p:cNvSpPr/>
            <p:nvPr userDrawn="1"/>
          </p:nvSpPr>
          <p:spPr>
            <a:xfrm>
              <a:off x="82445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3" name="object 34"/>
            <p:cNvSpPr/>
            <p:nvPr userDrawn="1"/>
          </p:nvSpPr>
          <p:spPr>
            <a:xfrm>
              <a:off x="816216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4" name="object 35"/>
            <p:cNvSpPr/>
            <p:nvPr userDrawn="1"/>
          </p:nvSpPr>
          <p:spPr>
            <a:xfrm>
              <a:off x="807981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5" name="object 36"/>
            <p:cNvSpPr/>
            <p:nvPr userDrawn="1"/>
          </p:nvSpPr>
          <p:spPr>
            <a:xfrm>
              <a:off x="799743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6" name="object 37"/>
            <p:cNvSpPr/>
            <p:nvPr userDrawn="1"/>
          </p:nvSpPr>
          <p:spPr>
            <a:xfrm>
              <a:off x="791508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7" name="object 38"/>
            <p:cNvSpPr/>
            <p:nvPr userDrawn="1"/>
          </p:nvSpPr>
          <p:spPr>
            <a:xfrm>
              <a:off x="783272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8" name="object 39"/>
            <p:cNvSpPr/>
            <p:nvPr userDrawn="1"/>
          </p:nvSpPr>
          <p:spPr>
            <a:xfrm>
              <a:off x="775033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9" name="object 40"/>
            <p:cNvSpPr/>
            <p:nvPr userDrawn="1"/>
          </p:nvSpPr>
          <p:spPr>
            <a:xfrm>
              <a:off x="766798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0" name="object 41"/>
            <p:cNvSpPr/>
            <p:nvPr userDrawn="1"/>
          </p:nvSpPr>
          <p:spPr>
            <a:xfrm>
              <a:off x="758561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1" name="object 42"/>
            <p:cNvSpPr/>
            <p:nvPr userDrawn="1"/>
          </p:nvSpPr>
          <p:spPr>
            <a:xfrm>
              <a:off x="750324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2" name="object 43"/>
            <p:cNvSpPr/>
            <p:nvPr userDrawn="1"/>
          </p:nvSpPr>
          <p:spPr>
            <a:xfrm>
              <a:off x="742090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3" name="object 44"/>
            <p:cNvSpPr/>
            <p:nvPr userDrawn="1"/>
          </p:nvSpPr>
          <p:spPr>
            <a:xfrm>
              <a:off x="733852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4" name="object 45"/>
            <p:cNvSpPr/>
            <p:nvPr userDrawn="1"/>
          </p:nvSpPr>
          <p:spPr>
            <a:xfrm>
              <a:off x="725617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5" name="object 46"/>
            <p:cNvSpPr/>
            <p:nvPr userDrawn="1"/>
          </p:nvSpPr>
          <p:spPr>
            <a:xfrm>
              <a:off x="717379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6" name="object 47"/>
            <p:cNvSpPr/>
            <p:nvPr userDrawn="1"/>
          </p:nvSpPr>
          <p:spPr>
            <a:xfrm>
              <a:off x="709142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7" name="object 48"/>
            <p:cNvSpPr/>
            <p:nvPr userDrawn="1"/>
          </p:nvSpPr>
          <p:spPr>
            <a:xfrm>
              <a:off x="700909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8" name="object 49"/>
            <p:cNvSpPr/>
            <p:nvPr userDrawn="1"/>
          </p:nvSpPr>
          <p:spPr>
            <a:xfrm>
              <a:off x="692668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9" name="object 50"/>
            <p:cNvSpPr/>
            <p:nvPr userDrawn="1"/>
          </p:nvSpPr>
          <p:spPr>
            <a:xfrm>
              <a:off x="684433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0" name="object 51"/>
            <p:cNvSpPr/>
            <p:nvPr userDrawn="1"/>
          </p:nvSpPr>
          <p:spPr>
            <a:xfrm>
              <a:off x="67619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1" name="object 52"/>
            <p:cNvSpPr/>
            <p:nvPr userDrawn="1"/>
          </p:nvSpPr>
          <p:spPr>
            <a:xfrm>
              <a:off x="667960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2" name="object 53"/>
            <p:cNvSpPr/>
            <p:nvPr userDrawn="1"/>
          </p:nvSpPr>
          <p:spPr>
            <a:xfrm>
              <a:off x="65972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3" name="object 54"/>
            <p:cNvSpPr/>
            <p:nvPr userDrawn="1"/>
          </p:nvSpPr>
          <p:spPr>
            <a:xfrm>
              <a:off x="65148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4" name="object 55"/>
            <p:cNvSpPr/>
            <p:nvPr userDrawn="1"/>
          </p:nvSpPr>
          <p:spPr>
            <a:xfrm>
              <a:off x="643251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5" name="object 56"/>
            <p:cNvSpPr/>
            <p:nvPr userDrawn="1"/>
          </p:nvSpPr>
          <p:spPr>
            <a:xfrm>
              <a:off x="634347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6" name="object 57"/>
            <p:cNvSpPr/>
            <p:nvPr userDrawn="1"/>
          </p:nvSpPr>
          <p:spPr>
            <a:xfrm>
              <a:off x="626112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7" name="object 58"/>
            <p:cNvSpPr/>
            <p:nvPr userDrawn="1"/>
          </p:nvSpPr>
          <p:spPr>
            <a:xfrm>
              <a:off x="6178748"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8" name="object 59"/>
            <p:cNvSpPr/>
            <p:nvPr userDrawn="1"/>
          </p:nvSpPr>
          <p:spPr>
            <a:xfrm>
              <a:off x="609639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9" name="object 60"/>
            <p:cNvSpPr/>
            <p:nvPr userDrawn="1"/>
          </p:nvSpPr>
          <p:spPr>
            <a:xfrm>
              <a:off x="601401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0" name="object 61"/>
            <p:cNvSpPr/>
            <p:nvPr userDrawn="1"/>
          </p:nvSpPr>
          <p:spPr>
            <a:xfrm>
              <a:off x="593165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1" name="object 62"/>
            <p:cNvSpPr/>
            <p:nvPr userDrawn="1"/>
          </p:nvSpPr>
          <p:spPr>
            <a:xfrm>
              <a:off x="5849298"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52" name="object 63"/>
            <p:cNvSpPr/>
            <p:nvPr userDrawn="1"/>
          </p:nvSpPr>
          <p:spPr>
            <a:xfrm>
              <a:off x="576692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53" name="object 64"/>
            <p:cNvSpPr/>
            <p:nvPr userDrawn="1"/>
          </p:nvSpPr>
          <p:spPr>
            <a:xfrm>
              <a:off x="568458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4" name="object 65"/>
            <p:cNvSpPr/>
            <p:nvPr userDrawn="1"/>
          </p:nvSpPr>
          <p:spPr>
            <a:xfrm>
              <a:off x="560220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5" name="object 66"/>
            <p:cNvSpPr/>
            <p:nvPr userDrawn="1"/>
          </p:nvSpPr>
          <p:spPr>
            <a:xfrm>
              <a:off x="55198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6" name="object 67"/>
            <p:cNvSpPr/>
            <p:nvPr userDrawn="1"/>
          </p:nvSpPr>
          <p:spPr>
            <a:xfrm>
              <a:off x="543748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7" name="object 68"/>
            <p:cNvSpPr/>
            <p:nvPr userDrawn="1"/>
          </p:nvSpPr>
          <p:spPr>
            <a:xfrm>
              <a:off x="535509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8" name="object 69"/>
            <p:cNvSpPr/>
            <p:nvPr userDrawn="1"/>
          </p:nvSpPr>
          <p:spPr>
            <a:xfrm>
              <a:off x="52727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9" name="object 70"/>
            <p:cNvSpPr/>
            <p:nvPr userDrawn="1"/>
          </p:nvSpPr>
          <p:spPr>
            <a:xfrm>
              <a:off x="519037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0" name="object 71"/>
            <p:cNvSpPr/>
            <p:nvPr userDrawn="1"/>
          </p:nvSpPr>
          <p:spPr>
            <a:xfrm>
              <a:off x="510799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1" name="object 72"/>
            <p:cNvSpPr/>
            <p:nvPr userDrawn="1"/>
          </p:nvSpPr>
          <p:spPr>
            <a:xfrm>
              <a:off x="502565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2" name="object 73"/>
            <p:cNvSpPr/>
            <p:nvPr userDrawn="1"/>
          </p:nvSpPr>
          <p:spPr>
            <a:xfrm>
              <a:off x="494328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3" name="object 74"/>
            <p:cNvSpPr/>
            <p:nvPr userDrawn="1"/>
          </p:nvSpPr>
          <p:spPr>
            <a:xfrm>
              <a:off x="486092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4" name="object 75"/>
            <p:cNvSpPr/>
            <p:nvPr userDrawn="1"/>
          </p:nvSpPr>
          <p:spPr>
            <a:xfrm>
              <a:off x="477856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5" name="object 76"/>
            <p:cNvSpPr/>
            <p:nvPr userDrawn="1"/>
          </p:nvSpPr>
          <p:spPr>
            <a:xfrm>
              <a:off x="469618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6" name="object 77"/>
            <p:cNvSpPr/>
            <p:nvPr userDrawn="1"/>
          </p:nvSpPr>
          <p:spPr>
            <a:xfrm>
              <a:off x="461382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7" name="object 78"/>
            <p:cNvSpPr/>
            <p:nvPr userDrawn="1"/>
          </p:nvSpPr>
          <p:spPr>
            <a:xfrm>
              <a:off x="4531452"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8" name="object 79"/>
            <p:cNvSpPr/>
            <p:nvPr userDrawn="1"/>
          </p:nvSpPr>
          <p:spPr>
            <a:xfrm>
              <a:off x="444911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9" name="object 80"/>
            <p:cNvSpPr/>
            <p:nvPr userDrawn="1"/>
          </p:nvSpPr>
          <p:spPr>
            <a:xfrm>
              <a:off x="43667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0" name="object 81"/>
            <p:cNvSpPr/>
            <p:nvPr userDrawn="1"/>
          </p:nvSpPr>
          <p:spPr>
            <a:xfrm>
              <a:off x="428435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1" name="object 82"/>
            <p:cNvSpPr/>
            <p:nvPr userDrawn="1"/>
          </p:nvSpPr>
          <p:spPr>
            <a:xfrm>
              <a:off x="420201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2" name="object 83"/>
            <p:cNvSpPr/>
            <p:nvPr userDrawn="1"/>
          </p:nvSpPr>
          <p:spPr>
            <a:xfrm>
              <a:off x="411964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3" name="object 84"/>
            <p:cNvSpPr/>
            <p:nvPr userDrawn="1"/>
          </p:nvSpPr>
          <p:spPr>
            <a:xfrm>
              <a:off x="40373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4" name="object 85"/>
            <p:cNvSpPr/>
            <p:nvPr userDrawn="1"/>
          </p:nvSpPr>
          <p:spPr>
            <a:xfrm>
              <a:off x="395490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5" name="object 86"/>
            <p:cNvSpPr/>
            <p:nvPr userDrawn="1"/>
          </p:nvSpPr>
          <p:spPr>
            <a:xfrm>
              <a:off x="387253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6" name="object 87"/>
            <p:cNvSpPr/>
            <p:nvPr userDrawn="1"/>
          </p:nvSpPr>
          <p:spPr>
            <a:xfrm>
              <a:off x="37902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7" name="object 88"/>
            <p:cNvSpPr/>
            <p:nvPr userDrawn="1"/>
          </p:nvSpPr>
          <p:spPr>
            <a:xfrm>
              <a:off x="370781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8" name="object 89"/>
            <p:cNvSpPr/>
            <p:nvPr userDrawn="1"/>
          </p:nvSpPr>
          <p:spPr>
            <a:xfrm>
              <a:off x="362547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9" name="object 90"/>
            <p:cNvSpPr/>
            <p:nvPr userDrawn="1"/>
          </p:nvSpPr>
          <p:spPr>
            <a:xfrm>
              <a:off x="354309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0" name="object 91"/>
            <p:cNvSpPr/>
            <p:nvPr userDrawn="1"/>
          </p:nvSpPr>
          <p:spPr>
            <a:xfrm>
              <a:off x="346071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1" name="object 92"/>
            <p:cNvSpPr/>
            <p:nvPr userDrawn="1"/>
          </p:nvSpPr>
          <p:spPr>
            <a:xfrm>
              <a:off x="33783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2" name="object 93"/>
            <p:cNvSpPr/>
            <p:nvPr userDrawn="1"/>
          </p:nvSpPr>
          <p:spPr>
            <a:xfrm>
              <a:off x="329600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3" name="object 94"/>
            <p:cNvSpPr/>
            <p:nvPr userDrawn="1"/>
          </p:nvSpPr>
          <p:spPr>
            <a:xfrm>
              <a:off x="3213623"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4" name="object 95"/>
            <p:cNvSpPr/>
            <p:nvPr userDrawn="1"/>
          </p:nvSpPr>
          <p:spPr>
            <a:xfrm>
              <a:off x="313127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5" name="object 96"/>
            <p:cNvSpPr/>
            <p:nvPr userDrawn="1"/>
          </p:nvSpPr>
          <p:spPr>
            <a:xfrm>
              <a:off x="304888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6" name="object 97"/>
            <p:cNvSpPr/>
            <p:nvPr userDrawn="1"/>
          </p:nvSpPr>
          <p:spPr>
            <a:xfrm>
              <a:off x="2966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7" name="object 98"/>
            <p:cNvSpPr/>
            <p:nvPr userDrawn="1"/>
          </p:nvSpPr>
          <p:spPr>
            <a:xfrm>
              <a:off x="28841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8" name="object 99"/>
            <p:cNvSpPr/>
            <p:nvPr userDrawn="1"/>
          </p:nvSpPr>
          <p:spPr>
            <a:xfrm>
              <a:off x="2801806"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9" name="object 100"/>
            <p:cNvSpPr/>
            <p:nvPr userDrawn="1"/>
          </p:nvSpPr>
          <p:spPr>
            <a:xfrm>
              <a:off x="271945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0" name="object 101"/>
            <p:cNvSpPr/>
            <p:nvPr userDrawn="1"/>
          </p:nvSpPr>
          <p:spPr>
            <a:xfrm>
              <a:off x="263707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1" name="object 102"/>
            <p:cNvSpPr/>
            <p:nvPr userDrawn="1"/>
          </p:nvSpPr>
          <p:spPr>
            <a:xfrm>
              <a:off x="2554727"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92" name="object 103"/>
            <p:cNvSpPr/>
            <p:nvPr userDrawn="1"/>
          </p:nvSpPr>
          <p:spPr>
            <a:xfrm>
              <a:off x="247236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3" name="object 104"/>
            <p:cNvSpPr/>
            <p:nvPr userDrawn="1"/>
          </p:nvSpPr>
          <p:spPr>
            <a:xfrm>
              <a:off x="238997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4" name="object 105"/>
            <p:cNvSpPr/>
            <p:nvPr userDrawn="1"/>
          </p:nvSpPr>
          <p:spPr>
            <a:xfrm>
              <a:off x="230763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5" name="object 106"/>
            <p:cNvSpPr/>
            <p:nvPr userDrawn="1"/>
          </p:nvSpPr>
          <p:spPr>
            <a:xfrm>
              <a:off x="222526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6" name="object 107"/>
            <p:cNvSpPr/>
            <p:nvPr userDrawn="1"/>
          </p:nvSpPr>
          <p:spPr>
            <a:xfrm>
              <a:off x="21429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7" name="object 108"/>
            <p:cNvSpPr/>
            <p:nvPr userDrawn="1"/>
          </p:nvSpPr>
          <p:spPr>
            <a:xfrm>
              <a:off x="2060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8" name="object 109"/>
            <p:cNvSpPr/>
            <p:nvPr userDrawn="1"/>
          </p:nvSpPr>
          <p:spPr>
            <a:xfrm>
              <a:off x="197816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9" name="object 110"/>
            <p:cNvSpPr/>
            <p:nvPr userDrawn="1"/>
          </p:nvSpPr>
          <p:spPr>
            <a:xfrm>
              <a:off x="189580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0" name="object 111"/>
            <p:cNvSpPr/>
            <p:nvPr userDrawn="1"/>
          </p:nvSpPr>
          <p:spPr>
            <a:xfrm>
              <a:off x="181344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1" name="object 112"/>
            <p:cNvSpPr/>
            <p:nvPr userDrawn="1"/>
          </p:nvSpPr>
          <p:spPr>
            <a:xfrm>
              <a:off x="17310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2" name="object 113"/>
            <p:cNvSpPr/>
            <p:nvPr userDrawn="1"/>
          </p:nvSpPr>
          <p:spPr>
            <a:xfrm>
              <a:off x="164871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3" name="object 114"/>
            <p:cNvSpPr/>
            <p:nvPr userDrawn="1"/>
          </p:nvSpPr>
          <p:spPr>
            <a:xfrm>
              <a:off x="156633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4" name="object 115"/>
            <p:cNvSpPr/>
            <p:nvPr userDrawn="1"/>
          </p:nvSpPr>
          <p:spPr>
            <a:xfrm>
              <a:off x="148128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5" name="object 116"/>
            <p:cNvSpPr/>
            <p:nvPr userDrawn="1"/>
          </p:nvSpPr>
          <p:spPr>
            <a:xfrm>
              <a:off x="139892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6" name="object 117"/>
            <p:cNvSpPr/>
            <p:nvPr userDrawn="1"/>
          </p:nvSpPr>
          <p:spPr>
            <a:xfrm>
              <a:off x="1316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7" name="object 118"/>
            <p:cNvSpPr/>
            <p:nvPr userDrawn="1"/>
          </p:nvSpPr>
          <p:spPr>
            <a:xfrm>
              <a:off x="123418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8" name="object 119"/>
            <p:cNvSpPr/>
            <p:nvPr userDrawn="1"/>
          </p:nvSpPr>
          <p:spPr>
            <a:xfrm>
              <a:off x="1151822"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109" name="object 120"/>
            <p:cNvSpPr/>
            <p:nvPr userDrawn="1"/>
          </p:nvSpPr>
          <p:spPr>
            <a:xfrm>
              <a:off x="106945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0" name="object 121"/>
            <p:cNvSpPr/>
            <p:nvPr userDrawn="1"/>
          </p:nvSpPr>
          <p:spPr>
            <a:xfrm>
              <a:off x="98709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1" name="object 122"/>
            <p:cNvSpPr/>
            <p:nvPr userDrawn="1"/>
          </p:nvSpPr>
          <p:spPr>
            <a:xfrm>
              <a:off x="90472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2" name="object 123"/>
            <p:cNvSpPr/>
            <p:nvPr userDrawn="1"/>
          </p:nvSpPr>
          <p:spPr>
            <a:xfrm>
              <a:off x="82236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3" name="object 124"/>
            <p:cNvSpPr/>
            <p:nvPr userDrawn="1"/>
          </p:nvSpPr>
          <p:spPr>
            <a:xfrm>
              <a:off x="73999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4" name="object 125"/>
            <p:cNvSpPr/>
            <p:nvPr userDrawn="1"/>
          </p:nvSpPr>
          <p:spPr>
            <a:xfrm>
              <a:off x="65761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5" name="object 126"/>
            <p:cNvSpPr/>
            <p:nvPr userDrawn="1"/>
          </p:nvSpPr>
          <p:spPr>
            <a:xfrm>
              <a:off x="57526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6" name="object 127"/>
            <p:cNvSpPr/>
            <p:nvPr userDrawn="1"/>
          </p:nvSpPr>
          <p:spPr>
            <a:xfrm>
              <a:off x="49290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7" name="object 128"/>
            <p:cNvSpPr/>
            <p:nvPr userDrawn="1"/>
          </p:nvSpPr>
          <p:spPr>
            <a:xfrm>
              <a:off x="41054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8" name="object 129"/>
            <p:cNvSpPr/>
            <p:nvPr userDrawn="1"/>
          </p:nvSpPr>
          <p:spPr>
            <a:xfrm>
              <a:off x="32818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9" name="object 130"/>
            <p:cNvSpPr/>
            <p:nvPr userDrawn="1"/>
          </p:nvSpPr>
          <p:spPr>
            <a:xfrm>
              <a:off x="24580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20" name="object 131"/>
            <p:cNvSpPr/>
            <p:nvPr userDrawn="1"/>
          </p:nvSpPr>
          <p:spPr>
            <a:xfrm>
              <a:off x="16345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21" name="object 132"/>
            <p:cNvSpPr/>
            <p:nvPr userDrawn="1"/>
          </p:nvSpPr>
          <p:spPr>
            <a:xfrm>
              <a:off x="8107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22" name="object 133"/>
            <p:cNvSpPr/>
            <p:nvPr userDrawn="1"/>
          </p:nvSpPr>
          <p:spPr>
            <a:xfrm>
              <a:off x="0" y="1309970"/>
              <a:ext cx="116205" cy="212725"/>
            </a:xfrm>
            <a:custGeom>
              <a:avLst/>
              <a:gdLst/>
              <a:ahLst/>
              <a:cxnLst/>
              <a:rect l="l" t="t" r="r" b="b"/>
              <a:pathLst>
                <a:path w="116205" h="212725">
                  <a:moveTo>
                    <a:pt x="115612" y="212505"/>
                  </a:moveTo>
                  <a:lnTo>
                    <a:pt x="0" y="0"/>
                  </a:lnTo>
                </a:path>
              </a:pathLst>
            </a:custGeom>
            <a:ln w="10261">
              <a:solidFill>
                <a:srgbClr val="010202"/>
              </a:solidFill>
            </a:ln>
          </p:spPr>
          <p:txBody>
            <a:bodyPr wrap="square" lIns="0" tIns="0" rIns="0" bIns="0" rtlCol="0"/>
            <a:lstStyle/>
            <a:p>
              <a:endParaRPr/>
            </a:p>
          </p:txBody>
        </p:sp>
        <p:sp>
          <p:nvSpPr>
            <p:cNvPr id="123" name="object 134"/>
            <p:cNvSpPr/>
            <p:nvPr userDrawn="1"/>
          </p:nvSpPr>
          <p:spPr>
            <a:xfrm>
              <a:off x="0" y="1461354"/>
              <a:ext cx="33655" cy="61594"/>
            </a:xfrm>
            <a:custGeom>
              <a:avLst/>
              <a:gdLst/>
              <a:ahLst/>
              <a:cxnLst/>
              <a:rect l="l" t="t" r="r" b="b"/>
              <a:pathLst>
                <a:path w="33655" h="61594">
                  <a:moveTo>
                    <a:pt x="33252" y="61121"/>
                  </a:moveTo>
                  <a:lnTo>
                    <a:pt x="0" y="0"/>
                  </a:lnTo>
                </a:path>
              </a:pathLst>
            </a:custGeom>
            <a:ln w="10261">
              <a:solidFill>
                <a:srgbClr val="010202"/>
              </a:solidFill>
            </a:ln>
          </p:spPr>
          <p:txBody>
            <a:bodyPr wrap="square" lIns="0" tIns="0" rIns="0" bIns="0" rtlCol="0"/>
            <a:lstStyle/>
            <a:p>
              <a:endParaRPr/>
            </a:p>
          </p:txBody>
        </p:sp>
      </p:grpSp>
      <p:sp>
        <p:nvSpPr>
          <p:cNvPr id="124" name="Black Bar"/>
          <p:cNvSpPr/>
          <p:nvPr userDrawn="1"/>
        </p:nvSpPr>
        <p:spPr>
          <a:xfrm>
            <a:off x="0" y="1516650"/>
            <a:ext cx="9144000" cy="3850004"/>
          </a:xfrm>
          <a:custGeom>
            <a:avLst/>
            <a:gdLst/>
            <a:ahLst/>
            <a:cxnLst/>
            <a:rect l="l" t="t" r="r" b="b"/>
            <a:pathLst>
              <a:path w="9144000" h="3850004">
                <a:moveTo>
                  <a:pt x="0" y="3849624"/>
                </a:moveTo>
                <a:lnTo>
                  <a:pt x="9144000" y="3849624"/>
                </a:lnTo>
                <a:lnTo>
                  <a:pt x="9144000" y="0"/>
                </a:lnTo>
                <a:lnTo>
                  <a:pt x="0" y="0"/>
                </a:lnTo>
                <a:lnTo>
                  <a:pt x="0" y="3849624"/>
                </a:lnTo>
                <a:close/>
              </a:path>
            </a:pathLst>
          </a:custGeom>
          <a:solidFill>
            <a:srgbClr val="000000"/>
          </a:solidFill>
        </p:spPr>
        <p:txBody>
          <a:bodyPr wrap="square" lIns="0" tIns="0" rIns="0" bIns="0" rtlCol="0"/>
          <a:lstStyle/>
          <a:p>
            <a:endParaRPr/>
          </a:p>
        </p:txBody>
      </p:sp>
      <p:grpSp>
        <p:nvGrpSpPr>
          <p:cNvPr id="125" name="Lines 2"/>
          <p:cNvGrpSpPr/>
          <p:nvPr userDrawn="1"/>
        </p:nvGrpSpPr>
        <p:grpSpPr>
          <a:xfrm>
            <a:off x="0" y="5361703"/>
            <a:ext cx="9144389" cy="215265"/>
            <a:chOff x="0" y="5367528"/>
            <a:chExt cx="9144389" cy="215265"/>
          </a:xfrm>
        </p:grpSpPr>
        <p:sp>
          <p:nvSpPr>
            <p:cNvPr id="126" name="object 135"/>
            <p:cNvSpPr/>
            <p:nvPr userDrawn="1"/>
          </p:nvSpPr>
          <p:spPr>
            <a:xfrm>
              <a:off x="9137849" y="5367528"/>
              <a:ext cx="6350" cy="11430"/>
            </a:xfrm>
            <a:custGeom>
              <a:avLst/>
              <a:gdLst/>
              <a:ahLst/>
              <a:cxnLst/>
              <a:rect l="l" t="t" r="r" b="b"/>
              <a:pathLst>
                <a:path w="6350" h="11429">
                  <a:moveTo>
                    <a:pt x="6150" y="11304"/>
                  </a:moveTo>
                  <a:lnTo>
                    <a:pt x="0" y="0"/>
                  </a:lnTo>
                </a:path>
              </a:pathLst>
            </a:custGeom>
            <a:ln w="10261">
              <a:solidFill>
                <a:srgbClr val="010202"/>
              </a:solidFill>
            </a:ln>
          </p:spPr>
          <p:txBody>
            <a:bodyPr wrap="square" lIns="0" tIns="0" rIns="0" bIns="0" rtlCol="0"/>
            <a:lstStyle/>
            <a:p>
              <a:endParaRPr/>
            </a:p>
          </p:txBody>
        </p:sp>
        <p:sp>
          <p:nvSpPr>
            <p:cNvPr id="127" name="object 136"/>
            <p:cNvSpPr/>
            <p:nvPr userDrawn="1"/>
          </p:nvSpPr>
          <p:spPr>
            <a:xfrm>
              <a:off x="9055489" y="5367528"/>
              <a:ext cx="88900" cy="163195"/>
            </a:xfrm>
            <a:custGeom>
              <a:avLst/>
              <a:gdLst/>
              <a:ahLst/>
              <a:cxnLst/>
              <a:rect l="l" t="t" r="r" b="b"/>
              <a:pathLst>
                <a:path w="88900" h="163195">
                  <a:moveTo>
                    <a:pt x="88509" y="162687"/>
                  </a:moveTo>
                  <a:lnTo>
                    <a:pt x="0" y="0"/>
                  </a:lnTo>
                </a:path>
              </a:pathLst>
            </a:custGeom>
            <a:ln w="10261">
              <a:solidFill>
                <a:srgbClr val="010202"/>
              </a:solidFill>
            </a:ln>
          </p:spPr>
          <p:txBody>
            <a:bodyPr wrap="square" lIns="0" tIns="0" rIns="0" bIns="0" rtlCol="0"/>
            <a:lstStyle/>
            <a:p>
              <a:endParaRPr/>
            </a:p>
          </p:txBody>
        </p:sp>
        <p:sp>
          <p:nvSpPr>
            <p:cNvPr id="128" name="object 137"/>
            <p:cNvSpPr/>
            <p:nvPr userDrawn="1"/>
          </p:nvSpPr>
          <p:spPr>
            <a:xfrm>
              <a:off x="897309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29" name="object 138"/>
            <p:cNvSpPr/>
            <p:nvPr userDrawn="1"/>
          </p:nvSpPr>
          <p:spPr>
            <a:xfrm>
              <a:off x="8890744"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0" name="object 139"/>
            <p:cNvSpPr/>
            <p:nvPr userDrawn="1"/>
          </p:nvSpPr>
          <p:spPr>
            <a:xfrm>
              <a:off x="880838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1" name="object 140"/>
            <p:cNvSpPr/>
            <p:nvPr userDrawn="1"/>
          </p:nvSpPr>
          <p:spPr>
            <a:xfrm>
              <a:off x="872602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2" name="object 141"/>
            <p:cNvSpPr/>
            <p:nvPr userDrawn="1"/>
          </p:nvSpPr>
          <p:spPr>
            <a:xfrm>
              <a:off x="864367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3" name="object 142"/>
            <p:cNvSpPr/>
            <p:nvPr userDrawn="1"/>
          </p:nvSpPr>
          <p:spPr>
            <a:xfrm>
              <a:off x="856128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4" name="object 143"/>
            <p:cNvSpPr/>
            <p:nvPr userDrawn="1"/>
          </p:nvSpPr>
          <p:spPr>
            <a:xfrm>
              <a:off x="8478917"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5" name="object 144"/>
            <p:cNvSpPr/>
            <p:nvPr userDrawn="1"/>
          </p:nvSpPr>
          <p:spPr>
            <a:xfrm>
              <a:off x="839655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6" name="object 145"/>
            <p:cNvSpPr/>
            <p:nvPr userDrawn="1"/>
          </p:nvSpPr>
          <p:spPr>
            <a:xfrm>
              <a:off x="831420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7" name="object 146"/>
            <p:cNvSpPr/>
            <p:nvPr userDrawn="1"/>
          </p:nvSpPr>
          <p:spPr>
            <a:xfrm>
              <a:off x="823183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8" name="object 147"/>
            <p:cNvSpPr/>
            <p:nvPr userDrawn="1"/>
          </p:nvSpPr>
          <p:spPr>
            <a:xfrm>
              <a:off x="814946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9" name="object 148"/>
            <p:cNvSpPr/>
            <p:nvPr userDrawn="1"/>
          </p:nvSpPr>
          <p:spPr>
            <a:xfrm>
              <a:off x="806711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0" name="object 149"/>
            <p:cNvSpPr/>
            <p:nvPr userDrawn="1"/>
          </p:nvSpPr>
          <p:spPr>
            <a:xfrm>
              <a:off x="798473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1" name="object 150"/>
            <p:cNvSpPr/>
            <p:nvPr userDrawn="1"/>
          </p:nvSpPr>
          <p:spPr>
            <a:xfrm>
              <a:off x="790239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2" name="object 151"/>
            <p:cNvSpPr/>
            <p:nvPr userDrawn="1"/>
          </p:nvSpPr>
          <p:spPr>
            <a:xfrm>
              <a:off x="782002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3" name="object 152"/>
            <p:cNvSpPr/>
            <p:nvPr userDrawn="1"/>
          </p:nvSpPr>
          <p:spPr>
            <a:xfrm>
              <a:off x="773764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4" name="object 153"/>
            <p:cNvSpPr/>
            <p:nvPr userDrawn="1"/>
          </p:nvSpPr>
          <p:spPr>
            <a:xfrm>
              <a:off x="765528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5" name="object 154"/>
            <p:cNvSpPr/>
            <p:nvPr userDrawn="1"/>
          </p:nvSpPr>
          <p:spPr>
            <a:xfrm>
              <a:off x="757291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6" name="object 155"/>
            <p:cNvSpPr/>
            <p:nvPr userDrawn="1"/>
          </p:nvSpPr>
          <p:spPr>
            <a:xfrm>
              <a:off x="749054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7" name="object 156"/>
            <p:cNvSpPr/>
            <p:nvPr userDrawn="1"/>
          </p:nvSpPr>
          <p:spPr>
            <a:xfrm>
              <a:off x="740820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8" name="object 157"/>
            <p:cNvSpPr/>
            <p:nvPr userDrawn="1"/>
          </p:nvSpPr>
          <p:spPr>
            <a:xfrm>
              <a:off x="732582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9" name="object 158"/>
            <p:cNvSpPr/>
            <p:nvPr userDrawn="1"/>
          </p:nvSpPr>
          <p:spPr>
            <a:xfrm>
              <a:off x="724347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0" name="object 159"/>
            <p:cNvSpPr/>
            <p:nvPr userDrawn="1"/>
          </p:nvSpPr>
          <p:spPr>
            <a:xfrm>
              <a:off x="716109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1" name="object 160"/>
            <p:cNvSpPr/>
            <p:nvPr userDrawn="1"/>
          </p:nvSpPr>
          <p:spPr>
            <a:xfrm>
              <a:off x="707872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2" name="object 161"/>
            <p:cNvSpPr/>
            <p:nvPr userDrawn="1"/>
          </p:nvSpPr>
          <p:spPr>
            <a:xfrm>
              <a:off x="699639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3" name="object 162"/>
            <p:cNvSpPr/>
            <p:nvPr userDrawn="1"/>
          </p:nvSpPr>
          <p:spPr>
            <a:xfrm>
              <a:off x="691399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4" name="object 163"/>
            <p:cNvSpPr/>
            <p:nvPr userDrawn="1"/>
          </p:nvSpPr>
          <p:spPr>
            <a:xfrm>
              <a:off x="683163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5" name="object 164"/>
            <p:cNvSpPr/>
            <p:nvPr userDrawn="1"/>
          </p:nvSpPr>
          <p:spPr>
            <a:xfrm>
              <a:off x="67492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6" name="object 165"/>
            <p:cNvSpPr/>
            <p:nvPr userDrawn="1"/>
          </p:nvSpPr>
          <p:spPr>
            <a:xfrm>
              <a:off x="666690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7" name="object 166"/>
            <p:cNvSpPr/>
            <p:nvPr userDrawn="1"/>
          </p:nvSpPr>
          <p:spPr>
            <a:xfrm>
              <a:off x="65845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8" name="object 167"/>
            <p:cNvSpPr/>
            <p:nvPr userDrawn="1"/>
          </p:nvSpPr>
          <p:spPr>
            <a:xfrm>
              <a:off x="65021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9" name="object 168"/>
            <p:cNvSpPr/>
            <p:nvPr userDrawn="1"/>
          </p:nvSpPr>
          <p:spPr>
            <a:xfrm>
              <a:off x="641981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0" name="object 169"/>
            <p:cNvSpPr/>
            <p:nvPr userDrawn="1"/>
          </p:nvSpPr>
          <p:spPr>
            <a:xfrm>
              <a:off x="633077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1" name="object 170"/>
            <p:cNvSpPr/>
            <p:nvPr userDrawn="1"/>
          </p:nvSpPr>
          <p:spPr>
            <a:xfrm>
              <a:off x="624842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2" name="object 171"/>
            <p:cNvSpPr/>
            <p:nvPr userDrawn="1"/>
          </p:nvSpPr>
          <p:spPr>
            <a:xfrm>
              <a:off x="616604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3" name="object 172"/>
            <p:cNvSpPr/>
            <p:nvPr userDrawn="1"/>
          </p:nvSpPr>
          <p:spPr>
            <a:xfrm>
              <a:off x="608369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4" name="object 173"/>
            <p:cNvSpPr/>
            <p:nvPr userDrawn="1"/>
          </p:nvSpPr>
          <p:spPr>
            <a:xfrm>
              <a:off x="600131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5" name="object 174"/>
            <p:cNvSpPr/>
            <p:nvPr userDrawn="1"/>
          </p:nvSpPr>
          <p:spPr>
            <a:xfrm>
              <a:off x="591895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6" name="object 175"/>
            <p:cNvSpPr/>
            <p:nvPr userDrawn="1"/>
          </p:nvSpPr>
          <p:spPr>
            <a:xfrm>
              <a:off x="5836598"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7" name="object 176"/>
            <p:cNvSpPr/>
            <p:nvPr userDrawn="1"/>
          </p:nvSpPr>
          <p:spPr>
            <a:xfrm>
              <a:off x="575422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8" name="object 177"/>
            <p:cNvSpPr/>
            <p:nvPr userDrawn="1"/>
          </p:nvSpPr>
          <p:spPr>
            <a:xfrm>
              <a:off x="567188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9" name="object 178"/>
            <p:cNvSpPr/>
            <p:nvPr userDrawn="1"/>
          </p:nvSpPr>
          <p:spPr>
            <a:xfrm>
              <a:off x="558950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0" name="object 179"/>
            <p:cNvSpPr/>
            <p:nvPr userDrawn="1"/>
          </p:nvSpPr>
          <p:spPr>
            <a:xfrm>
              <a:off x="550713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1" name="object 180"/>
            <p:cNvSpPr/>
            <p:nvPr userDrawn="1"/>
          </p:nvSpPr>
          <p:spPr>
            <a:xfrm>
              <a:off x="542478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2" name="object 181"/>
            <p:cNvSpPr/>
            <p:nvPr userDrawn="1"/>
          </p:nvSpPr>
          <p:spPr>
            <a:xfrm>
              <a:off x="534239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3" name="object 182"/>
            <p:cNvSpPr/>
            <p:nvPr userDrawn="1"/>
          </p:nvSpPr>
          <p:spPr>
            <a:xfrm>
              <a:off x="52600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4" name="object 183"/>
            <p:cNvSpPr/>
            <p:nvPr userDrawn="1"/>
          </p:nvSpPr>
          <p:spPr>
            <a:xfrm>
              <a:off x="517767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5" name="object 184"/>
            <p:cNvSpPr/>
            <p:nvPr userDrawn="1"/>
          </p:nvSpPr>
          <p:spPr>
            <a:xfrm>
              <a:off x="509529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76" name="object 185"/>
            <p:cNvSpPr/>
            <p:nvPr userDrawn="1"/>
          </p:nvSpPr>
          <p:spPr>
            <a:xfrm>
              <a:off x="501295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7" name="object 186"/>
            <p:cNvSpPr/>
            <p:nvPr userDrawn="1"/>
          </p:nvSpPr>
          <p:spPr>
            <a:xfrm>
              <a:off x="493058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78" name="object 187"/>
            <p:cNvSpPr/>
            <p:nvPr userDrawn="1"/>
          </p:nvSpPr>
          <p:spPr>
            <a:xfrm>
              <a:off x="484822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9" name="object 188"/>
            <p:cNvSpPr/>
            <p:nvPr userDrawn="1"/>
          </p:nvSpPr>
          <p:spPr>
            <a:xfrm>
              <a:off x="476586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0" name="object 189"/>
            <p:cNvSpPr/>
            <p:nvPr userDrawn="1"/>
          </p:nvSpPr>
          <p:spPr>
            <a:xfrm>
              <a:off x="468348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1" name="object 190"/>
            <p:cNvSpPr/>
            <p:nvPr userDrawn="1"/>
          </p:nvSpPr>
          <p:spPr>
            <a:xfrm>
              <a:off x="460112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2" name="object 191"/>
            <p:cNvSpPr/>
            <p:nvPr userDrawn="1"/>
          </p:nvSpPr>
          <p:spPr>
            <a:xfrm>
              <a:off x="451875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3" name="object 192"/>
            <p:cNvSpPr/>
            <p:nvPr userDrawn="1"/>
          </p:nvSpPr>
          <p:spPr>
            <a:xfrm>
              <a:off x="443641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4" name="object 193"/>
            <p:cNvSpPr/>
            <p:nvPr userDrawn="1"/>
          </p:nvSpPr>
          <p:spPr>
            <a:xfrm>
              <a:off x="435403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5" name="object 194"/>
            <p:cNvSpPr/>
            <p:nvPr userDrawn="1"/>
          </p:nvSpPr>
          <p:spPr>
            <a:xfrm>
              <a:off x="427165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6" name="object 195"/>
            <p:cNvSpPr/>
            <p:nvPr userDrawn="1"/>
          </p:nvSpPr>
          <p:spPr>
            <a:xfrm>
              <a:off x="418931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7" name="object 196"/>
            <p:cNvSpPr/>
            <p:nvPr userDrawn="1"/>
          </p:nvSpPr>
          <p:spPr>
            <a:xfrm>
              <a:off x="410694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8" name="object 197"/>
            <p:cNvSpPr/>
            <p:nvPr userDrawn="1"/>
          </p:nvSpPr>
          <p:spPr>
            <a:xfrm>
              <a:off x="402460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9" name="object 198"/>
            <p:cNvSpPr/>
            <p:nvPr userDrawn="1"/>
          </p:nvSpPr>
          <p:spPr>
            <a:xfrm>
              <a:off x="394220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0" name="object 199"/>
            <p:cNvSpPr/>
            <p:nvPr userDrawn="1"/>
          </p:nvSpPr>
          <p:spPr>
            <a:xfrm>
              <a:off x="385983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1" name="object 200"/>
            <p:cNvSpPr/>
            <p:nvPr userDrawn="1"/>
          </p:nvSpPr>
          <p:spPr>
            <a:xfrm>
              <a:off x="377750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2" name="object 201"/>
            <p:cNvSpPr/>
            <p:nvPr userDrawn="1"/>
          </p:nvSpPr>
          <p:spPr>
            <a:xfrm>
              <a:off x="369511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3" name="object 202"/>
            <p:cNvSpPr/>
            <p:nvPr userDrawn="1"/>
          </p:nvSpPr>
          <p:spPr>
            <a:xfrm>
              <a:off x="361277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4" name="object 203"/>
            <p:cNvSpPr/>
            <p:nvPr userDrawn="1"/>
          </p:nvSpPr>
          <p:spPr>
            <a:xfrm>
              <a:off x="353039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5" name="object 204"/>
            <p:cNvSpPr/>
            <p:nvPr userDrawn="1"/>
          </p:nvSpPr>
          <p:spPr>
            <a:xfrm>
              <a:off x="344801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6" name="object 205"/>
            <p:cNvSpPr/>
            <p:nvPr userDrawn="1"/>
          </p:nvSpPr>
          <p:spPr>
            <a:xfrm>
              <a:off x="33656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7" name="object 206"/>
            <p:cNvSpPr/>
            <p:nvPr userDrawn="1"/>
          </p:nvSpPr>
          <p:spPr>
            <a:xfrm>
              <a:off x="328330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8" name="object 207"/>
            <p:cNvSpPr/>
            <p:nvPr userDrawn="1"/>
          </p:nvSpPr>
          <p:spPr>
            <a:xfrm>
              <a:off x="3200924"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9" name="object 208"/>
            <p:cNvSpPr/>
            <p:nvPr userDrawn="1"/>
          </p:nvSpPr>
          <p:spPr>
            <a:xfrm>
              <a:off x="311857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0" name="object 209"/>
            <p:cNvSpPr/>
            <p:nvPr userDrawn="1"/>
          </p:nvSpPr>
          <p:spPr>
            <a:xfrm>
              <a:off x="303618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1" name="object 210"/>
            <p:cNvSpPr/>
            <p:nvPr userDrawn="1"/>
          </p:nvSpPr>
          <p:spPr>
            <a:xfrm>
              <a:off x="2953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2" name="object 211"/>
            <p:cNvSpPr/>
            <p:nvPr userDrawn="1"/>
          </p:nvSpPr>
          <p:spPr>
            <a:xfrm>
              <a:off x="28714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3" name="object 212"/>
            <p:cNvSpPr/>
            <p:nvPr userDrawn="1"/>
          </p:nvSpPr>
          <p:spPr>
            <a:xfrm>
              <a:off x="2789106"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04" name="object 213"/>
            <p:cNvSpPr/>
            <p:nvPr userDrawn="1"/>
          </p:nvSpPr>
          <p:spPr>
            <a:xfrm>
              <a:off x="270675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5" name="object 214"/>
            <p:cNvSpPr/>
            <p:nvPr userDrawn="1"/>
          </p:nvSpPr>
          <p:spPr>
            <a:xfrm>
              <a:off x="262437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6" name="object 215"/>
            <p:cNvSpPr/>
            <p:nvPr userDrawn="1"/>
          </p:nvSpPr>
          <p:spPr>
            <a:xfrm>
              <a:off x="2542027"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07" name="object 216"/>
            <p:cNvSpPr/>
            <p:nvPr userDrawn="1"/>
          </p:nvSpPr>
          <p:spPr>
            <a:xfrm>
              <a:off x="245966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8" name="object 217"/>
            <p:cNvSpPr/>
            <p:nvPr userDrawn="1"/>
          </p:nvSpPr>
          <p:spPr>
            <a:xfrm>
              <a:off x="237727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9" name="object 218"/>
            <p:cNvSpPr/>
            <p:nvPr userDrawn="1"/>
          </p:nvSpPr>
          <p:spPr>
            <a:xfrm>
              <a:off x="229493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0" name="object 219"/>
            <p:cNvSpPr/>
            <p:nvPr userDrawn="1"/>
          </p:nvSpPr>
          <p:spPr>
            <a:xfrm>
              <a:off x="221256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1" name="object 220"/>
            <p:cNvSpPr/>
            <p:nvPr userDrawn="1"/>
          </p:nvSpPr>
          <p:spPr>
            <a:xfrm>
              <a:off x="213020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2" name="object 221"/>
            <p:cNvSpPr/>
            <p:nvPr userDrawn="1"/>
          </p:nvSpPr>
          <p:spPr>
            <a:xfrm>
              <a:off x="2047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3" name="object 222"/>
            <p:cNvSpPr/>
            <p:nvPr userDrawn="1"/>
          </p:nvSpPr>
          <p:spPr>
            <a:xfrm>
              <a:off x="196546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4" name="object 223"/>
            <p:cNvSpPr/>
            <p:nvPr userDrawn="1"/>
          </p:nvSpPr>
          <p:spPr>
            <a:xfrm>
              <a:off x="188310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5" name="object 224"/>
            <p:cNvSpPr/>
            <p:nvPr userDrawn="1"/>
          </p:nvSpPr>
          <p:spPr>
            <a:xfrm>
              <a:off x="180074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6" name="object 225"/>
            <p:cNvSpPr/>
            <p:nvPr userDrawn="1"/>
          </p:nvSpPr>
          <p:spPr>
            <a:xfrm>
              <a:off x="17183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7" name="object 226"/>
            <p:cNvSpPr/>
            <p:nvPr userDrawn="1"/>
          </p:nvSpPr>
          <p:spPr>
            <a:xfrm>
              <a:off x="163601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8" name="object 227"/>
            <p:cNvSpPr/>
            <p:nvPr userDrawn="1"/>
          </p:nvSpPr>
          <p:spPr>
            <a:xfrm>
              <a:off x="155363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9" name="object 228"/>
            <p:cNvSpPr/>
            <p:nvPr userDrawn="1"/>
          </p:nvSpPr>
          <p:spPr>
            <a:xfrm>
              <a:off x="146858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0" name="object 229"/>
            <p:cNvSpPr/>
            <p:nvPr userDrawn="1"/>
          </p:nvSpPr>
          <p:spPr>
            <a:xfrm>
              <a:off x="138622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1" name="object 230"/>
            <p:cNvSpPr/>
            <p:nvPr userDrawn="1"/>
          </p:nvSpPr>
          <p:spPr>
            <a:xfrm>
              <a:off x="1303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2" name="object 231"/>
            <p:cNvSpPr/>
            <p:nvPr userDrawn="1"/>
          </p:nvSpPr>
          <p:spPr>
            <a:xfrm>
              <a:off x="122148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3" name="object 232"/>
            <p:cNvSpPr/>
            <p:nvPr userDrawn="1"/>
          </p:nvSpPr>
          <p:spPr>
            <a:xfrm>
              <a:off x="113912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24" name="object 233"/>
            <p:cNvSpPr/>
            <p:nvPr userDrawn="1"/>
          </p:nvSpPr>
          <p:spPr>
            <a:xfrm>
              <a:off x="105675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5" name="object 234"/>
            <p:cNvSpPr/>
            <p:nvPr userDrawn="1"/>
          </p:nvSpPr>
          <p:spPr>
            <a:xfrm>
              <a:off x="97439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6" name="object 235"/>
            <p:cNvSpPr/>
            <p:nvPr userDrawn="1"/>
          </p:nvSpPr>
          <p:spPr>
            <a:xfrm>
              <a:off x="89202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7" name="object 236"/>
            <p:cNvSpPr/>
            <p:nvPr userDrawn="1"/>
          </p:nvSpPr>
          <p:spPr>
            <a:xfrm>
              <a:off x="80966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8" name="object 237"/>
            <p:cNvSpPr/>
            <p:nvPr userDrawn="1"/>
          </p:nvSpPr>
          <p:spPr>
            <a:xfrm>
              <a:off x="72729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9" name="object 238"/>
            <p:cNvSpPr/>
            <p:nvPr userDrawn="1"/>
          </p:nvSpPr>
          <p:spPr>
            <a:xfrm>
              <a:off x="64491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0" name="object 239"/>
            <p:cNvSpPr/>
            <p:nvPr userDrawn="1"/>
          </p:nvSpPr>
          <p:spPr>
            <a:xfrm>
              <a:off x="56256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1" name="object 240"/>
            <p:cNvSpPr/>
            <p:nvPr userDrawn="1"/>
          </p:nvSpPr>
          <p:spPr>
            <a:xfrm>
              <a:off x="48020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2" name="object 241"/>
            <p:cNvSpPr/>
            <p:nvPr userDrawn="1"/>
          </p:nvSpPr>
          <p:spPr>
            <a:xfrm>
              <a:off x="39784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3" name="object 242"/>
            <p:cNvSpPr/>
            <p:nvPr userDrawn="1"/>
          </p:nvSpPr>
          <p:spPr>
            <a:xfrm>
              <a:off x="31548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4" name="object 243"/>
            <p:cNvSpPr/>
            <p:nvPr userDrawn="1"/>
          </p:nvSpPr>
          <p:spPr>
            <a:xfrm>
              <a:off x="23310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5" name="object 244"/>
            <p:cNvSpPr/>
            <p:nvPr userDrawn="1"/>
          </p:nvSpPr>
          <p:spPr>
            <a:xfrm>
              <a:off x="15075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6" name="object 245"/>
            <p:cNvSpPr/>
            <p:nvPr userDrawn="1"/>
          </p:nvSpPr>
          <p:spPr>
            <a:xfrm>
              <a:off x="6837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7" name="object 246"/>
            <p:cNvSpPr/>
            <p:nvPr userDrawn="1"/>
          </p:nvSpPr>
          <p:spPr>
            <a:xfrm>
              <a:off x="0" y="5393250"/>
              <a:ext cx="103505" cy="189230"/>
            </a:xfrm>
            <a:custGeom>
              <a:avLst/>
              <a:gdLst/>
              <a:ahLst/>
              <a:cxnLst/>
              <a:rect l="l" t="t" r="r" b="b"/>
              <a:pathLst>
                <a:path w="103505" h="189229">
                  <a:moveTo>
                    <a:pt x="102912" y="189161"/>
                  </a:moveTo>
                  <a:lnTo>
                    <a:pt x="0" y="0"/>
                  </a:lnTo>
                </a:path>
              </a:pathLst>
            </a:custGeom>
            <a:ln w="10261">
              <a:solidFill>
                <a:srgbClr val="010202"/>
              </a:solidFill>
            </a:ln>
          </p:spPr>
          <p:txBody>
            <a:bodyPr wrap="square" lIns="0" tIns="0" rIns="0" bIns="0" rtlCol="0"/>
            <a:lstStyle/>
            <a:p>
              <a:endParaRPr/>
            </a:p>
          </p:txBody>
        </p:sp>
        <p:sp>
          <p:nvSpPr>
            <p:cNvPr id="238" name="object 247"/>
            <p:cNvSpPr/>
            <p:nvPr userDrawn="1"/>
          </p:nvSpPr>
          <p:spPr>
            <a:xfrm>
              <a:off x="0" y="5544634"/>
              <a:ext cx="20955" cy="38100"/>
            </a:xfrm>
            <a:custGeom>
              <a:avLst/>
              <a:gdLst/>
              <a:ahLst/>
              <a:cxnLst/>
              <a:rect l="l" t="t" r="r" b="b"/>
              <a:pathLst>
                <a:path w="20955" h="38100">
                  <a:moveTo>
                    <a:pt x="20553" y="37778"/>
                  </a:moveTo>
                  <a:lnTo>
                    <a:pt x="0" y="0"/>
                  </a:lnTo>
                </a:path>
              </a:pathLst>
            </a:custGeom>
            <a:ln w="10261">
              <a:solidFill>
                <a:srgbClr val="010202"/>
              </a:solidFill>
            </a:ln>
          </p:spPr>
          <p:txBody>
            <a:bodyPr wrap="square" lIns="0" tIns="0" rIns="0" bIns="0" rtlCol="0"/>
            <a:lstStyle/>
            <a:p>
              <a:endParaRPr/>
            </a:p>
          </p:txBody>
        </p:sp>
      </p:grpSp>
      <p:sp>
        <p:nvSpPr>
          <p:cNvPr id="9" name="Ever True Blue Bar"/>
          <p:cNvSpPr/>
          <p:nvPr userDrawn="1"/>
        </p:nvSpPr>
        <p:spPr>
          <a:xfrm>
            <a:off x="1281113" y="1517953"/>
            <a:ext cx="102809" cy="2497817"/>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cNvSpPr>
            <a:spLocks noGrp="1"/>
          </p:cNvSpPr>
          <p:nvPr>
            <p:ph type="title" hasCustomPrompt="1"/>
          </p:nvPr>
        </p:nvSpPr>
        <p:spPr>
          <a:xfrm>
            <a:off x="1683099" y="2763107"/>
            <a:ext cx="6305496"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a:t>Title Impact Regular 60 point</a:t>
            </a:r>
          </a:p>
        </p:txBody>
      </p:sp>
      <p:sp>
        <p:nvSpPr>
          <p:cNvPr id="10" name="Section Four Title"/>
          <p:cNvSpPr>
            <a:spLocks noGrp="1"/>
          </p:cNvSpPr>
          <p:nvPr>
            <p:ph type="body" sz="quarter" idx="13" hasCustomPrompt="1"/>
          </p:nvPr>
        </p:nvSpPr>
        <p:spPr>
          <a:xfrm>
            <a:off x="1683099" y="4419601"/>
            <a:ext cx="6305496"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a:t>Section Four Title Impact Regular 30 </a:t>
            </a:r>
            <a:r>
              <a:rPr lang="en-US" dirty="0" err="1"/>
              <a:t>pt</a:t>
            </a:r>
            <a:endParaRPr lang="en-US" dirty="0"/>
          </a:p>
        </p:txBody>
      </p:sp>
      <p:sp>
        <p:nvSpPr>
          <p:cNvPr id="12" name="Footer"/>
          <p:cNvSpPr>
            <a:spLocks noGrp="1"/>
          </p:cNvSpPr>
          <p:nvPr>
            <p:ph type="body" sz="quarter" idx="14" hasCustomPrompt="1"/>
          </p:nvPr>
        </p:nvSpPr>
        <p:spPr>
          <a:xfrm>
            <a:off x="1689630" y="6143098"/>
            <a:ext cx="4533961" cy="229349"/>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a:t>
            </a:r>
            <a:r>
              <a:rPr lang="en-US" dirty="0" err="1"/>
              <a:t>poinT</a:t>
            </a:r>
            <a:endParaRPr lang="en-US" dirty="0"/>
          </a:p>
        </p:txBody>
      </p:sp>
      <p:pic>
        <p:nvPicPr>
          <p:cNvPr id="239"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52074"/>
            <a:ext cx="1424421" cy="442115"/>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Four-Content Slide-1 column">
    <p:spTree>
      <p:nvGrpSpPr>
        <p:cNvPr id="1" name=""/>
        <p:cNvGrpSpPr/>
        <p:nvPr/>
      </p:nvGrpSpPr>
      <p:grpSpPr>
        <a:xfrm>
          <a:off x="0" y="0"/>
          <a:ext cx="0" cy="0"/>
          <a:chOff x="0" y="0"/>
          <a:chExt cx="0" cy="0"/>
        </a:xfrm>
      </p:grpSpPr>
      <p:sp>
        <p:nvSpPr>
          <p:cNvPr id="9" name="Black Bar"/>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Ever True Blue Bar"/>
          <p:cNvSpPr/>
          <p:nvPr userDrawn="1"/>
        </p:nvSpPr>
        <p:spPr>
          <a:xfrm>
            <a:off x="701147" y="0"/>
            <a:ext cx="70378"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Four Title"/>
          <p:cNvSpPr>
            <a:spLocks noGrp="1"/>
          </p:cNvSpPr>
          <p:nvPr>
            <p:ph type="title" hasCustomPrompt="1"/>
          </p:nvPr>
        </p:nvSpPr>
        <p:spPr>
          <a:xfrm>
            <a:off x="1139295" y="602985"/>
            <a:ext cx="6920443" cy="530490"/>
          </a:xfrm>
        </p:spPr>
        <p:txBody>
          <a:bodyPr lIns="0" tIns="0" rIns="0" bIns="0" anchor="t" anchorCtr="0">
            <a:noAutofit/>
          </a:bodyPr>
          <a:lstStyle>
            <a:lvl1pPr algn="l">
              <a:defRPr sz="3000" b="0" i="0" cap="none" baseline="0">
                <a:solidFill>
                  <a:schemeClr val="bg1"/>
                </a:solidFill>
                <a:latin typeface="Impact"/>
              </a:defRPr>
            </a:lvl1pPr>
          </a:lstStyle>
          <a:p>
            <a:r>
              <a:rPr lang="en-US" dirty="0"/>
              <a:t>Section Four Title Impact Regular 30 Point</a:t>
            </a:r>
          </a:p>
        </p:txBody>
      </p:sp>
      <p:sp>
        <p:nvSpPr>
          <p:cNvPr id="3" name="Subhead"/>
          <p:cNvSpPr>
            <a:spLocks noGrp="1"/>
          </p:cNvSpPr>
          <p:nvPr>
            <p:ph type="body" idx="1" hasCustomPrompt="1"/>
          </p:nvPr>
        </p:nvSpPr>
        <p:spPr>
          <a:xfrm>
            <a:off x="1135412" y="1632494"/>
            <a:ext cx="6924326" cy="421893"/>
          </a:xfrm>
          <a:solidFill>
            <a:schemeClr val="bg1"/>
          </a:solidFill>
        </p:spPr>
        <p:txBody>
          <a:bodyPr lIns="0" tIns="0" rIns="0" bIns="0" anchor="t" anchorCtr="0">
            <a:noAutofit/>
          </a:bodyPr>
          <a:lstStyle>
            <a:lvl1pPr marL="0" indent="0">
              <a:buNone/>
              <a:defRPr sz="2400" baseline="0">
                <a:solidFill>
                  <a:schemeClr val="accent3"/>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Subhead Impact Regular 24 Point Ever True Blue</a:t>
            </a:r>
          </a:p>
        </p:txBody>
      </p:sp>
      <p:sp>
        <p:nvSpPr>
          <p:cNvPr id="7" name="Body Text"/>
          <p:cNvSpPr>
            <a:spLocks noGrp="1"/>
          </p:cNvSpPr>
          <p:nvPr>
            <p:ph type="body" sz="quarter" idx="13" hasCustomPrompt="1"/>
          </p:nvPr>
        </p:nvSpPr>
        <p:spPr>
          <a:xfrm>
            <a:off x="1139824" y="2217738"/>
            <a:ext cx="6919913"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p:txBody>
      </p:sp>
      <p:sp>
        <p:nvSpPr>
          <p:cNvPr id="12" name="Footer"/>
          <p:cNvSpPr>
            <a:spLocks noGrp="1"/>
          </p:cNvSpPr>
          <p:nvPr>
            <p:ph type="body" sz="quarter" idx="14" hasCustomPrompt="1"/>
          </p:nvPr>
        </p:nvSpPr>
        <p:spPr>
          <a:xfrm>
            <a:off x="1139825" y="6155006"/>
            <a:ext cx="4961995" cy="220662"/>
          </a:xfrm>
        </p:spPr>
        <p:txBody>
          <a:bodyPr lIns="0" tIns="0" rIns="0" bIns="0">
            <a:no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1"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29959"/>
            <a:ext cx="1424421" cy="442115"/>
          </a:xfrm>
          <a:prstGeom prst="rect">
            <a:avLst/>
          </a:prstGeom>
        </p:spPr>
      </p:pic>
      <p:grpSp>
        <p:nvGrpSpPr>
          <p:cNvPr id="13" name="Lines"/>
          <p:cNvGrpSpPr/>
          <p:nvPr userDrawn="1"/>
        </p:nvGrpSpPr>
        <p:grpSpPr>
          <a:xfrm>
            <a:off x="1143000" y="6632575"/>
            <a:ext cx="8001578" cy="228752"/>
            <a:chOff x="1143000" y="6629400"/>
            <a:chExt cx="8001578" cy="228752"/>
          </a:xfrm>
        </p:grpSpPr>
        <p:sp>
          <p:nvSpPr>
            <p:cNvPr id="14"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5"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6"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7"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8"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9"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0"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1"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2"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3"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4"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5"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6"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7"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8"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9"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0"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1"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3"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4"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5"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6"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7"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8"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9"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0"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2"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3"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4"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5"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6"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7"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8"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9"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0"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1"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2"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3"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4"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6"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7"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8"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9"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0"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1"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3"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4"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5"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6"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7"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8"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9"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0"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1"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2"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3"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4"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5"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6"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7"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8"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9"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0"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1"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2"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3"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4"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5"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6"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7"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8"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9"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0"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1"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2"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3"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4"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5"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6"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7"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8"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9"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0"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2"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3"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4"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6"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1"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2"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3"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4"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5"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6"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8"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Four-Content Slide-2 column">
    <p:spTree>
      <p:nvGrpSpPr>
        <p:cNvPr id="1" name=""/>
        <p:cNvGrpSpPr/>
        <p:nvPr/>
      </p:nvGrpSpPr>
      <p:grpSpPr>
        <a:xfrm>
          <a:off x="0" y="0"/>
          <a:ext cx="0" cy="0"/>
          <a:chOff x="0" y="0"/>
          <a:chExt cx="0" cy="0"/>
        </a:xfrm>
      </p:grpSpPr>
      <p:sp>
        <p:nvSpPr>
          <p:cNvPr id="8" name="Black Bar"/>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Ever True Blue Bar"/>
          <p:cNvSpPr/>
          <p:nvPr userDrawn="1"/>
        </p:nvSpPr>
        <p:spPr>
          <a:xfrm>
            <a:off x="701147" y="0"/>
            <a:ext cx="70378"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Four Title"/>
          <p:cNvSpPr>
            <a:spLocks noGrp="1"/>
          </p:cNvSpPr>
          <p:nvPr>
            <p:ph type="title" hasCustomPrompt="1"/>
          </p:nvPr>
        </p:nvSpPr>
        <p:spPr>
          <a:xfrm>
            <a:off x="1140563" y="603474"/>
            <a:ext cx="6926263" cy="537090"/>
          </a:xfrm>
        </p:spPr>
        <p:txBody>
          <a:bodyPr lIns="0" tIns="0" rIns="0" bIns="0" anchor="t" anchorCtr="0">
            <a:noAutofit/>
          </a:bodyPr>
          <a:lstStyle>
            <a:lvl1pPr algn="l">
              <a:defRPr sz="3000">
                <a:solidFill>
                  <a:schemeClr val="bg1"/>
                </a:solidFill>
                <a:latin typeface="Impact"/>
              </a:defRPr>
            </a:lvl1pPr>
          </a:lstStyle>
          <a:p>
            <a:r>
              <a:rPr lang="en-US" dirty="0"/>
              <a:t>Section Four Title Impact Regular 30 Point</a:t>
            </a:r>
          </a:p>
        </p:txBody>
      </p:sp>
      <p:sp>
        <p:nvSpPr>
          <p:cNvPr id="3" name="Subhead"/>
          <p:cNvSpPr>
            <a:spLocks noGrp="1"/>
          </p:cNvSpPr>
          <p:nvPr>
            <p:ph sz="half" idx="1" hasCustomPrompt="1"/>
          </p:nvPr>
        </p:nvSpPr>
        <p:spPr>
          <a:xfrm>
            <a:off x="1133475" y="1633360"/>
            <a:ext cx="6926263" cy="459843"/>
          </a:xfrm>
        </p:spPr>
        <p:txBody>
          <a:bodyPr lIns="0" tIns="0" rIns="0" bIns="0" anchor="t" anchorCtr="0">
            <a:noAutofit/>
          </a:bodyPr>
          <a:lstStyle>
            <a:lvl1pPr marL="0" indent="0">
              <a:buFontTx/>
              <a:buNone/>
              <a:defRPr sz="2400" baseline="0">
                <a:solidFill>
                  <a:schemeClr val="accent3"/>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a:t>Subhead Impact Regular 24 Point Ever True Blue</a:t>
            </a:r>
          </a:p>
        </p:txBody>
      </p:sp>
      <p:sp>
        <p:nvSpPr>
          <p:cNvPr id="4" name="Body Text"/>
          <p:cNvSpPr>
            <a:spLocks noGrp="1"/>
          </p:cNvSpPr>
          <p:nvPr>
            <p:ph sz="half" idx="2" hasCustomPrompt="1"/>
          </p:nvPr>
        </p:nvSpPr>
        <p:spPr>
          <a:xfrm>
            <a:off x="1141942" y="2229020"/>
            <a:ext cx="6917796" cy="3009185"/>
          </a:xfrm>
        </p:spPr>
        <p:txBody>
          <a:bodyPr lIns="0" tIns="0" rIns="0" bIns="0" numCol="2" spcCol="274320" anchor="t" anchorCtr="0">
            <a:noAutofit/>
          </a:bodyPr>
          <a:lstStyle>
            <a:lvl1pPr marL="342900" marR="0" indent="-342900" algn="l" defTabSz="457200" rtl="0" eaLnBrk="1" fontAlgn="auto" latinLnBrk="0" hangingPunct="1">
              <a:lnSpc>
                <a:spcPct val="100000"/>
              </a:lnSpc>
              <a:spcBef>
                <a:spcPct val="2000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p:txBody>
      </p:sp>
      <p:sp>
        <p:nvSpPr>
          <p:cNvPr id="6" name="Footer"/>
          <p:cNvSpPr>
            <a:spLocks noGrp="1"/>
          </p:cNvSpPr>
          <p:nvPr>
            <p:ph type="body" sz="quarter" idx="12" hasCustomPrompt="1"/>
          </p:nvPr>
        </p:nvSpPr>
        <p:spPr>
          <a:xfrm>
            <a:off x="1139826" y="6152835"/>
            <a:ext cx="5105030" cy="226700"/>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a:t>College/Dept. Arial Regular 12 point</a:t>
            </a:r>
          </a:p>
        </p:txBody>
      </p:sp>
      <p:pic>
        <p:nvPicPr>
          <p:cNvPr id="11"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29959"/>
            <a:ext cx="1424421" cy="442115"/>
          </a:xfrm>
          <a:prstGeom prst="rect">
            <a:avLst/>
          </a:prstGeom>
        </p:spPr>
      </p:pic>
      <p:grpSp>
        <p:nvGrpSpPr>
          <p:cNvPr id="12" name="Lines"/>
          <p:cNvGrpSpPr/>
          <p:nvPr userDrawn="1"/>
        </p:nvGrpSpPr>
        <p:grpSpPr>
          <a:xfrm>
            <a:off x="1143000" y="6632575"/>
            <a:ext cx="8001578" cy="228752"/>
            <a:chOff x="1143000" y="6629400"/>
            <a:chExt cx="8001578" cy="228752"/>
          </a:xfrm>
        </p:grpSpPr>
        <p:sp>
          <p:nvSpPr>
            <p:cNvPr id="13"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4"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5"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6"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7"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8"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9"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0"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1"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2"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3"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4"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5"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6"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7"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8"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9"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0"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1"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3"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4"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5"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6"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7"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8"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9"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0"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2"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3"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4"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5"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6"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7"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8"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9"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0"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1"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2"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3"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4"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6"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7"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8"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9"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0"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1"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3"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4"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5"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6"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7"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8"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9"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0"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1"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2"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3"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4"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5"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6"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7"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8"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9"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0"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1"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2"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3"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4"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5"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6"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7"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8"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9"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0"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1"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2"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3"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4"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5"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6"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7"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8"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9"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0"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2"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3"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4"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6"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1"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2"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3"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4"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5"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6"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ur-Graphic Slide-Small Picture">
    <p:spTree>
      <p:nvGrpSpPr>
        <p:cNvPr id="1" name=""/>
        <p:cNvGrpSpPr/>
        <p:nvPr/>
      </p:nvGrpSpPr>
      <p:grpSpPr>
        <a:xfrm>
          <a:off x="0" y="0"/>
          <a:ext cx="0" cy="0"/>
          <a:chOff x="0" y="0"/>
          <a:chExt cx="0" cy="0"/>
        </a:xfrm>
      </p:grpSpPr>
      <p:sp>
        <p:nvSpPr>
          <p:cNvPr id="11" name="Black Bar"/>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Ever True Blue Bar"/>
          <p:cNvSpPr/>
          <p:nvPr userDrawn="1"/>
        </p:nvSpPr>
        <p:spPr>
          <a:xfrm>
            <a:off x="701147" y="0"/>
            <a:ext cx="70378"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Four Title"/>
          <p:cNvSpPr>
            <a:spLocks noGrp="1"/>
          </p:cNvSpPr>
          <p:nvPr>
            <p:ph type="title" hasCustomPrompt="1"/>
          </p:nvPr>
        </p:nvSpPr>
        <p:spPr>
          <a:xfrm>
            <a:off x="1133475" y="602584"/>
            <a:ext cx="6926263" cy="520168"/>
          </a:xfrm>
        </p:spPr>
        <p:txBody>
          <a:bodyPr lIns="0" tIns="0" rIns="0" bIns="0" anchor="t" anchorCtr="0">
            <a:noAutofit/>
          </a:bodyPr>
          <a:lstStyle>
            <a:lvl1pPr algn="l">
              <a:defRPr sz="3000" baseline="0">
                <a:solidFill>
                  <a:schemeClr val="bg1"/>
                </a:solidFill>
                <a:latin typeface="Impact"/>
              </a:defRPr>
            </a:lvl1pPr>
          </a:lstStyle>
          <a:p>
            <a:r>
              <a:rPr lang="en-US" dirty="0"/>
              <a:t>Section Four Title Impact Regular 30 Point</a:t>
            </a:r>
          </a:p>
        </p:txBody>
      </p:sp>
      <p:sp>
        <p:nvSpPr>
          <p:cNvPr id="9" name="Picture" descr="Description of Picture"/>
          <p:cNvSpPr>
            <a:spLocks noGrp="1"/>
          </p:cNvSpPr>
          <p:nvPr>
            <p:ph type="pic" sz="quarter" idx="10" hasCustomPrompt="1"/>
          </p:nvPr>
        </p:nvSpPr>
        <p:spPr>
          <a:xfrm>
            <a:off x="1134534" y="1657350"/>
            <a:ext cx="3056466" cy="2938462"/>
          </a:xfrm>
        </p:spPr>
        <p:txBody>
          <a:bodyPr anchor="ctr" anchorCtr="1"/>
          <a:lstStyle>
            <a:lvl1pPr marL="0" indent="0" algn="ctr">
              <a:buFontTx/>
              <a:buNone/>
              <a:defRPr/>
            </a:lvl1pPr>
          </a:lstStyle>
          <a:p>
            <a:r>
              <a:rPr lang="en-US" dirty="0"/>
              <a:t>Place Picture Here</a:t>
            </a:r>
          </a:p>
        </p:txBody>
      </p:sp>
      <p:sp>
        <p:nvSpPr>
          <p:cNvPr id="3" name="Subhead"/>
          <p:cNvSpPr>
            <a:spLocks noGrp="1"/>
          </p:cNvSpPr>
          <p:nvPr>
            <p:ph type="body" idx="1" hasCustomPrompt="1"/>
          </p:nvPr>
        </p:nvSpPr>
        <p:spPr>
          <a:xfrm>
            <a:off x="4563534" y="1611846"/>
            <a:ext cx="3736950" cy="422518"/>
          </a:xfrm>
        </p:spPr>
        <p:txBody>
          <a:bodyPr lIns="0" tIns="0" rIns="0" bIns="0" anchor="t" anchorCtr="0">
            <a:noAutofit/>
          </a:bodyPr>
          <a:lstStyle>
            <a:lvl1pPr marL="0" indent="0">
              <a:spcBef>
                <a:spcPts val="0"/>
              </a:spcBef>
              <a:buNone/>
              <a:defRPr sz="2400" b="1" baseline="0">
                <a:solidFill>
                  <a:schemeClr val="accent3"/>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Subhd</a:t>
            </a:r>
            <a:r>
              <a:rPr lang="en-US" dirty="0"/>
              <a:t> Impact </a:t>
            </a:r>
            <a:r>
              <a:rPr lang="en-US" dirty="0" err="1"/>
              <a:t>Reg</a:t>
            </a:r>
            <a:r>
              <a:rPr lang="en-US" dirty="0"/>
              <a:t> 24 </a:t>
            </a:r>
            <a:r>
              <a:rPr lang="en-US" dirty="0" err="1"/>
              <a:t>pt</a:t>
            </a:r>
            <a:r>
              <a:rPr lang="en-US" dirty="0"/>
              <a:t> Blue</a:t>
            </a:r>
          </a:p>
        </p:txBody>
      </p:sp>
      <p:sp>
        <p:nvSpPr>
          <p:cNvPr id="4" name="Body Text"/>
          <p:cNvSpPr>
            <a:spLocks noGrp="1"/>
          </p:cNvSpPr>
          <p:nvPr>
            <p:ph sz="half" idx="2" hasCustomPrompt="1"/>
          </p:nvPr>
        </p:nvSpPr>
        <p:spPr>
          <a:xfrm>
            <a:off x="4563534" y="2259013"/>
            <a:ext cx="3496204"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point. Keep it short with bite-size chunks of information.</a:t>
            </a:r>
          </a:p>
          <a:p>
            <a:pPr lvl="0"/>
            <a:endParaRPr lang="en-US" dirty="0"/>
          </a:p>
          <a:p>
            <a:pPr lvl="0"/>
            <a:r>
              <a:rPr lang="en-US" dirty="0"/>
              <a:t>Bulleted copy. Arial Regular 18 point.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point. Keep it short with bite-size chunks of information.</a:t>
            </a:r>
          </a:p>
        </p:txBody>
      </p:sp>
      <p:sp>
        <p:nvSpPr>
          <p:cNvPr id="5" name="Footer"/>
          <p:cNvSpPr>
            <a:spLocks noGrp="1"/>
          </p:cNvSpPr>
          <p:nvPr>
            <p:ph type="body" sz="quarter" idx="3" hasCustomPrompt="1"/>
          </p:nvPr>
        </p:nvSpPr>
        <p:spPr>
          <a:xfrm>
            <a:off x="1141093" y="6155286"/>
            <a:ext cx="5046662" cy="228335"/>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College/Dept. Arial Regular 12 point</a:t>
            </a:r>
          </a:p>
        </p:txBody>
      </p:sp>
      <p:pic>
        <p:nvPicPr>
          <p:cNvPr id="13"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29959"/>
            <a:ext cx="1424421" cy="442115"/>
          </a:xfrm>
          <a:prstGeom prst="rect">
            <a:avLst/>
          </a:prstGeom>
        </p:spPr>
      </p:pic>
      <p:grpSp>
        <p:nvGrpSpPr>
          <p:cNvPr id="14" name="Lines"/>
          <p:cNvGrpSpPr/>
          <p:nvPr userDrawn="1"/>
        </p:nvGrpSpPr>
        <p:grpSpPr>
          <a:xfrm>
            <a:off x="1143000" y="6632575"/>
            <a:ext cx="8001578" cy="228752"/>
            <a:chOff x="1143000" y="6629400"/>
            <a:chExt cx="8001578" cy="228752"/>
          </a:xfrm>
        </p:grpSpPr>
        <p:sp>
          <p:nvSpPr>
            <p:cNvPr id="15"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6"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7"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8"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9"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0"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1"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2"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3"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4"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5"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6"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7"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8"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9"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0"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1"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3"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4"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5"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6"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7"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8"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9"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0"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2"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3"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4"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5"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6"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7"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8"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9"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0"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1"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2"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3"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4"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6"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7"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8"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9"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0"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1"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3"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4"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5"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6"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7"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8"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9"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0"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1"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2"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3"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4"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5"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6"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7"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8"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9"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0"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1"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2"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3"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4"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5"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6"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7"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8"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9"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0"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1"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2"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3"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4"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5"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6"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7"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8"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9"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0"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2"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3"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4"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6"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1"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2"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3"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4"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5"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6"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8"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9"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Four-Graphic Slide-Chart">
    <p:spTree>
      <p:nvGrpSpPr>
        <p:cNvPr id="1" name=""/>
        <p:cNvGrpSpPr/>
        <p:nvPr/>
      </p:nvGrpSpPr>
      <p:grpSpPr>
        <a:xfrm>
          <a:off x="0" y="0"/>
          <a:ext cx="0" cy="0"/>
          <a:chOff x="0" y="0"/>
          <a:chExt cx="0" cy="0"/>
        </a:xfrm>
      </p:grpSpPr>
      <p:sp>
        <p:nvSpPr>
          <p:cNvPr id="7" name="Black Bar"/>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Ever True Blue Bar"/>
          <p:cNvSpPr/>
          <p:nvPr userDrawn="1"/>
        </p:nvSpPr>
        <p:spPr>
          <a:xfrm>
            <a:off x="701147" y="0"/>
            <a:ext cx="70378"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Four Title"/>
          <p:cNvSpPr>
            <a:spLocks noGrp="1"/>
          </p:cNvSpPr>
          <p:nvPr>
            <p:ph type="title" hasCustomPrompt="1"/>
          </p:nvPr>
        </p:nvSpPr>
        <p:spPr>
          <a:xfrm>
            <a:off x="1137877" y="608616"/>
            <a:ext cx="6921861" cy="531947"/>
          </a:xfrm>
        </p:spPr>
        <p:txBody>
          <a:bodyPr lIns="0" tIns="0" rIns="0" bIns="0" anchor="t" anchorCtr="0">
            <a:noAutofit/>
          </a:bodyPr>
          <a:lstStyle>
            <a:lvl1pPr algn="l">
              <a:defRPr sz="3000">
                <a:solidFill>
                  <a:schemeClr val="bg1"/>
                </a:solidFill>
                <a:latin typeface="Impact"/>
              </a:defRPr>
            </a:lvl1pPr>
          </a:lstStyle>
          <a:p>
            <a:r>
              <a:rPr lang="en-US" dirty="0"/>
              <a:t>Section Four Title Impact Regular 30 Point</a:t>
            </a:r>
          </a:p>
        </p:txBody>
      </p:sp>
      <p:sp>
        <p:nvSpPr>
          <p:cNvPr id="5" name="Chart" descr="Description of Chart"/>
          <p:cNvSpPr>
            <a:spLocks noGrp="1"/>
          </p:cNvSpPr>
          <p:nvPr>
            <p:ph type="chart" sz="quarter" idx="11" hasCustomPrompt="1"/>
          </p:nvPr>
        </p:nvSpPr>
        <p:spPr>
          <a:xfrm>
            <a:off x="1148292" y="1668553"/>
            <a:ext cx="3076575" cy="3206218"/>
          </a:xfrm>
        </p:spPr>
        <p:txBody>
          <a:bodyPr lIns="0" tIns="0" rIns="0" bIns="0" anchor="ctr" anchorCtr="1"/>
          <a:lstStyle>
            <a:lvl1pPr marL="0" indent="0" algn="ctr">
              <a:buFontTx/>
              <a:buNone/>
              <a:defRPr baseline="0">
                <a:latin typeface="Arial" charset="0"/>
              </a:defRPr>
            </a:lvl1pPr>
          </a:lstStyle>
          <a:p>
            <a:r>
              <a:rPr lang="en-US" dirty="0"/>
              <a:t>Place Chart Here</a:t>
            </a:r>
          </a:p>
        </p:txBody>
      </p:sp>
      <p:sp>
        <p:nvSpPr>
          <p:cNvPr id="10" name="Subhead"/>
          <p:cNvSpPr>
            <a:spLocks noGrp="1"/>
          </p:cNvSpPr>
          <p:nvPr>
            <p:ph type="body" idx="1" hasCustomPrompt="1"/>
          </p:nvPr>
        </p:nvSpPr>
        <p:spPr>
          <a:xfrm>
            <a:off x="4563535" y="1611847"/>
            <a:ext cx="3736950" cy="415428"/>
          </a:xfrm>
          <a:solidFill>
            <a:schemeClr val="bg1"/>
          </a:solidFill>
        </p:spPr>
        <p:txBody>
          <a:bodyPr lIns="0" tIns="0" rIns="0" bIns="0" anchor="t" anchorCtr="0">
            <a:noAutofit/>
          </a:bodyPr>
          <a:lstStyle>
            <a:lvl1pPr marL="0" indent="0">
              <a:spcBef>
                <a:spcPts val="0"/>
              </a:spcBef>
              <a:buNone/>
              <a:defRPr sz="2400" b="1" baseline="0">
                <a:solidFill>
                  <a:schemeClr val="accent3"/>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err="1"/>
              <a:t>Subhd</a:t>
            </a:r>
            <a:r>
              <a:rPr lang="en-US" dirty="0"/>
              <a:t> Impact </a:t>
            </a:r>
            <a:r>
              <a:rPr lang="en-US" dirty="0" err="1"/>
              <a:t>Reg</a:t>
            </a:r>
            <a:r>
              <a:rPr lang="en-US" dirty="0"/>
              <a:t> 24 </a:t>
            </a:r>
            <a:r>
              <a:rPr lang="en-US" dirty="0" err="1"/>
              <a:t>pt</a:t>
            </a:r>
            <a:r>
              <a:rPr lang="en-US" dirty="0"/>
              <a:t> Blue</a:t>
            </a:r>
          </a:p>
        </p:txBody>
      </p:sp>
      <p:sp>
        <p:nvSpPr>
          <p:cNvPr id="14" name="Body Text"/>
          <p:cNvSpPr>
            <a:spLocks noGrp="1"/>
          </p:cNvSpPr>
          <p:nvPr>
            <p:ph sz="half" idx="2" hasCustomPrompt="1"/>
          </p:nvPr>
        </p:nvSpPr>
        <p:spPr>
          <a:xfrm>
            <a:off x="4563534" y="2259013"/>
            <a:ext cx="3496204"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point. Keep it short with bite-size chunks of information.</a:t>
            </a:r>
          </a:p>
          <a:p>
            <a:pPr lvl="0"/>
            <a:endParaRPr lang="en-US" dirty="0"/>
          </a:p>
          <a:p>
            <a:pPr lvl="0"/>
            <a:r>
              <a:rPr lang="en-US" dirty="0"/>
              <a:t>Bulleted copy. Arial Regular 18 point.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point. Keep it short with bite-size chunks of information.</a:t>
            </a:r>
          </a:p>
        </p:txBody>
      </p:sp>
      <p:sp>
        <p:nvSpPr>
          <p:cNvPr id="4" name="Footer"/>
          <p:cNvSpPr>
            <a:spLocks noGrp="1"/>
          </p:cNvSpPr>
          <p:nvPr>
            <p:ph type="body" sz="quarter" idx="10" hasCustomPrompt="1"/>
          </p:nvPr>
        </p:nvSpPr>
        <p:spPr>
          <a:xfrm>
            <a:off x="1139825" y="6155003"/>
            <a:ext cx="5023908" cy="245797"/>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a:t>College/Dept. Arial Regular 12 point</a:t>
            </a:r>
          </a:p>
        </p:txBody>
      </p:sp>
      <p:pic>
        <p:nvPicPr>
          <p:cNvPr id="11"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29959"/>
            <a:ext cx="1424421" cy="442115"/>
          </a:xfrm>
          <a:prstGeom prst="rect">
            <a:avLst/>
          </a:prstGeom>
        </p:spPr>
      </p:pic>
      <p:grpSp>
        <p:nvGrpSpPr>
          <p:cNvPr id="12" name="Lines"/>
          <p:cNvGrpSpPr/>
          <p:nvPr userDrawn="1"/>
        </p:nvGrpSpPr>
        <p:grpSpPr>
          <a:xfrm>
            <a:off x="1143000" y="6632575"/>
            <a:ext cx="8001578" cy="228752"/>
            <a:chOff x="1143000" y="6629400"/>
            <a:chExt cx="8001578" cy="228752"/>
          </a:xfrm>
        </p:grpSpPr>
        <p:sp>
          <p:nvSpPr>
            <p:cNvPr id="13"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5"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6"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7"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8"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9"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0"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1"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2"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3"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4"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5"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6"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7"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8"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9"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0"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1"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3"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4"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5"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6"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7"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8"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9"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0"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2"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3"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4"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5"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6"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7"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8"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9"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0"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1"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2"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3"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4"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6"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7"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8"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9"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0"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1"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3"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4"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5"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6"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7"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8"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9"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0"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1"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2"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3"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4"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5"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6"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7"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8"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9"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0"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1"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2"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3"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4"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5"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6"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7"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8"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9"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0"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1"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2"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3"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4"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5"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6"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7"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8"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9"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0"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2"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3"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4"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6"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1"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2"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3"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4"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5"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6"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8"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Four-Graphic Slide-Large Picture">
    <p:spTree>
      <p:nvGrpSpPr>
        <p:cNvPr id="1" name=""/>
        <p:cNvGrpSpPr/>
        <p:nvPr/>
      </p:nvGrpSpPr>
      <p:grpSpPr>
        <a:xfrm>
          <a:off x="0" y="0"/>
          <a:ext cx="0" cy="0"/>
          <a:chOff x="0" y="0"/>
          <a:chExt cx="0" cy="0"/>
        </a:xfrm>
      </p:grpSpPr>
      <p:sp>
        <p:nvSpPr>
          <p:cNvPr id="6" name="Ever True Blue Bar 1"/>
          <p:cNvSpPr/>
          <p:nvPr userDrawn="1"/>
        </p:nvSpPr>
        <p:spPr>
          <a:xfrm>
            <a:off x="0" y="0"/>
            <a:ext cx="9144000" cy="568325"/>
          </a:xfrm>
          <a:prstGeom prst="rect">
            <a:avLst/>
          </a:prstGeom>
          <a:solidFill>
            <a:schemeClr val="accent3"/>
          </a:solidFill>
          <a:ln>
            <a:solidFill>
              <a:schemeClr val="accent3"/>
            </a:solidFill>
          </a:ln>
          <a:effectLst>
            <a:outerShdw blurRad="40005" dist="22860" dir="5400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solidFill>
            </a:endParaRPr>
          </a:p>
        </p:txBody>
      </p:sp>
      <p:sp>
        <p:nvSpPr>
          <p:cNvPr id="7" name="Ever True Blue Bar 2"/>
          <p:cNvSpPr/>
          <p:nvPr userDrawn="1"/>
        </p:nvSpPr>
        <p:spPr>
          <a:xfrm>
            <a:off x="0" y="5254625"/>
            <a:ext cx="9144000" cy="160337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solidFill>
            </a:endParaRPr>
          </a:p>
        </p:txBody>
      </p:sp>
      <p:sp>
        <p:nvSpPr>
          <p:cNvPr id="8" name="Black Bar"/>
          <p:cNvSpPr/>
          <p:nvPr userDrawn="1"/>
        </p:nvSpPr>
        <p:spPr>
          <a:xfrm>
            <a:off x="701146" y="5496245"/>
            <a:ext cx="73553"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descr="Description of Picture"/>
          <p:cNvSpPr>
            <a:spLocks noGrp="1"/>
          </p:cNvSpPr>
          <p:nvPr>
            <p:ph type="pic" sz="quarter" idx="10" hasCustomPrompt="1"/>
          </p:nvPr>
        </p:nvSpPr>
        <p:spPr>
          <a:xfrm>
            <a:off x="0" y="571500"/>
            <a:ext cx="9144000" cy="4676775"/>
          </a:xfrm>
          <a:ln>
            <a:noFill/>
          </a:ln>
        </p:spPr>
        <p:txBody>
          <a:bodyPr anchor="ctr" anchorCtr="1"/>
          <a:lstStyle>
            <a:lvl1pPr marL="0" indent="0" algn="ctr">
              <a:buFontTx/>
              <a:buNone/>
              <a:defRPr>
                <a:latin typeface="Arial"/>
              </a:defRPr>
            </a:lvl1pPr>
          </a:lstStyle>
          <a:p>
            <a:r>
              <a:rPr lang="en-US" dirty="0"/>
              <a:t>Place Picture Here</a:t>
            </a:r>
          </a:p>
        </p:txBody>
      </p:sp>
      <p:sp>
        <p:nvSpPr>
          <p:cNvPr id="4" name="Picture Caption"/>
          <p:cNvSpPr>
            <a:spLocks noGrp="1"/>
          </p:cNvSpPr>
          <p:nvPr>
            <p:ph type="body" sz="quarter" idx="11" hasCustomPrompt="1"/>
          </p:nvPr>
        </p:nvSpPr>
        <p:spPr>
          <a:xfrm>
            <a:off x="1033463" y="5646212"/>
            <a:ext cx="7280804" cy="949321"/>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a:solidFill>
                  <a:schemeClr val="bg1">
                    <a:lumMod val="95000"/>
                  </a:schemeClr>
                </a:solidFill>
                <a:latin typeface=""/>
              </a:rPr>
              <a:t>Picture caption. Arial</a:t>
            </a:r>
            <a:r>
              <a:rPr lang="en-US" b="1" i="0" baseline="0" dirty="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a:solidFill>
                <a:schemeClr val="bg1">
                  <a:lumMod val="95000"/>
                </a:schemeClr>
              </a:solidFill>
              <a:latin typefac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One Title Slide">
    <p:spTree>
      <p:nvGrpSpPr>
        <p:cNvPr id="1" name=""/>
        <p:cNvGrpSpPr/>
        <p:nvPr/>
      </p:nvGrpSpPr>
      <p:grpSpPr>
        <a:xfrm>
          <a:off x="0" y="0"/>
          <a:ext cx="0" cy="0"/>
          <a:chOff x="0" y="0"/>
          <a:chExt cx="0" cy="0"/>
        </a:xfrm>
      </p:grpSpPr>
      <p:grpSp>
        <p:nvGrpSpPr>
          <p:cNvPr id="7" name="Lines 1"/>
          <p:cNvGrpSpPr/>
          <p:nvPr userDrawn="1"/>
        </p:nvGrpSpPr>
        <p:grpSpPr>
          <a:xfrm>
            <a:off x="0" y="1301766"/>
            <a:ext cx="9144389" cy="215357"/>
            <a:chOff x="0" y="1307591"/>
            <a:chExt cx="9144389" cy="215357"/>
          </a:xfrm>
        </p:grpSpPr>
        <p:sp>
          <p:nvSpPr>
            <p:cNvPr id="11" name="object 23"/>
            <p:cNvSpPr/>
            <p:nvPr userDrawn="1"/>
          </p:nvSpPr>
          <p:spPr>
            <a:xfrm>
              <a:off x="9068189" y="1307591"/>
              <a:ext cx="76200" cy="139700"/>
            </a:xfrm>
            <a:custGeom>
              <a:avLst/>
              <a:gdLst/>
              <a:ahLst/>
              <a:cxnLst/>
              <a:rect l="l" t="t" r="r" b="b"/>
              <a:pathLst>
                <a:path w="76200" h="139700">
                  <a:moveTo>
                    <a:pt x="75810" y="139344"/>
                  </a:moveTo>
                  <a:lnTo>
                    <a:pt x="0" y="0"/>
                  </a:lnTo>
                </a:path>
              </a:pathLst>
            </a:custGeom>
            <a:ln w="10261">
              <a:solidFill>
                <a:srgbClr val="010202"/>
              </a:solidFill>
            </a:ln>
          </p:spPr>
          <p:txBody>
            <a:bodyPr wrap="square" lIns="0" tIns="0" rIns="0" bIns="0" rtlCol="0"/>
            <a:lstStyle/>
            <a:p>
              <a:endParaRPr/>
            </a:p>
          </p:txBody>
        </p:sp>
        <p:sp>
          <p:nvSpPr>
            <p:cNvPr id="13" name="object 24"/>
            <p:cNvSpPr/>
            <p:nvPr userDrawn="1"/>
          </p:nvSpPr>
          <p:spPr>
            <a:xfrm>
              <a:off x="898579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4" name="object 25"/>
            <p:cNvSpPr/>
            <p:nvPr userDrawn="1"/>
          </p:nvSpPr>
          <p:spPr>
            <a:xfrm>
              <a:off x="8903444"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15" name="object 26"/>
            <p:cNvSpPr/>
            <p:nvPr userDrawn="1"/>
          </p:nvSpPr>
          <p:spPr>
            <a:xfrm>
              <a:off x="882108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6" name="object 27"/>
            <p:cNvSpPr/>
            <p:nvPr userDrawn="1"/>
          </p:nvSpPr>
          <p:spPr>
            <a:xfrm>
              <a:off x="873872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7" name="object 28"/>
            <p:cNvSpPr/>
            <p:nvPr userDrawn="1"/>
          </p:nvSpPr>
          <p:spPr>
            <a:xfrm>
              <a:off x="865637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8" name="object 29"/>
            <p:cNvSpPr/>
            <p:nvPr userDrawn="1"/>
          </p:nvSpPr>
          <p:spPr>
            <a:xfrm>
              <a:off x="857398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9" name="object 30"/>
            <p:cNvSpPr/>
            <p:nvPr userDrawn="1"/>
          </p:nvSpPr>
          <p:spPr>
            <a:xfrm>
              <a:off x="8491617"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0" name="object 31"/>
            <p:cNvSpPr/>
            <p:nvPr userDrawn="1"/>
          </p:nvSpPr>
          <p:spPr>
            <a:xfrm>
              <a:off x="840924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1" name="object 32"/>
            <p:cNvSpPr/>
            <p:nvPr userDrawn="1"/>
          </p:nvSpPr>
          <p:spPr>
            <a:xfrm>
              <a:off x="832690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2" name="object 33"/>
            <p:cNvSpPr/>
            <p:nvPr userDrawn="1"/>
          </p:nvSpPr>
          <p:spPr>
            <a:xfrm>
              <a:off x="82445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3" name="object 34"/>
            <p:cNvSpPr/>
            <p:nvPr userDrawn="1"/>
          </p:nvSpPr>
          <p:spPr>
            <a:xfrm>
              <a:off x="816216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4" name="object 35"/>
            <p:cNvSpPr/>
            <p:nvPr userDrawn="1"/>
          </p:nvSpPr>
          <p:spPr>
            <a:xfrm>
              <a:off x="807981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5" name="object 36"/>
            <p:cNvSpPr/>
            <p:nvPr userDrawn="1"/>
          </p:nvSpPr>
          <p:spPr>
            <a:xfrm>
              <a:off x="799743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6" name="object 37"/>
            <p:cNvSpPr/>
            <p:nvPr userDrawn="1"/>
          </p:nvSpPr>
          <p:spPr>
            <a:xfrm>
              <a:off x="791508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7" name="object 38"/>
            <p:cNvSpPr/>
            <p:nvPr userDrawn="1"/>
          </p:nvSpPr>
          <p:spPr>
            <a:xfrm>
              <a:off x="783272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8" name="object 39"/>
            <p:cNvSpPr/>
            <p:nvPr userDrawn="1"/>
          </p:nvSpPr>
          <p:spPr>
            <a:xfrm>
              <a:off x="775033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9" name="object 40"/>
            <p:cNvSpPr/>
            <p:nvPr userDrawn="1"/>
          </p:nvSpPr>
          <p:spPr>
            <a:xfrm>
              <a:off x="766798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0" name="object 41"/>
            <p:cNvSpPr/>
            <p:nvPr userDrawn="1"/>
          </p:nvSpPr>
          <p:spPr>
            <a:xfrm>
              <a:off x="758561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1" name="object 42"/>
            <p:cNvSpPr/>
            <p:nvPr userDrawn="1"/>
          </p:nvSpPr>
          <p:spPr>
            <a:xfrm>
              <a:off x="750324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2" name="object 43"/>
            <p:cNvSpPr/>
            <p:nvPr userDrawn="1"/>
          </p:nvSpPr>
          <p:spPr>
            <a:xfrm>
              <a:off x="742090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3" name="object 44"/>
            <p:cNvSpPr/>
            <p:nvPr userDrawn="1"/>
          </p:nvSpPr>
          <p:spPr>
            <a:xfrm>
              <a:off x="733852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4" name="object 45"/>
            <p:cNvSpPr/>
            <p:nvPr userDrawn="1"/>
          </p:nvSpPr>
          <p:spPr>
            <a:xfrm>
              <a:off x="725617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5" name="object 46"/>
            <p:cNvSpPr/>
            <p:nvPr userDrawn="1"/>
          </p:nvSpPr>
          <p:spPr>
            <a:xfrm>
              <a:off x="717379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6" name="object 47"/>
            <p:cNvSpPr/>
            <p:nvPr userDrawn="1"/>
          </p:nvSpPr>
          <p:spPr>
            <a:xfrm>
              <a:off x="709142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7" name="object 48"/>
            <p:cNvSpPr/>
            <p:nvPr userDrawn="1"/>
          </p:nvSpPr>
          <p:spPr>
            <a:xfrm>
              <a:off x="700909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8" name="object 49"/>
            <p:cNvSpPr/>
            <p:nvPr userDrawn="1"/>
          </p:nvSpPr>
          <p:spPr>
            <a:xfrm>
              <a:off x="692668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9" name="object 50"/>
            <p:cNvSpPr/>
            <p:nvPr userDrawn="1"/>
          </p:nvSpPr>
          <p:spPr>
            <a:xfrm>
              <a:off x="684433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0" name="object 51"/>
            <p:cNvSpPr/>
            <p:nvPr userDrawn="1"/>
          </p:nvSpPr>
          <p:spPr>
            <a:xfrm>
              <a:off x="67619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1" name="object 52"/>
            <p:cNvSpPr/>
            <p:nvPr userDrawn="1"/>
          </p:nvSpPr>
          <p:spPr>
            <a:xfrm>
              <a:off x="667960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2" name="object 53"/>
            <p:cNvSpPr/>
            <p:nvPr userDrawn="1"/>
          </p:nvSpPr>
          <p:spPr>
            <a:xfrm>
              <a:off x="65972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3" name="object 54"/>
            <p:cNvSpPr/>
            <p:nvPr userDrawn="1"/>
          </p:nvSpPr>
          <p:spPr>
            <a:xfrm>
              <a:off x="65148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4" name="object 55"/>
            <p:cNvSpPr/>
            <p:nvPr userDrawn="1"/>
          </p:nvSpPr>
          <p:spPr>
            <a:xfrm>
              <a:off x="643251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5" name="object 56"/>
            <p:cNvSpPr/>
            <p:nvPr userDrawn="1"/>
          </p:nvSpPr>
          <p:spPr>
            <a:xfrm>
              <a:off x="634347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6" name="object 57"/>
            <p:cNvSpPr/>
            <p:nvPr userDrawn="1"/>
          </p:nvSpPr>
          <p:spPr>
            <a:xfrm>
              <a:off x="626112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7" name="object 58"/>
            <p:cNvSpPr/>
            <p:nvPr userDrawn="1"/>
          </p:nvSpPr>
          <p:spPr>
            <a:xfrm>
              <a:off x="6178748"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8" name="object 59"/>
            <p:cNvSpPr/>
            <p:nvPr userDrawn="1"/>
          </p:nvSpPr>
          <p:spPr>
            <a:xfrm>
              <a:off x="609639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9" name="object 60"/>
            <p:cNvSpPr/>
            <p:nvPr userDrawn="1"/>
          </p:nvSpPr>
          <p:spPr>
            <a:xfrm>
              <a:off x="601401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0" name="object 61"/>
            <p:cNvSpPr/>
            <p:nvPr userDrawn="1"/>
          </p:nvSpPr>
          <p:spPr>
            <a:xfrm>
              <a:off x="593165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1" name="object 62"/>
            <p:cNvSpPr/>
            <p:nvPr userDrawn="1"/>
          </p:nvSpPr>
          <p:spPr>
            <a:xfrm>
              <a:off x="5849298"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52" name="object 63"/>
            <p:cNvSpPr/>
            <p:nvPr userDrawn="1"/>
          </p:nvSpPr>
          <p:spPr>
            <a:xfrm>
              <a:off x="576692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53" name="object 64"/>
            <p:cNvSpPr/>
            <p:nvPr userDrawn="1"/>
          </p:nvSpPr>
          <p:spPr>
            <a:xfrm>
              <a:off x="568458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4" name="object 65"/>
            <p:cNvSpPr/>
            <p:nvPr userDrawn="1"/>
          </p:nvSpPr>
          <p:spPr>
            <a:xfrm>
              <a:off x="560220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5" name="object 66"/>
            <p:cNvSpPr/>
            <p:nvPr userDrawn="1"/>
          </p:nvSpPr>
          <p:spPr>
            <a:xfrm>
              <a:off x="55198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6" name="object 67"/>
            <p:cNvSpPr/>
            <p:nvPr userDrawn="1"/>
          </p:nvSpPr>
          <p:spPr>
            <a:xfrm>
              <a:off x="543748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7" name="object 68"/>
            <p:cNvSpPr/>
            <p:nvPr userDrawn="1"/>
          </p:nvSpPr>
          <p:spPr>
            <a:xfrm>
              <a:off x="535509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8" name="object 69"/>
            <p:cNvSpPr/>
            <p:nvPr userDrawn="1"/>
          </p:nvSpPr>
          <p:spPr>
            <a:xfrm>
              <a:off x="52727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9" name="object 70"/>
            <p:cNvSpPr/>
            <p:nvPr userDrawn="1"/>
          </p:nvSpPr>
          <p:spPr>
            <a:xfrm>
              <a:off x="519037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0" name="object 71"/>
            <p:cNvSpPr/>
            <p:nvPr userDrawn="1"/>
          </p:nvSpPr>
          <p:spPr>
            <a:xfrm>
              <a:off x="510799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1" name="object 72"/>
            <p:cNvSpPr/>
            <p:nvPr userDrawn="1"/>
          </p:nvSpPr>
          <p:spPr>
            <a:xfrm>
              <a:off x="502565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2" name="object 73"/>
            <p:cNvSpPr/>
            <p:nvPr userDrawn="1"/>
          </p:nvSpPr>
          <p:spPr>
            <a:xfrm>
              <a:off x="494328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3" name="object 74"/>
            <p:cNvSpPr/>
            <p:nvPr userDrawn="1"/>
          </p:nvSpPr>
          <p:spPr>
            <a:xfrm>
              <a:off x="486092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4" name="object 75"/>
            <p:cNvSpPr/>
            <p:nvPr userDrawn="1"/>
          </p:nvSpPr>
          <p:spPr>
            <a:xfrm>
              <a:off x="477856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5" name="object 76"/>
            <p:cNvSpPr/>
            <p:nvPr userDrawn="1"/>
          </p:nvSpPr>
          <p:spPr>
            <a:xfrm>
              <a:off x="469618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6" name="object 77"/>
            <p:cNvSpPr/>
            <p:nvPr userDrawn="1"/>
          </p:nvSpPr>
          <p:spPr>
            <a:xfrm>
              <a:off x="461382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7" name="object 78"/>
            <p:cNvSpPr/>
            <p:nvPr userDrawn="1"/>
          </p:nvSpPr>
          <p:spPr>
            <a:xfrm>
              <a:off x="4531452"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8" name="object 79"/>
            <p:cNvSpPr/>
            <p:nvPr userDrawn="1"/>
          </p:nvSpPr>
          <p:spPr>
            <a:xfrm>
              <a:off x="444911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9" name="object 80"/>
            <p:cNvSpPr/>
            <p:nvPr userDrawn="1"/>
          </p:nvSpPr>
          <p:spPr>
            <a:xfrm>
              <a:off x="43667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0" name="object 81"/>
            <p:cNvSpPr/>
            <p:nvPr userDrawn="1"/>
          </p:nvSpPr>
          <p:spPr>
            <a:xfrm>
              <a:off x="428435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1" name="object 82"/>
            <p:cNvSpPr/>
            <p:nvPr userDrawn="1"/>
          </p:nvSpPr>
          <p:spPr>
            <a:xfrm>
              <a:off x="420201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2" name="object 83"/>
            <p:cNvSpPr/>
            <p:nvPr userDrawn="1"/>
          </p:nvSpPr>
          <p:spPr>
            <a:xfrm>
              <a:off x="411964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3" name="object 84"/>
            <p:cNvSpPr/>
            <p:nvPr userDrawn="1"/>
          </p:nvSpPr>
          <p:spPr>
            <a:xfrm>
              <a:off x="40373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4" name="object 85"/>
            <p:cNvSpPr/>
            <p:nvPr userDrawn="1"/>
          </p:nvSpPr>
          <p:spPr>
            <a:xfrm>
              <a:off x="395490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5" name="object 86"/>
            <p:cNvSpPr/>
            <p:nvPr userDrawn="1"/>
          </p:nvSpPr>
          <p:spPr>
            <a:xfrm>
              <a:off x="387253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6" name="object 87"/>
            <p:cNvSpPr/>
            <p:nvPr userDrawn="1"/>
          </p:nvSpPr>
          <p:spPr>
            <a:xfrm>
              <a:off x="37902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7" name="object 88"/>
            <p:cNvSpPr/>
            <p:nvPr userDrawn="1"/>
          </p:nvSpPr>
          <p:spPr>
            <a:xfrm>
              <a:off x="370781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8" name="object 89"/>
            <p:cNvSpPr/>
            <p:nvPr userDrawn="1"/>
          </p:nvSpPr>
          <p:spPr>
            <a:xfrm>
              <a:off x="362547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9" name="object 90"/>
            <p:cNvSpPr/>
            <p:nvPr userDrawn="1"/>
          </p:nvSpPr>
          <p:spPr>
            <a:xfrm>
              <a:off x="354309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0" name="object 91"/>
            <p:cNvSpPr/>
            <p:nvPr userDrawn="1"/>
          </p:nvSpPr>
          <p:spPr>
            <a:xfrm>
              <a:off x="346071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1" name="object 92"/>
            <p:cNvSpPr/>
            <p:nvPr userDrawn="1"/>
          </p:nvSpPr>
          <p:spPr>
            <a:xfrm>
              <a:off x="33783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2" name="object 93"/>
            <p:cNvSpPr/>
            <p:nvPr userDrawn="1"/>
          </p:nvSpPr>
          <p:spPr>
            <a:xfrm>
              <a:off x="329600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3" name="object 94"/>
            <p:cNvSpPr/>
            <p:nvPr userDrawn="1"/>
          </p:nvSpPr>
          <p:spPr>
            <a:xfrm>
              <a:off x="3213623"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4" name="object 95"/>
            <p:cNvSpPr/>
            <p:nvPr userDrawn="1"/>
          </p:nvSpPr>
          <p:spPr>
            <a:xfrm>
              <a:off x="313127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5" name="object 96"/>
            <p:cNvSpPr/>
            <p:nvPr userDrawn="1"/>
          </p:nvSpPr>
          <p:spPr>
            <a:xfrm>
              <a:off x="304888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6" name="object 97"/>
            <p:cNvSpPr/>
            <p:nvPr userDrawn="1"/>
          </p:nvSpPr>
          <p:spPr>
            <a:xfrm>
              <a:off x="2966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7" name="object 98"/>
            <p:cNvSpPr/>
            <p:nvPr userDrawn="1"/>
          </p:nvSpPr>
          <p:spPr>
            <a:xfrm>
              <a:off x="28841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8" name="object 99"/>
            <p:cNvSpPr/>
            <p:nvPr userDrawn="1"/>
          </p:nvSpPr>
          <p:spPr>
            <a:xfrm>
              <a:off x="2801806"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9" name="object 100"/>
            <p:cNvSpPr/>
            <p:nvPr userDrawn="1"/>
          </p:nvSpPr>
          <p:spPr>
            <a:xfrm>
              <a:off x="271945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0" name="object 101"/>
            <p:cNvSpPr/>
            <p:nvPr userDrawn="1"/>
          </p:nvSpPr>
          <p:spPr>
            <a:xfrm>
              <a:off x="263707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1" name="object 102"/>
            <p:cNvSpPr/>
            <p:nvPr userDrawn="1"/>
          </p:nvSpPr>
          <p:spPr>
            <a:xfrm>
              <a:off x="2554727"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92" name="object 103"/>
            <p:cNvSpPr/>
            <p:nvPr userDrawn="1"/>
          </p:nvSpPr>
          <p:spPr>
            <a:xfrm>
              <a:off x="247236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3" name="object 104"/>
            <p:cNvSpPr/>
            <p:nvPr userDrawn="1"/>
          </p:nvSpPr>
          <p:spPr>
            <a:xfrm>
              <a:off x="238997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4" name="object 105"/>
            <p:cNvSpPr/>
            <p:nvPr userDrawn="1"/>
          </p:nvSpPr>
          <p:spPr>
            <a:xfrm>
              <a:off x="230763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5" name="object 106"/>
            <p:cNvSpPr/>
            <p:nvPr userDrawn="1"/>
          </p:nvSpPr>
          <p:spPr>
            <a:xfrm>
              <a:off x="222526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6" name="object 107"/>
            <p:cNvSpPr/>
            <p:nvPr userDrawn="1"/>
          </p:nvSpPr>
          <p:spPr>
            <a:xfrm>
              <a:off x="21429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7" name="object 108"/>
            <p:cNvSpPr/>
            <p:nvPr userDrawn="1"/>
          </p:nvSpPr>
          <p:spPr>
            <a:xfrm>
              <a:off x="2060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8" name="object 109"/>
            <p:cNvSpPr/>
            <p:nvPr userDrawn="1"/>
          </p:nvSpPr>
          <p:spPr>
            <a:xfrm>
              <a:off x="197816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9" name="object 110"/>
            <p:cNvSpPr/>
            <p:nvPr userDrawn="1"/>
          </p:nvSpPr>
          <p:spPr>
            <a:xfrm>
              <a:off x="189580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0" name="object 111"/>
            <p:cNvSpPr/>
            <p:nvPr userDrawn="1"/>
          </p:nvSpPr>
          <p:spPr>
            <a:xfrm>
              <a:off x="181344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1" name="object 112"/>
            <p:cNvSpPr/>
            <p:nvPr userDrawn="1"/>
          </p:nvSpPr>
          <p:spPr>
            <a:xfrm>
              <a:off x="17310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2" name="object 113"/>
            <p:cNvSpPr/>
            <p:nvPr userDrawn="1"/>
          </p:nvSpPr>
          <p:spPr>
            <a:xfrm>
              <a:off x="164871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3" name="object 114"/>
            <p:cNvSpPr/>
            <p:nvPr userDrawn="1"/>
          </p:nvSpPr>
          <p:spPr>
            <a:xfrm>
              <a:off x="156633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4" name="object 115"/>
            <p:cNvSpPr/>
            <p:nvPr userDrawn="1"/>
          </p:nvSpPr>
          <p:spPr>
            <a:xfrm>
              <a:off x="148128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5" name="object 116"/>
            <p:cNvSpPr/>
            <p:nvPr userDrawn="1"/>
          </p:nvSpPr>
          <p:spPr>
            <a:xfrm>
              <a:off x="139892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6" name="object 117"/>
            <p:cNvSpPr/>
            <p:nvPr userDrawn="1"/>
          </p:nvSpPr>
          <p:spPr>
            <a:xfrm>
              <a:off x="1316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7" name="object 118"/>
            <p:cNvSpPr/>
            <p:nvPr userDrawn="1"/>
          </p:nvSpPr>
          <p:spPr>
            <a:xfrm>
              <a:off x="123418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8" name="object 119"/>
            <p:cNvSpPr/>
            <p:nvPr userDrawn="1"/>
          </p:nvSpPr>
          <p:spPr>
            <a:xfrm>
              <a:off x="1151822"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109" name="object 120"/>
            <p:cNvSpPr/>
            <p:nvPr userDrawn="1"/>
          </p:nvSpPr>
          <p:spPr>
            <a:xfrm>
              <a:off x="106945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0" name="object 121"/>
            <p:cNvSpPr/>
            <p:nvPr userDrawn="1"/>
          </p:nvSpPr>
          <p:spPr>
            <a:xfrm>
              <a:off x="98709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1" name="object 122"/>
            <p:cNvSpPr/>
            <p:nvPr userDrawn="1"/>
          </p:nvSpPr>
          <p:spPr>
            <a:xfrm>
              <a:off x="90472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2" name="object 123"/>
            <p:cNvSpPr/>
            <p:nvPr userDrawn="1"/>
          </p:nvSpPr>
          <p:spPr>
            <a:xfrm>
              <a:off x="82236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3" name="object 124"/>
            <p:cNvSpPr/>
            <p:nvPr userDrawn="1"/>
          </p:nvSpPr>
          <p:spPr>
            <a:xfrm>
              <a:off x="73999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4" name="object 125"/>
            <p:cNvSpPr/>
            <p:nvPr userDrawn="1"/>
          </p:nvSpPr>
          <p:spPr>
            <a:xfrm>
              <a:off x="65761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5" name="object 126"/>
            <p:cNvSpPr/>
            <p:nvPr userDrawn="1"/>
          </p:nvSpPr>
          <p:spPr>
            <a:xfrm>
              <a:off x="57526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6" name="object 127"/>
            <p:cNvSpPr/>
            <p:nvPr userDrawn="1"/>
          </p:nvSpPr>
          <p:spPr>
            <a:xfrm>
              <a:off x="49290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7" name="object 128"/>
            <p:cNvSpPr/>
            <p:nvPr userDrawn="1"/>
          </p:nvSpPr>
          <p:spPr>
            <a:xfrm>
              <a:off x="41054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8" name="object 129"/>
            <p:cNvSpPr/>
            <p:nvPr userDrawn="1"/>
          </p:nvSpPr>
          <p:spPr>
            <a:xfrm>
              <a:off x="32818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9" name="object 130"/>
            <p:cNvSpPr/>
            <p:nvPr userDrawn="1"/>
          </p:nvSpPr>
          <p:spPr>
            <a:xfrm>
              <a:off x="24580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20" name="object 131"/>
            <p:cNvSpPr/>
            <p:nvPr userDrawn="1"/>
          </p:nvSpPr>
          <p:spPr>
            <a:xfrm>
              <a:off x="16345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21" name="object 132"/>
            <p:cNvSpPr/>
            <p:nvPr userDrawn="1"/>
          </p:nvSpPr>
          <p:spPr>
            <a:xfrm>
              <a:off x="8107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22" name="object 133"/>
            <p:cNvSpPr/>
            <p:nvPr userDrawn="1"/>
          </p:nvSpPr>
          <p:spPr>
            <a:xfrm>
              <a:off x="0" y="1309970"/>
              <a:ext cx="116205" cy="212725"/>
            </a:xfrm>
            <a:custGeom>
              <a:avLst/>
              <a:gdLst/>
              <a:ahLst/>
              <a:cxnLst/>
              <a:rect l="l" t="t" r="r" b="b"/>
              <a:pathLst>
                <a:path w="116205" h="212725">
                  <a:moveTo>
                    <a:pt x="115612" y="212505"/>
                  </a:moveTo>
                  <a:lnTo>
                    <a:pt x="0" y="0"/>
                  </a:lnTo>
                </a:path>
              </a:pathLst>
            </a:custGeom>
            <a:ln w="10261">
              <a:solidFill>
                <a:srgbClr val="010202"/>
              </a:solidFill>
            </a:ln>
          </p:spPr>
          <p:txBody>
            <a:bodyPr wrap="square" lIns="0" tIns="0" rIns="0" bIns="0" rtlCol="0"/>
            <a:lstStyle/>
            <a:p>
              <a:endParaRPr/>
            </a:p>
          </p:txBody>
        </p:sp>
        <p:sp>
          <p:nvSpPr>
            <p:cNvPr id="123" name="object 134"/>
            <p:cNvSpPr/>
            <p:nvPr userDrawn="1"/>
          </p:nvSpPr>
          <p:spPr>
            <a:xfrm>
              <a:off x="0" y="1461354"/>
              <a:ext cx="33655" cy="61594"/>
            </a:xfrm>
            <a:custGeom>
              <a:avLst/>
              <a:gdLst/>
              <a:ahLst/>
              <a:cxnLst/>
              <a:rect l="l" t="t" r="r" b="b"/>
              <a:pathLst>
                <a:path w="33655" h="61594">
                  <a:moveTo>
                    <a:pt x="33252" y="61121"/>
                  </a:moveTo>
                  <a:lnTo>
                    <a:pt x="0" y="0"/>
                  </a:lnTo>
                </a:path>
              </a:pathLst>
            </a:custGeom>
            <a:ln w="10261">
              <a:solidFill>
                <a:srgbClr val="010202"/>
              </a:solidFill>
            </a:ln>
          </p:spPr>
          <p:txBody>
            <a:bodyPr wrap="square" lIns="0" tIns="0" rIns="0" bIns="0" rtlCol="0"/>
            <a:lstStyle/>
            <a:p>
              <a:endParaRPr/>
            </a:p>
          </p:txBody>
        </p:sp>
      </p:grpSp>
      <p:sp>
        <p:nvSpPr>
          <p:cNvPr id="124" name="Black Bar"/>
          <p:cNvSpPr/>
          <p:nvPr userDrawn="1"/>
        </p:nvSpPr>
        <p:spPr>
          <a:xfrm>
            <a:off x="0" y="1516650"/>
            <a:ext cx="9144000" cy="3850004"/>
          </a:xfrm>
          <a:custGeom>
            <a:avLst/>
            <a:gdLst/>
            <a:ahLst/>
            <a:cxnLst/>
            <a:rect l="l" t="t" r="r" b="b"/>
            <a:pathLst>
              <a:path w="9144000" h="3850004">
                <a:moveTo>
                  <a:pt x="0" y="3849624"/>
                </a:moveTo>
                <a:lnTo>
                  <a:pt x="9144000" y="3849624"/>
                </a:lnTo>
                <a:lnTo>
                  <a:pt x="9144000" y="0"/>
                </a:lnTo>
                <a:lnTo>
                  <a:pt x="0" y="0"/>
                </a:lnTo>
                <a:lnTo>
                  <a:pt x="0" y="3849624"/>
                </a:lnTo>
                <a:close/>
              </a:path>
            </a:pathLst>
          </a:custGeom>
          <a:solidFill>
            <a:srgbClr val="000000"/>
          </a:solidFill>
        </p:spPr>
        <p:txBody>
          <a:bodyPr wrap="square" lIns="0" tIns="0" rIns="0" bIns="0" rtlCol="0"/>
          <a:lstStyle/>
          <a:p>
            <a:endParaRPr/>
          </a:p>
        </p:txBody>
      </p:sp>
      <p:grpSp>
        <p:nvGrpSpPr>
          <p:cNvPr id="125" name="Lines 2"/>
          <p:cNvGrpSpPr/>
          <p:nvPr userDrawn="1"/>
        </p:nvGrpSpPr>
        <p:grpSpPr>
          <a:xfrm>
            <a:off x="0" y="5361703"/>
            <a:ext cx="9144389" cy="215265"/>
            <a:chOff x="0" y="5367528"/>
            <a:chExt cx="9144389" cy="215265"/>
          </a:xfrm>
        </p:grpSpPr>
        <p:sp>
          <p:nvSpPr>
            <p:cNvPr id="126" name="object 135"/>
            <p:cNvSpPr/>
            <p:nvPr userDrawn="1"/>
          </p:nvSpPr>
          <p:spPr>
            <a:xfrm>
              <a:off x="9137849" y="5367528"/>
              <a:ext cx="6350" cy="11430"/>
            </a:xfrm>
            <a:custGeom>
              <a:avLst/>
              <a:gdLst/>
              <a:ahLst/>
              <a:cxnLst/>
              <a:rect l="l" t="t" r="r" b="b"/>
              <a:pathLst>
                <a:path w="6350" h="11429">
                  <a:moveTo>
                    <a:pt x="6150" y="11304"/>
                  </a:moveTo>
                  <a:lnTo>
                    <a:pt x="0" y="0"/>
                  </a:lnTo>
                </a:path>
              </a:pathLst>
            </a:custGeom>
            <a:ln w="10261">
              <a:solidFill>
                <a:srgbClr val="010202"/>
              </a:solidFill>
            </a:ln>
          </p:spPr>
          <p:txBody>
            <a:bodyPr wrap="square" lIns="0" tIns="0" rIns="0" bIns="0" rtlCol="0"/>
            <a:lstStyle/>
            <a:p>
              <a:endParaRPr/>
            </a:p>
          </p:txBody>
        </p:sp>
        <p:sp>
          <p:nvSpPr>
            <p:cNvPr id="127" name="object 136"/>
            <p:cNvSpPr/>
            <p:nvPr userDrawn="1"/>
          </p:nvSpPr>
          <p:spPr>
            <a:xfrm>
              <a:off x="9055489" y="5367528"/>
              <a:ext cx="88900" cy="163195"/>
            </a:xfrm>
            <a:custGeom>
              <a:avLst/>
              <a:gdLst/>
              <a:ahLst/>
              <a:cxnLst/>
              <a:rect l="l" t="t" r="r" b="b"/>
              <a:pathLst>
                <a:path w="88900" h="163195">
                  <a:moveTo>
                    <a:pt x="88509" y="162687"/>
                  </a:moveTo>
                  <a:lnTo>
                    <a:pt x="0" y="0"/>
                  </a:lnTo>
                </a:path>
              </a:pathLst>
            </a:custGeom>
            <a:ln w="10261">
              <a:solidFill>
                <a:srgbClr val="010202"/>
              </a:solidFill>
            </a:ln>
          </p:spPr>
          <p:txBody>
            <a:bodyPr wrap="square" lIns="0" tIns="0" rIns="0" bIns="0" rtlCol="0"/>
            <a:lstStyle/>
            <a:p>
              <a:endParaRPr/>
            </a:p>
          </p:txBody>
        </p:sp>
        <p:sp>
          <p:nvSpPr>
            <p:cNvPr id="128" name="object 137"/>
            <p:cNvSpPr/>
            <p:nvPr userDrawn="1"/>
          </p:nvSpPr>
          <p:spPr>
            <a:xfrm>
              <a:off x="897309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29" name="object 138"/>
            <p:cNvSpPr/>
            <p:nvPr userDrawn="1"/>
          </p:nvSpPr>
          <p:spPr>
            <a:xfrm>
              <a:off x="8890744"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0" name="object 139"/>
            <p:cNvSpPr/>
            <p:nvPr userDrawn="1"/>
          </p:nvSpPr>
          <p:spPr>
            <a:xfrm>
              <a:off x="880838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1" name="object 140"/>
            <p:cNvSpPr/>
            <p:nvPr userDrawn="1"/>
          </p:nvSpPr>
          <p:spPr>
            <a:xfrm>
              <a:off x="872602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2" name="object 141"/>
            <p:cNvSpPr/>
            <p:nvPr userDrawn="1"/>
          </p:nvSpPr>
          <p:spPr>
            <a:xfrm>
              <a:off x="864367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3" name="object 142"/>
            <p:cNvSpPr/>
            <p:nvPr userDrawn="1"/>
          </p:nvSpPr>
          <p:spPr>
            <a:xfrm>
              <a:off x="856128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4" name="object 143"/>
            <p:cNvSpPr/>
            <p:nvPr userDrawn="1"/>
          </p:nvSpPr>
          <p:spPr>
            <a:xfrm>
              <a:off x="8478917"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5" name="object 144"/>
            <p:cNvSpPr/>
            <p:nvPr userDrawn="1"/>
          </p:nvSpPr>
          <p:spPr>
            <a:xfrm>
              <a:off x="839655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6" name="object 145"/>
            <p:cNvSpPr/>
            <p:nvPr userDrawn="1"/>
          </p:nvSpPr>
          <p:spPr>
            <a:xfrm>
              <a:off x="831420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7" name="object 146"/>
            <p:cNvSpPr/>
            <p:nvPr userDrawn="1"/>
          </p:nvSpPr>
          <p:spPr>
            <a:xfrm>
              <a:off x="823183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8" name="object 147"/>
            <p:cNvSpPr/>
            <p:nvPr userDrawn="1"/>
          </p:nvSpPr>
          <p:spPr>
            <a:xfrm>
              <a:off x="814946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9" name="object 148"/>
            <p:cNvSpPr/>
            <p:nvPr userDrawn="1"/>
          </p:nvSpPr>
          <p:spPr>
            <a:xfrm>
              <a:off x="806711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0" name="object 149"/>
            <p:cNvSpPr/>
            <p:nvPr userDrawn="1"/>
          </p:nvSpPr>
          <p:spPr>
            <a:xfrm>
              <a:off x="798473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1" name="object 150"/>
            <p:cNvSpPr/>
            <p:nvPr userDrawn="1"/>
          </p:nvSpPr>
          <p:spPr>
            <a:xfrm>
              <a:off x="790239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2" name="object 151"/>
            <p:cNvSpPr/>
            <p:nvPr userDrawn="1"/>
          </p:nvSpPr>
          <p:spPr>
            <a:xfrm>
              <a:off x="782002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3" name="object 152"/>
            <p:cNvSpPr/>
            <p:nvPr userDrawn="1"/>
          </p:nvSpPr>
          <p:spPr>
            <a:xfrm>
              <a:off x="773764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4" name="object 153"/>
            <p:cNvSpPr/>
            <p:nvPr userDrawn="1"/>
          </p:nvSpPr>
          <p:spPr>
            <a:xfrm>
              <a:off x="765528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5" name="object 154"/>
            <p:cNvSpPr/>
            <p:nvPr userDrawn="1"/>
          </p:nvSpPr>
          <p:spPr>
            <a:xfrm>
              <a:off x="757291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6" name="object 155"/>
            <p:cNvSpPr/>
            <p:nvPr userDrawn="1"/>
          </p:nvSpPr>
          <p:spPr>
            <a:xfrm>
              <a:off x="749054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7" name="object 156"/>
            <p:cNvSpPr/>
            <p:nvPr userDrawn="1"/>
          </p:nvSpPr>
          <p:spPr>
            <a:xfrm>
              <a:off x="740820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8" name="object 157"/>
            <p:cNvSpPr/>
            <p:nvPr userDrawn="1"/>
          </p:nvSpPr>
          <p:spPr>
            <a:xfrm>
              <a:off x="732582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9" name="object 158"/>
            <p:cNvSpPr/>
            <p:nvPr userDrawn="1"/>
          </p:nvSpPr>
          <p:spPr>
            <a:xfrm>
              <a:off x="724347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0" name="object 159"/>
            <p:cNvSpPr/>
            <p:nvPr userDrawn="1"/>
          </p:nvSpPr>
          <p:spPr>
            <a:xfrm>
              <a:off x="716109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1" name="object 160"/>
            <p:cNvSpPr/>
            <p:nvPr userDrawn="1"/>
          </p:nvSpPr>
          <p:spPr>
            <a:xfrm>
              <a:off x="707872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2" name="object 161"/>
            <p:cNvSpPr/>
            <p:nvPr userDrawn="1"/>
          </p:nvSpPr>
          <p:spPr>
            <a:xfrm>
              <a:off x="699639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3" name="object 162"/>
            <p:cNvSpPr/>
            <p:nvPr userDrawn="1"/>
          </p:nvSpPr>
          <p:spPr>
            <a:xfrm>
              <a:off x="691399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4" name="object 163"/>
            <p:cNvSpPr/>
            <p:nvPr userDrawn="1"/>
          </p:nvSpPr>
          <p:spPr>
            <a:xfrm>
              <a:off x="683163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5" name="object 164"/>
            <p:cNvSpPr/>
            <p:nvPr userDrawn="1"/>
          </p:nvSpPr>
          <p:spPr>
            <a:xfrm>
              <a:off x="67492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6" name="object 165"/>
            <p:cNvSpPr/>
            <p:nvPr userDrawn="1"/>
          </p:nvSpPr>
          <p:spPr>
            <a:xfrm>
              <a:off x="666690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7" name="object 166"/>
            <p:cNvSpPr/>
            <p:nvPr userDrawn="1"/>
          </p:nvSpPr>
          <p:spPr>
            <a:xfrm>
              <a:off x="65845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8" name="object 167"/>
            <p:cNvSpPr/>
            <p:nvPr userDrawn="1"/>
          </p:nvSpPr>
          <p:spPr>
            <a:xfrm>
              <a:off x="65021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9" name="object 168"/>
            <p:cNvSpPr/>
            <p:nvPr userDrawn="1"/>
          </p:nvSpPr>
          <p:spPr>
            <a:xfrm>
              <a:off x="641981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0" name="object 169"/>
            <p:cNvSpPr/>
            <p:nvPr userDrawn="1"/>
          </p:nvSpPr>
          <p:spPr>
            <a:xfrm>
              <a:off x="633077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1" name="object 170"/>
            <p:cNvSpPr/>
            <p:nvPr userDrawn="1"/>
          </p:nvSpPr>
          <p:spPr>
            <a:xfrm>
              <a:off x="624842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2" name="object 171"/>
            <p:cNvSpPr/>
            <p:nvPr userDrawn="1"/>
          </p:nvSpPr>
          <p:spPr>
            <a:xfrm>
              <a:off x="616604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3" name="object 172"/>
            <p:cNvSpPr/>
            <p:nvPr userDrawn="1"/>
          </p:nvSpPr>
          <p:spPr>
            <a:xfrm>
              <a:off x="608369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4" name="object 173"/>
            <p:cNvSpPr/>
            <p:nvPr userDrawn="1"/>
          </p:nvSpPr>
          <p:spPr>
            <a:xfrm>
              <a:off x="600131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5" name="object 174"/>
            <p:cNvSpPr/>
            <p:nvPr userDrawn="1"/>
          </p:nvSpPr>
          <p:spPr>
            <a:xfrm>
              <a:off x="591895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6" name="object 175"/>
            <p:cNvSpPr/>
            <p:nvPr userDrawn="1"/>
          </p:nvSpPr>
          <p:spPr>
            <a:xfrm>
              <a:off x="5836598"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7" name="object 176"/>
            <p:cNvSpPr/>
            <p:nvPr userDrawn="1"/>
          </p:nvSpPr>
          <p:spPr>
            <a:xfrm>
              <a:off x="575422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8" name="object 177"/>
            <p:cNvSpPr/>
            <p:nvPr userDrawn="1"/>
          </p:nvSpPr>
          <p:spPr>
            <a:xfrm>
              <a:off x="567188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9" name="object 178"/>
            <p:cNvSpPr/>
            <p:nvPr userDrawn="1"/>
          </p:nvSpPr>
          <p:spPr>
            <a:xfrm>
              <a:off x="558950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0" name="object 179"/>
            <p:cNvSpPr/>
            <p:nvPr userDrawn="1"/>
          </p:nvSpPr>
          <p:spPr>
            <a:xfrm>
              <a:off x="550713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1" name="object 180"/>
            <p:cNvSpPr/>
            <p:nvPr userDrawn="1"/>
          </p:nvSpPr>
          <p:spPr>
            <a:xfrm>
              <a:off x="542478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2" name="object 181"/>
            <p:cNvSpPr/>
            <p:nvPr userDrawn="1"/>
          </p:nvSpPr>
          <p:spPr>
            <a:xfrm>
              <a:off x="534239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3" name="object 182"/>
            <p:cNvSpPr/>
            <p:nvPr userDrawn="1"/>
          </p:nvSpPr>
          <p:spPr>
            <a:xfrm>
              <a:off x="52600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4" name="object 183"/>
            <p:cNvSpPr/>
            <p:nvPr userDrawn="1"/>
          </p:nvSpPr>
          <p:spPr>
            <a:xfrm>
              <a:off x="517767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5" name="object 184"/>
            <p:cNvSpPr/>
            <p:nvPr userDrawn="1"/>
          </p:nvSpPr>
          <p:spPr>
            <a:xfrm>
              <a:off x="509529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76" name="object 185"/>
            <p:cNvSpPr/>
            <p:nvPr userDrawn="1"/>
          </p:nvSpPr>
          <p:spPr>
            <a:xfrm>
              <a:off x="501295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7" name="object 186"/>
            <p:cNvSpPr/>
            <p:nvPr userDrawn="1"/>
          </p:nvSpPr>
          <p:spPr>
            <a:xfrm>
              <a:off x="493058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78" name="object 187"/>
            <p:cNvSpPr/>
            <p:nvPr userDrawn="1"/>
          </p:nvSpPr>
          <p:spPr>
            <a:xfrm>
              <a:off x="484822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9" name="object 188"/>
            <p:cNvSpPr/>
            <p:nvPr userDrawn="1"/>
          </p:nvSpPr>
          <p:spPr>
            <a:xfrm>
              <a:off x="476586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0" name="object 189"/>
            <p:cNvSpPr/>
            <p:nvPr userDrawn="1"/>
          </p:nvSpPr>
          <p:spPr>
            <a:xfrm>
              <a:off x="468348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1" name="object 190"/>
            <p:cNvSpPr/>
            <p:nvPr userDrawn="1"/>
          </p:nvSpPr>
          <p:spPr>
            <a:xfrm>
              <a:off x="460112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2" name="object 191"/>
            <p:cNvSpPr/>
            <p:nvPr userDrawn="1"/>
          </p:nvSpPr>
          <p:spPr>
            <a:xfrm>
              <a:off x="451875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3" name="object 192"/>
            <p:cNvSpPr/>
            <p:nvPr userDrawn="1"/>
          </p:nvSpPr>
          <p:spPr>
            <a:xfrm>
              <a:off x="443641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4" name="object 193"/>
            <p:cNvSpPr/>
            <p:nvPr userDrawn="1"/>
          </p:nvSpPr>
          <p:spPr>
            <a:xfrm>
              <a:off x="435403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5" name="object 194"/>
            <p:cNvSpPr/>
            <p:nvPr userDrawn="1"/>
          </p:nvSpPr>
          <p:spPr>
            <a:xfrm>
              <a:off x="427165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6" name="object 195"/>
            <p:cNvSpPr/>
            <p:nvPr userDrawn="1"/>
          </p:nvSpPr>
          <p:spPr>
            <a:xfrm>
              <a:off x="418931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7" name="object 196"/>
            <p:cNvSpPr/>
            <p:nvPr userDrawn="1"/>
          </p:nvSpPr>
          <p:spPr>
            <a:xfrm>
              <a:off x="410694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8" name="object 197"/>
            <p:cNvSpPr/>
            <p:nvPr userDrawn="1"/>
          </p:nvSpPr>
          <p:spPr>
            <a:xfrm>
              <a:off x="402460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9" name="object 198"/>
            <p:cNvSpPr/>
            <p:nvPr userDrawn="1"/>
          </p:nvSpPr>
          <p:spPr>
            <a:xfrm>
              <a:off x="394220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0" name="object 199"/>
            <p:cNvSpPr/>
            <p:nvPr userDrawn="1"/>
          </p:nvSpPr>
          <p:spPr>
            <a:xfrm>
              <a:off x="385983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1" name="object 200"/>
            <p:cNvSpPr/>
            <p:nvPr userDrawn="1"/>
          </p:nvSpPr>
          <p:spPr>
            <a:xfrm>
              <a:off x="377750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2" name="object 201"/>
            <p:cNvSpPr/>
            <p:nvPr userDrawn="1"/>
          </p:nvSpPr>
          <p:spPr>
            <a:xfrm>
              <a:off x="369511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3" name="object 202"/>
            <p:cNvSpPr/>
            <p:nvPr userDrawn="1"/>
          </p:nvSpPr>
          <p:spPr>
            <a:xfrm>
              <a:off x="361277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4" name="object 203"/>
            <p:cNvSpPr/>
            <p:nvPr userDrawn="1"/>
          </p:nvSpPr>
          <p:spPr>
            <a:xfrm>
              <a:off x="353039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5" name="object 204"/>
            <p:cNvSpPr/>
            <p:nvPr userDrawn="1"/>
          </p:nvSpPr>
          <p:spPr>
            <a:xfrm>
              <a:off x="344801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6" name="object 205"/>
            <p:cNvSpPr/>
            <p:nvPr userDrawn="1"/>
          </p:nvSpPr>
          <p:spPr>
            <a:xfrm>
              <a:off x="33656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7" name="object 206"/>
            <p:cNvSpPr/>
            <p:nvPr userDrawn="1"/>
          </p:nvSpPr>
          <p:spPr>
            <a:xfrm>
              <a:off x="328330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8" name="object 207"/>
            <p:cNvSpPr/>
            <p:nvPr userDrawn="1"/>
          </p:nvSpPr>
          <p:spPr>
            <a:xfrm>
              <a:off x="3200924"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9" name="object 208"/>
            <p:cNvSpPr/>
            <p:nvPr userDrawn="1"/>
          </p:nvSpPr>
          <p:spPr>
            <a:xfrm>
              <a:off x="311857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0" name="object 209"/>
            <p:cNvSpPr/>
            <p:nvPr userDrawn="1"/>
          </p:nvSpPr>
          <p:spPr>
            <a:xfrm>
              <a:off x="303618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1" name="object 210"/>
            <p:cNvSpPr/>
            <p:nvPr userDrawn="1"/>
          </p:nvSpPr>
          <p:spPr>
            <a:xfrm>
              <a:off x="2953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2" name="object 211"/>
            <p:cNvSpPr/>
            <p:nvPr userDrawn="1"/>
          </p:nvSpPr>
          <p:spPr>
            <a:xfrm>
              <a:off x="28714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3" name="object 212"/>
            <p:cNvSpPr/>
            <p:nvPr userDrawn="1"/>
          </p:nvSpPr>
          <p:spPr>
            <a:xfrm>
              <a:off x="2789106"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04" name="object 213"/>
            <p:cNvSpPr/>
            <p:nvPr userDrawn="1"/>
          </p:nvSpPr>
          <p:spPr>
            <a:xfrm>
              <a:off x="270675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5" name="object 214"/>
            <p:cNvSpPr/>
            <p:nvPr userDrawn="1"/>
          </p:nvSpPr>
          <p:spPr>
            <a:xfrm>
              <a:off x="262437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6" name="object 215"/>
            <p:cNvSpPr/>
            <p:nvPr userDrawn="1"/>
          </p:nvSpPr>
          <p:spPr>
            <a:xfrm>
              <a:off x="2542027"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07" name="object 216"/>
            <p:cNvSpPr/>
            <p:nvPr userDrawn="1"/>
          </p:nvSpPr>
          <p:spPr>
            <a:xfrm>
              <a:off x="245966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8" name="object 217"/>
            <p:cNvSpPr/>
            <p:nvPr userDrawn="1"/>
          </p:nvSpPr>
          <p:spPr>
            <a:xfrm>
              <a:off x="237727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9" name="object 218"/>
            <p:cNvSpPr/>
            <p:nvPr userDrawn="1"/>
          </p:nvSpPr>
          <p:spPr>
            <a:xfrm>
              <a:off x="229493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0" name="object 219"/>
            <p:cNvSpPr/>
            <p:nvPr userDrawn="1"/>
          </p:nvSpPr>
          <p:spPr>
            <a:xfrm>
              <a:off x="221256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1" name="object 220"/>
            <p:cNvSpPr/>
            <p:nvPr userDrawn="1"/>
          </p:nvSpPr>
          <p:spPr>
            <a:xfrm>
              <a:off x="213020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2" name="object 221"/>
            <p:cNvSpPr/>
            <p:nvPr userDrawn="1"/>
          </p:nvSpPr>
          <p:spPr>
            <a:xfrm>
              <a:off x="2047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3" name="object 222"/>
            <p:cNvSpPr/>
            <p:nvPr userDrawn="1"/>
          </p:nvSpPr>
          <p:spPr>
            <a:xfrm>
              <a:off x="196546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4" name="object 223"/>
            <p:cNvSpPr/>
            <p:nvPr userDrawn="1"/>
          </p:nvSpPr>
          <p:spPr>
            <a:xfrm>
              <a:off x="188310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5" name="object 224"/>
            <p:cNvSpPr/>
            <p:nvPr userDrawn="1"/>
          </p:nvSpPr>
          <p:spPr>
            <a:xfrm>
              <a:off x="180074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6" name="object 225"/>
            <p:cNvSpPr/>
            <p:nvPr userDrawn="1"/>
          </p:nvSpPr>
          <p:spPr>
            <a:xfrm>
              <a:off x="17183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7" name="object 226"/>
            <p:cNvSpPr/>
            <p:nvPr userDrawn="1"/>
          </p:nvSpPr>
          <p:spPr>
            <a:xfrm>
              <a:off x="163601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8" name="object 227"/>
            <p:cNvSpPr/>
            <p:nvPr userDrawn="1"/>
          </p:nvSpPr>
          <p:spPr>
            <a:xfrm>
              <a:off x="155363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9" name="object 228"/>
            <p:cNvSpPr/>
            <p:nvPr userDrawn="1"/>
          </p:nvSpPr>
          <p:spPr>
            <a:xfrm>
              <a:off x="146858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0" name="object 229"/>
            <p:cNvSpPr/>
            <p:nvPr userDrawn="1"/>
          </p:nvSpPr>
          <p:spPr>
            <a:xfrm>
              <a:off x="138622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1" name="object 230"/>
            <p:cNvSpPr/>
            <p:nvPr userDrawn="1"/>
          </p:nvSpPr>
          <p:spPr>
            <a:xfrm>
              <a:off x="1303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2" name="object 231"/>
            <p:cNvSpPr/>
            <p:nvPr userDrawn="1"/>
          </p:nvSpPr>
          <p:spPr>
            <a:xfrm>
              <a:off x="122148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3" name="object 232"/>
            <p:cNvSpPr/>
            <p:nvPr userDrawn="1"/>
          </p:nvSpPr>
          <p:spPr>
            <a:xfrm>
              <a:off x="113912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24" name="object 233"/>
            <p:cNvSpPr/>
            <p:nvPr userDrawn="1"/>
          </p:nvSpPr>
          <p:spPr>
            <a:xfrm>
              <a:off x="105675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5" name="object 234"/>
            <p:cNvSpPr/>
            <p:nvPr userDrawn="1"/>
          </p:nvSpPr>
          <p:spPr>
            <a:xfrm>
              <a:off x="97439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6" name="object 235"/>
            <p:cNvSpPr/>
            <p:nvPr userDrawn="1"/>
          </p:nvSpPr>
          <p:spPr>
            <a:xfrm>
              <a:off x="89202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7" name="object 236"/>
            <p:cNvSpPr/>
            <p:nvPr userDrawn="1"/>
          </p:nvSpPr>
          <p:spPr>
            <a:xfrm>
              <a:off x="80966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8" name="object 237"/>
            <p:cNvSpPr/>
            <p:nvPr userDrawn="1"/>
          </p:nvSpPr>
          <p:spPr>
            <a:xfrm>
              <a:off x="72729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9" name="object 238"/>
            <p:cNvSpPr/>
            <p:nvPr userDrawn="1"/>
          </p:nvSpPr>
          <p:spPr>
            <a:xfrm>
              <a:off x="64491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0" name="object 239"/>
            <p:cNvSpPr/>
            <p:nvPr userDrawn="1"/>
          </p:nvSpPr>
          <p:spPr>
            <a:xfrm>
              <a:off x="56256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1" name="object 240"/>
            <p:cNvSpPr/>
            <p:nvPr userDrawn="1"/>
          </p:nvSpPr>
          <p:spPr>
            <a:xfrm>
              <a:off x="48020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2" name="object 241"/>
            <p:cNvSpPr/>
            <p:nvPr userDrawn="1"/>
          </p:nvSpPr>
          <p:spPr>
            <a:xfrm>
              <a:off x="39784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3" name="object 242"/>
            <p:cNvSpPr/>
            <p:nvPr userDrawn="1"/>
          </p:nvSpPr>
          <p:spPr>
            <a:xfrm>
              <a:off x="31548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4" name="object 243"/>
            <p:cNvSpPr/>
            <p:nvPr userDrawn="1"/>
          </p:nvSpPr>
          <p:spPr>
            <a:xfrm>
              <a:off x="23310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5" name="object 244"/>
            <p:cNvSpPr/>
            <p:nvPr userDrawn="1"/>
          </p:nvSpPr>
          <p:spPr>
            <a:xfrm>
              <a:off x="15075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6" name="object 245"/>
            <p:cNvSpPr/>
            <p:nvPr userDrawn="1"/>
          </p:nvSpPr>
          <p:spPr>
            <a:xfrm>
              <a:off x="6837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7" name="object 246"/>
            <p:cNvSpPr/>
            <p:nvPr userDrawn="1"/>
          </p:nvSpPr>
          <p:spPr>
            <a:xfrm>
              <a:off x="0" y="5393250"/>
              <a:ext cx="103505" cy="189230"/>
            </a:xfrm>
            <a:custGeom>
              <a:avLst/>
              <a:gdLst/>
              <a:ahLst/>
              <a:cxnLst/>
              <a:rect l="l" t="t" r="r" b="b"/>
              <a:pathLst>
                <a:path w="103505" h="189229">
                  <a:moveTo>
                    <a:pt x="102912" y="189161"/>
                  </a:moveTo>
                  <a:lnTo>
                    <a:pt x="0" y="0"/>
                  </a:lnTo>
                </a:path>
              </a:pathLst>
            </a:custGeom>
            <a:ln w="10261">
              <a:solidFill>
                <a:srgbClr val="010202"/>
              </a:solidFill>
            </a:ln>
          </p:spPr>
          <p:txBody>
            <a:bodyPr wrap="square" lIns="0" tIns="0" rIns="0" bIns="0" rtlCol="0"/>
            <a:lstStyle/>
            <a:p>
              <a:endParaRPr/>
            </a:p>
          </p:txBody>
        </p:sp>
        <p:sp>
          <p:nvSpPr>
            <p:cNvPr id="238" name="object 247"/>
            <p:cNvSpPr/>
            <p:nvPr userDrawn="1"/>
          </p:nvSpPr>
          <p:spPr>
            <a:xfrm>
              <a:off x="0" y="5544634"/>
              <a:ext cx="20955" cy="38100"/>
            </a:xfrm>
            <a:custGeom>
              <a:avLst/>
              <a:gdLst/>
              <a:ahLst/>
              <a:cxnLst/>
              <a:rect l="l" t="t" r="r" b="b"/>
              <a:pathLst>
                <a:path w="20955" h="38100">
                  <a:moveTo>
                    <a:pt x="20553" y="37778"/>
                  </a:moveTo>
                  <a:lnTo>
                    <a:pt x="0" y="0"/>
                  </a:lnTo>
                </a:path>
              </a:pathLst>
            </a:custGeom>
            <a:ln w="10261">
              <a:solidFill>
                <a:srgbClr val="010202"/>
              </a:solidFill>
            </a:ln>
          </p:spPr>
          <p:txBody>
            <a:bodyPr wrap="square" lIns="0" tIns="0" rIns="0" bIns="0" rtlCol="0"/>
            <a:lstStyle/>
            <a:p>
              <a:endParaRPr/>
            </a:p>
          </p:txBody>
        </p:sp>
      </p:grpSp>
      <p:sp>
        <p:nvSpPr>
          <p:cNvPr id="9" name="Campus Gold Bar"/>
          <p:cNvSpPr/>
          <p:nvPr userDrawn="1"/>
        </p:nvSpPr>
        <p:spPr>
          <a:xfrm>
            <a:off x="1281113" y="1517953"/>
            <a:ext cx="102809" cy="249781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cNvSpPr>
            <a:spLocks noGrp="1"/>
          </p:cNvSpPr>
          <p:nvPr>
            <p:ph type="title" hasCustomPrompt="1"/>
          </p:nvPr>
        </p:nvSpPr>
        <p:spPr>
          <a:xfrm>
            <a:off x="1683099" y="2763107"/>
            <a:ext cx="6305496"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a:t>Title Impact Regular 60 point</a:t>
            </a:r>
          </a:p>
        </p:txBody>
      </p:sp>
      <p:sp>
        <p:nvSpPr>
          <p:cNvPr id="10" name="Section One Title"/>
          <p:cNvSpPr>
            <a:spLocks noGrp="1"/>
          </p:cNvSpPr>
          <p:nvPr>
            <p:ph type="body" sz="quarter" idx="13" hasCustomPrompt="1"/>
          </p:nvPr>
        </p:nvSpPr>
        <p:spPr>
          <a:xfrm>
            <a:off x="1683099" y="4419601"/>
            <a:ext cx="6305496"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a:t>Section One Title Impact Regular 30 </a:t>
            </a:r>
            <a:r>
              <a:rPr lang="en-US" dirty="0" err="1"/>
              <a:t>pt</a:t>
            </a:r>
            <a:endParaRPr lang="en-US" dirty="0"/>
          </a:p>
        </p:txBody>
      </p:sp>
      <p:sp>
        <p:nvSpPr>
          <p:cNvPr id="12" name="Footer"/>
          <p:cNvSpPr>
            <a:spLocks noGrp="1"/>
          </p:cNvSpPr>
          <p:nvPr>
            <p:ph type="body" sz="quarter" idx="14" hasCustomPrompt="1"/>
          </p:nvPr>
        </p:nvSpPr>
        <p:spPr>
          <a:xfrm>
            <a:off x="1689630" y="6143098"/>
            <a:ext cx="4533961" cy="229349"/>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a:t>
            </a:r>
            <a:r>
              <a:rPr lang="en-US" dirty="0" err="1"/>
              <a:t>poinT</a:t>
            </a:r>
            <a:endParaRPr lang="en-US" dirty="0"/>
          </a:p>
        </p:txBody>
      </p:sp>
      <p:pic>
        <p:nvPicPr>
          <p:cNvPr id="239"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52074"/>
            <a:ext cx="1424421" cy="442115"/>
          </a:xfrm>
          <a:prstGeom prst="rect">
            <a:avLst/>
          </a:prstGeom>
        </p:spPr>
      </p:pic>
    </p:spTree>
    <p:extLst>
      <p:ext uri="{BB962C8B-B14F-4D97-AF65-F5344CB8AC3E}">
        <p14:creationId xmlns:p14="http://schemas.microsoft.com/office/powerpoint/2010/main" val="12629990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orient="horz" pos="81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Four-Proof Point Slide">
    <p:spTree>
      <p:nvGrpSpPr>
        <p:cNvPr id="1" name=""/>
        <p:cNvGrpSpPr/>
        <p:nvPr/>
      </p:nvGrpSpPr>
      <p:grpSpPr>
        <a:xfrm>
          <a:off x="0" y="0"/>
          <a:ext cx="0" cy="0"/>
          <a:chOff x="0" y="0"/>
          <a:chExt cx="0" cy="0"/>
        </a:xfrm>
      </p:grpSpPr>
      <p:sp>
        <p:nvSpPr>
          <p:cNvPr id="10" name="Ever True Blue Background"/>
          <p:cNvSpPr/>
          <p:nvPr userDrawn="1"/>
        </p:nvSpPr>
        <p:spPr>
          <a:xfrm>
            <a:off x="0" y="1131888"/>
            <a:ext cx="9144000" cy="5726112"/>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solidFill>
            </a:endParaRPr>
          </a:p>
        </p:txBody>
      </p:sp>
      <p:sp>
        <p:nvSpPr>
          <p:cNvPr id="8" name="Black Bar 1"/>
          <p:cNvSpPr/>
          <p:nvPr userDrawn="1"/>
        </p:nvSpPr>
        <p:spPr>
          <a:xfrm>
            <a:off x="0" y="0"/>
            <a:ext cx="9144000" cy="1133475"/>
          </a:xfrm>
          <a:prstGeom prst="rect">
            <a:avLst/>
          </a:prstGeom>
          <a:solidFill>
            <a:schemeClr val="tx1"/>
          </a:solidFill>
          <a:ln>
            <a:noFill/>
          </a:ln>
          <a:effectLst>
            <a:outerShdw blurRad="40005" dist="22860" dir="5400000" algn="tl"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Black Bar 2"/>
          <p:cNvSpPr/>
          <p:nvPr userDrawn="1"/>
        </p:nvSpPr>
        <p:spPr>
          <a:xfrm>
            <a:off x="1148822" y="1693862"/>
            <a:ext cx="78845"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Four Title"/>
          <p:cNvSpPr>
            <a:spLocks noGrp="1"/>
          </p:cNvSpPr>
          <p:nvPr>
            <p:ph type="title" hasCustomPrompt="1"/>
          </p:nvPr>
        </p:nvSpPr>
        <p:spPr>
          <a:xfrm>
            <a:off x="1140355" y="600077"/>
            <a:ext cx="6947478" cy="527940"/>
          </a:xfrm>
          <a:noFill/>
        </p:spPr>
        <p:txBody>
          <a:bodyPr lIns="0" tIns="0" rIns="0" bIns="0" anchor="t" anchorCtr="0">
            <a:noAutofit/>
          </a:bodyPr>
          <a:lstStyle>
            <a:lvl1pPr algn="l">
              <a:defRPr sz="3000" b="0" i="0" baseline="0">
                <a:solidFill>
                  <a:schemeClr val="bg1"/>
                </a:solidFill>
                <a:latin typeface="Impact"/>
              </a:defRPr>
            </a:lvl1pPr>
          </a:lstStyle>
          <a:p>
            <a:r>
              <a:rPr lang="en-US" dirty="0"/>
              <a:t>Section Four Title Impact Regular 30 Point</a:t>
            </a:r>
          </a:p>
        </p:txBody>
      </p:sp>
      <p:sp>
        <p:nvSpPr>
          <p:cNvPr id="14" name="Proof Point Text 1"/>
          <p:cNvSpPr>
            <a:spLocks noGrp="1"/>
          </p:cNvSpPr>
          <p:nvPr>
            <p:ph type="body" sz="quarter" idx="13" hasCustomPrompt="1"/>
          </p:nvPr>
        </p:nvSpPr>
        <p:spPr>
          <a:xfrm>
            <a:off x="1467267" y="1862668"/>
            <a:ext cx="5596995" cy="1219200"/>
          </a:xfrm>
        </p:spPr>
        <p:txBody>
          <a:bodyPr lIns="0" tIns="0" rIns="0" bIns="0">
            <a:noAutofit/>
          </a:bodyPr>
          <a:lstStyle>
            <a:lvl1pPr marL="0" indent="0">
              <a:spcBef>
                <a:spcPts val="0"/>
              </a:spcBef>
              <a:buFontTx/>
              <a:buNone/>
              <a:defRPr sz="8500" cap="all">
                <a:latin typeface="Impact"/>
              </a:defRPr>
            </a:lvl1pPr>
          </a:lstStyle>
          <a:p>
            <a:pPr lvl="0"/>
            <a:r>
              <a:rPr lang="en-US" dirty="0"/>
              <a:t>Proof Point</a:t>
            </a:r>
          </a:p>
        </p:txBody>
      </p:sp>
      <p:sp>
        <p:nvSpPr>
          <p:cNvPr id="16" name="Proof Point Text 2"/>
          <p:cNvSpPr>
            <a:spLocks noGrp="1"/>
          </p:cNvSpPr>
          <p:nvPr>
            <p:ph type="body" sz="quarter" idx="14" hasCustomPrompt="1"/>
          </p:nvPr>
        </p:nvSpPr>
        <p:spPr>
          <a:xfrm>
            <a:off x="1470025" y="3081338"/>
            <a:ext cx="5599642" cy="725318"/>
          </a:xfrm>
        </p:spPr>
        <p:txBody>
          <a:bodyPr lIns="0" tIns="0" rIns="0" bIns="0">
            <a:noAutofit/>
          </a:bodyPr>
          <a:lstStyle>
            <a:lvl1pPr marL="0" indent="0">
              <a:spcBef>
                <a:spcPts val="0"/>
              </a:spcBef>
              <a:buFontTx/>
              <a:buNone/>
              <a:defRPr sz="5200" cap="all">
                <a:latin typeface="Impact"/>
              </a:defRPr>
            </a:lvl1pPr>
          </a:lstStyle>
          <a:p>
            <a:pPr lvl="0"/>
            <a:r>
              <a:rPr lang="en-US" dirty="0"/>
              <a:t>Or Statistic</a:t>
            </a:r>
          </a:p>
        </p:txBody>
      </p:sp>
      <p:sp>
        <p:nvSpPr>
          <p:cNvPr id="18" name="Proof Point Text 3"/>
          <p:cNvSpPr>
            <a:spLocks noGrp="1"/>
          </p:cNvSpPr>
          <p:nvPr>
            <p:ph type="body" sz="quarter" idx="15" hasCustomPrompt="1"/>
          </p:nvPr>
        </p:nvSpPr>
        <p:spPr>
          <a:xfrm>
            <a:off x="1470025" y="3810528"/>
            <a:ext cx="504666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a:t>Goes Here</a:t>
            </a:r>
          </a:p>
        </p:txBody>
      </p:sp>
      <p:sp>
        <p:nvSpPr>
          <p:cNvPr id="20" name="Footer"/>
          <p:cNvSpPr>
            <a:spLocks noGrp="1"/>
          </p:cNvSpPr>
          <p:nvPr>
            <p:ph type="body" sz="quarter" idx="16" hasCustomPrompt="1"/>
          </p:nvPr>
        </p:nvSpPr>
        <p:spPr>
          <a:xfrm>
            <a:off x="1148293" y="6154737"/>
            <a:ext cx="5125508" cy="271463"/>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32" name="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87001" y="6045357"/>
            <a:ext cx="1437841" cy="430754"/>
          </a:xfrm>
          <a:prstGeom prst="rect">
            <a:avLst/>
          </a:prstGeom>
        </p:spPr>
      </p:pic>
      <p:grpSp>
        <p:nvGrpSpPr>
          <p:cNvPr id="12" name="Lines"/>
          <p:cNvGrpSpPr/>
          <p:nvPr userDrawn="1"/>
        </p:nvGrpSpPr>
        <p:grpSpPr>
          <a:xfrm>
            <a:off x="1143000" y="6635350"/>
            <a:ext cx="8001578" cy="228752"/>
            <a:chOff x="1143000" y="6629400"/>
            <a:chExt cx="8001578" cy="228752"/>
          </a:xfrm>
        </p:grpSpPr>
        <p:sp>
          <p:nvSpPr>
            <p:cNvPr id="13"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5"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7"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9"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1"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2"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3"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4"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5"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6"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7"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8"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9"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0"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1"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3"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4"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5"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6"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7"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8"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9"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0"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2"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3"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4"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5"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6"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7"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8"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9"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0"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1"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2"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3"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4"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6"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7"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8"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9"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0"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1"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3"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4"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5"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6"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7"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8"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9"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0"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1"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2"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3"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4"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5"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6"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7"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8"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9"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0"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1"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2"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3"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4"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5"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6"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7"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8"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9"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0"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1"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2"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3"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4"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5"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6"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7"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8"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9"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0"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2"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3"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4"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6"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1"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2"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3"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4"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5"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6"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8"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9"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30"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31"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cluding Slide">
    <p:spTree>
      <p:nvGrpSpPr>
        <p:cNvPr id="1" name=""/>
        <p:cNvGrpSpPr/>
        <p:nvPr/>
      </p:nvGrpSpPr>
      <p:grpSpPr>
        <a:xfrm>
          <a:off x="0" y="0"/>
          <a:ext cx="0" cy="0"/>
          <a:chOff x="0" y="0"/>
          <a:chExt cx="0" cy="0"/>
        </a:xfrm>
      </p:grpSpPr>
      <p:grpSp>
        <p:nvGrpSpPr>
          <p:cNvPr id="11" name="Lines 1"/>
          <p:cNvGrpSpPr/>
          <p:nvPr userDrawn="1"/>
        </p:nvGrpSpPr>
        <p:grpSpPr>
          <a:xfrm>
            <a:off x="0" y="1301766"/>
            <a:ext cx="9144389" cy="215357"/>
            <a:chOff x="0" y="1307591"/>
            <a:chExt cx="9144389" cy="215357"/>
          </a:xfrm>
        </p:grpSpPr>
        <p:sp>
          <p:nvSpPr>
            <p:cNvPr id="12" name="object 23"/>
            <p:cNvSpPr/>
            <p:nvPr userDrawn="1"/>
          </p:nvSpPr>
          <p:spPr>
            <a:xfrm>
              <a:off x="9068189" y="1307591"/>
              <a:ext cx="76200" cy="139700"/>
            </a:xfrm>
            <a:custGeom>
              <a:avLst/>
              <a:gdLst/>
              <a:ahLst/>
              <a:cxnLst/>
              <a:rect l="l" t="t" r="r" b="b"/>
              <a:pathLst>
                <a:path w="76200" h="139700">
                  <a:moveTo>
                    <a:pt x="75810" y="139344"/>
                  </a:moveTo>
                  <a:lnTo>
                    <a:pt x="0" y="0"/>
                  </a:lnTo>
                </a:path>
              </a:pathLst>
            </a:custGeom>
            <a:ln w="10261">
              <a:solidFill>
                <a:srgbClr val="010202"/>
              </a:solidFill>
            </a:ln>
          </p:spPr>
          <p:txBody>
            <a:bodyPr wrap="square" lIns="0" tIns="0" rIns="0" bIns="0" rtlCol="0"/>
            <a:lstStyle/>
            <a:p>
              <a:endParaRPr/>
            </a:p>
          </p:txBody>
        </p:sp>
        <p:sp>
          <p:nvSpPr>
            <p:cNvPr id="13" name="object 24"/>
            <p:cNvSpPr/>
            <p:nvPr userDrawn="1"/>
          </p:nvSpPr>
          <p:spPr>
            <a:xfrm>
              <a:off x="898579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4" name="object 25"/>
            <p:cNvSpPr/>
            <p:nvPr userDrawn="1"/>
          </p:nvSpPr>
          <p:spPr>
            <a:xfrm>
              <a:off x="8903444"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15" name="object 26"/>
            <p:cNvSpPr/>
            <p:nvPr userDrawn="1"/>
          </p:nvSpPr>
          <p:spPr>
            <a:xfrm>
              <a:off x="882108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6" name="object 27"/>
            <p:cNvSpPr/>
            <p:nvPr userDrawn="1"/>
          </p:nvSpPr>
          <p:spPr>
            <a:xfrm>
              <a:off x="873872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7" name="object 28"/>
            <p:cNvSpPr/>
            <p:nvPr userDrawn="1"/>
          </p:nvSpPr>
          <p:spPr>
            <a:xfrm>
              <a:off x="865637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8" name="object 29"/>
            <p:cNvSpPr/>
            <p:nvPr userDrawn="1"/>
          </p:nvSpPr>
          <p:spPr>
            <a:xfrm>
              <a:off x="857398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9" name="object 30"/>
            <p:cNvSpPr/>
            <p:nvPr userDrawn="1"/>
          </p:nvSpPr>
          <p:spPr>
            <a:xfrm>
              <a:off x="8491617"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0" name="object 31"/>
            <p:cNvSpPr/>
            <p:nvPr userDrawn="1"/>
          </p:nvSpPr>
          <p:spPr>
            <a:xfrm>
              <a:off x="840924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1" name="object 32"/>
            <p:cNvSpPr/>
            <p:nvPr userDrawn="1"/>
          </p:nvSpPr>
          <p:spPr>
            <a:xfrm>
              <a:off x="832690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2" name="object 33"/>
            <p:cNvSpPr/>
            <p:nvPr userDrawn="1"/>
          </p:nvSpPr>
          <p:spPr>
            <a:xfrm>
              <a:off x="82445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3" name="object 34"/>
            <p:cNvSpPr/>
            <p:nvPr userDrawn="1"/>
          </p:nvSpPr>
          <p:spPr>
            <a:xfrm>
              <a:off x="816216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4" name="object 35"/>
            <p:cNvSpPr/>
            <p:nvPr userDrawn="1"/>
          </p:nvSpPr>
          <p:spPr>
            <a:xfrm>
              <a:off x="807981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5" name="object 36"/>
            <p:cNvSpPr/>
            <p:nvPr userDrawn="1"/>
          </p:nvSpPr>
          <p:spPr>
            <a:xfrm>
              <a:off x="799743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6" name="object 37"/>
            <p:cNvSpPr/>
            <p:nvPr userDrawn="1"/>
          </p:nvSpPr>
          <p:spPr>
            <a:xfrm>
              <a:off x="791508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27" name="object 38"/>
            <p:cNvSpPr/>
            <p:nvPr userDrawn="1"/>
          </p:nvSpPr>
          <p:spPr>
            <a:xfrm>
              <a:off x="783272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8" name="object 39"/>
            <p:cNvSpPr/>
            <p:nvPr userDrawn="1"/>
          </p:nvSpPr>
          <p:spPr>
            <a:xfrm>
              <a:off x="775033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29" name="object 40"/>
            <p:cNvSpPr/>
            <p:nvPr userDrawn="1"/>
          </p:nvSpPr>
          <p:spPr>
            <a:xfrm>
              <a:off x="766798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0" name="object 41"/>
            <p:cNvSpPr/>
            <p:nvPr userDrawn="1"/>
          </p:nvSpPr>
          <p:spPr>
            <a:xfrm>
              <a:off x="758561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1" name="object 42"/>
            <p:cNvSpPr/>
            <p:nvPr userDrawn="1"/>
          </p:nvSpPr>
          <p:spPr>
            <a:xfrm>
              <a:off x="750324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2" name="object 43"/>
            <p:cNvSpPr/>
            <p:nvPr userDrawn="1"/>
          </p:nvSpPr>
          <p:spPr>
            <a:xfrm>
              <a:off x="742090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3" name="object 44"/>
            <p:cNvSpPr/>
            <p:nvPr userDrawn="1"/>
          </p:nvSpPr>
          <p:spPr>
            <a:xfrm>
              <a:off x="733852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4" name="object 45"/>
            <p:cNvSpPr/>
            <p:nvPr userDrawn="1"/>
          </p:nvSpPr>
          <p:spPr>
            <a:xfrm>
              <a:off x="725617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5" name="object 46"/>
            <p:cNvSpPr/>
            <p:nvPr userDrawn="1"/>
          </p:nvSpPr>
          <p:spPr>
            <a:xfrm>
              <a:off x="717379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6" name="object 47"/>
            <p:cNvSpPr/>
            <p:nvPr userDrawn="1"/>
          </p:nvSpPr>
          <p:spPr>
            <a:xfrm>
              <a:off x="709142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7" name="object 48"/>
            <p:cNvSpPr/>
            <p:nvPr userDrawn="1"/>
          </p:nvSpPr>
          <p:spPr>
            <a:xfrm>
              <a:off x="700909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38" name="object 49"/>
            <p:cNvSpPr/>
            <p:nvPr userDrawn="1"/>
          </p:nvSpPr>
          <p:spPr>
            <a:xfrm>
              <a:off x="692668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39" name="object 50"/>
            <p:cNvSpPr/>
            <p:nvPr userDrawn="1"/>
          </p:nvSpPr>
          <p:spPr>
            <a:xfrm>
              <a:off x="684433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0" name="object 51"/>
            <p:cNvSpPr/>
            <p:nvPr userDrawn="1"/>
          </p:nvSpPr>
          <p:spPr>
            <a:xfrm>
              <a:off x="67619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1" name="object 52"/>
            <p:cNvSpPr/>
            <p:nvPr userDrawn="1"/>
          </p:nvSpPr>
          <p:spPr>
            <a:xfrm>
              <a:off x="667960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2" name="object 53"/>
            <p:cNvSpPr/>
            <p:nvPr userDrawn="1"/>
          </p:nvSpPr>
          <p:spPr>
            <a:xfrm>
              <a:off x="65972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3" name="object 54"/>
            <p:cNvSpPr/>
            <p:nvPr userDrawn="1"/>
          </p:nvSpPr>
          <p:spPr>
            <a:xfrm>
              <a:off x="65148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4" name="object 55"/>
            <p:cNvSpPr/>
            <p:nvPr userDrawn="1"/>
          </p:nvSpPr>
          <p:spPr>
            <a:xfrm>
              <a:off x="643251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5" name="object 56"/>
            <p:cNvSpPr/>
            <p:nvPr userDrawn="1"/>
          </p:nvSpPr>
          <p:spPr>
            <a:xfrm>
              <a:off x="634347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6" name="object 57"/>
            <p:cNvSpPr/>
            <p:nvPr userDrawn="1"/>
          </p:nvSpPr>
          <p:spPr>
            <a:xfrm>
              <a:off x="626112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7" name="object 58"/>
            <p:cNvSpPr/>
            <p:nvPr userDrawn="1"/>
          </p:nvSpPr>
          <p:spPr>
            <a:xfrm>
              <a:off x="6178748"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48" name="object 59"/>
            <p:cNvSpPr/>
            <p:nvPr userDrawn="1"/>
          </p:nvSpPr>
          <p:spPr>
            <a:xfrm>
              <a:off x="609639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49" name="object 60"/>
            <p:cNvSpPr/>
            <p:nvPr userDrawn="1"/>
          </p:nvSpPr>
          <p:spPr>
            <a:xfrm>
              <a:off x="601401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0" name="object 61"/>
            <p:cNvSpPr/>
            <p:nvPr userDrawn="1"/>
          </p:nvSpPr>
          <p:spPr>
            <a:xfrm>
              <a:off x="593165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1" name="object 62"/>
            <p:cNvSpPr/>
            <p:nvPr userDrawn="1"/>
          </p:nvSpPr>
          <p:spPr>
            <a:xfrm>
              <a:off x="5849298"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52" name="object 63"/>
            <p:cNvSpPr/>
            <p:nvPr userDrawn="1"/>
          </p:nvSpPr>
          <p:spPr>
            <a:xfrm>
              <a:off x="576692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53" name="object 64"/>
            <p:cNvSpPr/>
            <p:nvPr userDrawn="1"/>
          </p:nvSpPr>
          <p:spPr>
            <a:xfrm>
              <a:off x="568458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4" name="object 65"/>
            <p:cNvSpPr/>
            <p:nvPr userDrawn="1"/>
          </p:nvSpPr>
          <p:spPr>
            <a:xfrm>
              <a:off x="560220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5" name="object 66"/>
            <p:cNvSpPr/>
            <p:nvPr userDrawn="1"/>
          </p:nvSpPr>
          <p:spPr>
            <a:xfrm>
              <a:off x="55198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6" name="object 67"/>
            <p:cNvSpPr/>
            <p:nvPr userDrawn="1"/>
          </p:nvSpPr>
          <p:spPr>
            <a:xfrm>
              <a:off x="543748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7" name="object 68"/>
            <p:cNvSpPr/>
            <p:nvPr userDrawn="1"/>
          </p:nvSpPr>
          <p:spPr>
            <a:xfrm>
              <a:off x="535509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8" name="object 69"/>
            <p:cNvSpPr/>
            <p:nvPr userDrawn="1"/>
          </p:nvSpPr>
          <p:spPr>
            <a:xfrm>
              <a:off x="52727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59" name="object 70"/>
            <p:cNvSpPr/>
            <p:nvPr userDrawn="1"/>
          </p:nvSpPr>
          <p:spPr>
            <a:xfrm>
              <a:off x="519037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0" name="object 71"/>
            <p:cNvSpPr/>
            <p:nvPr userDrawn="1"/>
          </p:nvSpPr>
          <p:spPr>
            <a:xfrm>
              <a:off x="510799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1" name="object 72"/>
            <p:cNvSpPr/>
            <p:nvPr userDrawn="1"/>
          </p:nvSpPr>
          <p:spPr>
            <a:xfrm>
              <a:off x="502565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2" name="object 73"/>
            <p:cNvSpPr/>
            <p:nvPr userDrawn="1"/>
          </p:nvSpPr>
          <p:spPr>
            <a:xfrm>
              <a:off x="494328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3" name="object 74"/>
            <p:cNvSpPr/>
            <p:nvPr userDrawn="1"/>
          </p:nvSpPr>
          <p:spPr>
            <a:xfrm>
              <a:off x="486092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4" name="object 75"/>
            <p:cNvSpPr/>
            <p:nvPr userDrawn="1"/>
          </p:nvSpPr>
          <p:spPr>
            <a:xfrm>
              <a:off x="477856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5" name="object 76"/>
            <p:cNvSpPr/>
            <p:nvPr userDrawn="1"/>
          </p:nvSpPr>
          <p:spPr>
            <a:xfrm>
              <a:off x="469618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6" name="object 77"/>
            <p:cNvSpPr/>
            <p:nvPr userDrawn="1"/>
          </p:nvSpPr>
          <p:spPr>
            <a:xfrm>
              <a:off x="4613829"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7" name="object 78"/>
            <p:cNvSpPr/>
            <p:nvPr userDrawn="1"/>
          </p:nvSpPr>
          <p:spPr>
            <a:xfrm>
              <a:off x="4531452"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68" name="object 79"/>
            <p:cNvSpPr/>
            <p:nvPr userDrawn="1"/>
          </p:nvSpPr>
          <p:spPr>
            <a:xfrm>
              <a:off x="444911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69" name="object 80"/>
            <p:cNvSpPr/>
            <p:nvPr userDrawn="1"/>
          </p:nvSpPr>
          <p:spPr>
            <a:xfrm>
              <a:off x="436673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0" name="object 81"/>
            <p:cNvSpPr/>
            <p:nvPr userDrawn="1"/>
          </p:nvSpPr>
          <p:spPr>
            <a:xfrm>
              <a:off x="428435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1" name="object 82"/>
            <p:cNvSpPr/>
            <p:nvPr userDrawn="1"/>
          </p:nvSpPr>
          <p:spPr>
            <a:xfrm>
              <a:off x="420201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2" name="object 83"/>
            <p:cNvSpPr/>
            <p:nvPr userDrawn="1"/>
          </p:nvSpPr>
          <p:spPr>
            <a:xfrm>
              <a:off x="411964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3" name="object 84"/>
            <p:cNvSpPr/>
            <p:nvPr userDrawn="1"/>
          </p:nvSpPr>
          <p:spPr>
            <a:xfrm>
              <a:off x="40373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4" name="object 85"/>
            <p:cNvSpPr/>
            <p:nvPr userDrawn="1"/>
          </p:nvSpPr>
          <p:spPr>
            <a:xfrm>
              <a:off x="395490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5" name="object 86"/>
            <p:cNvSpPr/>
            <p:nvPr userDrawn="1"/>
          </p:nvSpPr>
          <p:spPr>
            <a:xfrm>
              <a:off x="3872530"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6" name="object 87"/>
            <p:cNvSpPr/>
            <p:nvPr userDrawn="1"/>
          </p:nvSpPr>
          <p:spPr>
            <a:xfrm>
              <a:off x="37902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7" name="object 88"/>
            <p:cNvSpPr/>
            <p:nvPr userDrawn="1"/>
          </p:nvSpPr>
          <p:spPr>
            <a:xfrm>
              <a:off x="370781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78" name="object 89"/>
            <p:cNvSpPr/>
            <p:nvPr userDrawn="1"/>
          </p:nvSpPr>
          <p:spPr>
            <a:xfrm>
              <a:off x="362547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79" name="object 90"/>
            <p:cNvSpPr/>
            <p:nvPr userDrawn="1"/>
          </p:nvSpPr>
          <p:spPr>
            <a:xfrm>
              <a:off x="354309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0" name="object 91"/>
            <p:cNvSpPr/>
            <p:nvPr userDrawn="1"/>
          </p:nvSpPr>
          <p:spPr>
            <a:xfrm>
              <a:off x="346071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1" name="object 92"/>
            <p:cNvSpPr/>
            <p:nvPr userDrawn="1"/>
          </p:nvSpPr>
          <p:spPr>
            <a:xfrm>
              <a:off x="33783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2" name="object 93"/>
            <p:cNvSpPr/>
            <p:nvPr userDrawn="1"/>
          </p:nvSpPr>
          <p:spPr>
            <a:xfrm>
              <a:off x="3296001"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3" name="object 94"/>
            <p:cNvSpPr/>
            <p:nvPr userDrawn="1"/>
          </p:nvSpPr>
          <p:spPr>
            <a:xfrm>
              <a:off x="3213623"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4" name="object 95"/>
            <p:cNvSpPr/>
            <p:nvPr userDrawn="1"/>
          </p:nvSpPr>
          <p:spPr>
            <a:xfrm>
              <a:off x="313127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5" name="object 96"/>
            <p:cNvSpPr/>
            <p:nvPr userDrawn="1"/>
          </p:nvSpPr>
          <p:spPr>
            <a:xfrm>
              <a:off x="304888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6" name="object 97"/>
            <p:cNvSpPr/>
            <p:nvPr userDrawn="1"/>
          </p:nvSpPr>
          <p:spPr>
            <a:xfrm>
              <a:off x="2966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7" name="object 98"/>
            <p:cNvSpPr/>
            <p:nvPr userDrawn="1"/>
          </p:nvSpPr>
          <p:spPr>
            <a:xfrm>
              <a:off x="288418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88" name="object 99"/>
            <p:cNvSpPr/>
            <p:nvPr userDrawn="1"/>
          </p:nvSpPr>
          <p:spPr>
            <a:xfrm>
              <a:off x="2801806"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89" name="object 100"/>
            <p:cNvSpPr/>
            <p:nvPr userDrawn="1"/>
          </p:nvSpPr>
          <p:spPr>
            <a:xfrm>
              <a:off x="271945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0" name="object 101"/>
            <p:cNvSpPr/>
            <p:nvPr userDrawn="1"/>
          </p:nvSpPr>
          <p:spPr>
            <a:xfrm>
              <a:off x="263707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1" name="object 102"/>
            <p:cNvSpPr/>
            <p:nvPr userDrawn="1"/>
          </p:nvSpPr>
          <p:spPr>
            <a:xfrm>
              <a:off x="2554727"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92" name="object 103"/>
            <p:cNvSpPr/>
            <p:nvPr userDrawn="1"/>
          </p:nvSpPr>
          <p:spPr>
            <a:xfrm>
              <a:off x="247236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3" name="object 104"/>
            <p:cNvSpPr/>
            <p:nvPr userDrawn="1"/>
          </p:nvSpPr>
          <p:spPr>
            <a:xfrm>
              <a:off x="238997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4" name="object 105"/>
            <p:cNvSpPr/>
            <p:nvPr userDrawn="1"/>
          </p:nvSpPr>
          <p:spPr>
            <a:xfrm>
              <a:off x="2307637"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5" name="object 106"/>
            <p:cNvSpPr/>
            <p:nvPr userDrawn="1"/>
          </p:nvSpPr>
          <p:spPr>
            <a:xfrm>
              <a:off x="222526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6" name="object 107"/>
            <p:cNvSpPr/>
            <p:nvPr userDrawn="1"/>
          </p:nvSpPr>
          <p:spPr>
            <a:xfrm>
              <a:off x="214290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7" name="object 108"/>
            <p:cNvSpPr/>
            <p:nvPr userDrawn="1"/>
          </p:nvSpPr>
          <p:spPr>
            <a:xfrm>
              <a:off x="2060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8" name="object 109"/>
            <p:cNvSpPr/>
            <p:nvPr userDrawn="1"/>
          </p:nvSpPr>
          <p:spPr>
            <a:xfrm>
              <a:off x="197816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99" name="object 110"/>
            <p:cNvSpPr/>
            <p:nvPr userDrawn="1"/>
          </p:nvSpPr>
          <p:spPr>
            <a:xfrm>
              <a:off x="189580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0" name="object 111"/>
            <p:cNvSpPr/>
            <p:nvPr userDrawn="1"/>
          </p:nvSpPr>
          <p:spPr>
            <a:xfrm>
              <a:off x="181344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1" name="object 112"/>
            <p:cNvSpPr/>
            <p:nvPr userDrawn="1"/>
          </p:nvSpPr>
          <p:spPr>
            <a:xfrm>
              <a:off x="173107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2" name="object 113"/>
            <p:cNvSpPr/>
            <p:nvPr userDrawn="1"/>
          </p:nvSpPr>
          <p:spPr>
            <a:xfrm>
              <a:off x="164871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3" name="object 114"/>
            <p:cNvSpPr/>
            <p:nvPr userDrawn="1"/>
          </p:nvSpPr>
          <p:spPr>
            <a:xfrm>
              <a:off x="156633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4" name="object 115"/>
            <p:cNvSpPr/>
            <p:nvPr userDrawn="1"/>
          </p:nvSpPr>
          <p:spPr>
            <a:xfrm>
              <a:off x="148128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5" name="object 116"/>
            <p:cNvSpPr/>
            <p:nvPr userDrawn="1"/>
          </p:nvSpPr>
          <p:spPr>
            <a:xfrm>
              <a:off x="139892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6" name="object 117"/>
            <p:cNvSpPr/>
            <p:nvPr userDrawn="1"/>
          </p:nvSpPr>
          <p:spPr>
            <a:xfrm>
              <a:off x="131654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7" name="object 118"/>
            <p:cNvSpPr/>
            <p:nvPr userDrawn="1"/>
          </p:nvSpPr>
          <p:spPr>
            <a:xfrm>
              <a:off x="1234182"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08" name="object 119"/>
            <p:cNvSpPr/>
            <p:nvPr userDrawn="1"/>
          </p:nvSpPr>
          <p:spPr>
            <a:xfrm>
              <a:off x="1151822" y="1307591"/>
              <a:ext cx="117475" cy="215265"/>
            </a:xfrm>
            <a:custGeom>
              <a:avLst/>
              <a:gdLst/>
              <a:ahLst/>
              <a:cxnLst/>
              <a:rect l="l" t="t" r="r" b="b"/>
              <a:pathLst>
                <a:path w="117475" h="215265">
                  <a:moveTo>
                    <a:pt x="116907" y="214883"/>
                  </a:moveTo>
                  <a:lnTo>
                    <a:pt x="0" y="0"/>
                  </a:lnTo>
                </a:path>
              </a:pathLst>
            </a:custGeom>
            <a:ln w="10261">
              <a:solidFill>
                <a:srgbClr val="010202"/>
              </a:solidFill>
            </a:ln>
          </p:spPr>
          <p:txBody>
            <a:bodyPr wrap="square" lIns="0" tIns="0" rIns="0" bIns="0" rtlCol="0"/>
            <a:lstStyle/>
            <a:p>
              <a:endParaRPr/>
            </a:p>
          </p:txBody>
        </p:sp>
        <p:sp>
          <p:nvSpPr>
            <p:cNvPr id="109" name="object 120"/>
            <p:cNvSpPr/>
            <p:nvPr userDrawn="1"/>
          </p:nvSpPr>
          <p:spPr>
            <a:xfrm>
              <a:off x="106945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0" name="object 121"/>
            <p:cNvSpPr/>
            <p:nvPr userDrawn="1"/>
          </p:nvSpPr>
          <p:spPr>
            <a:xfrm>
              <a:off x="98709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1" name="object 122"/>
            <p:cNvSpPr/>
            <p:nvPr userDrawn="1"/>
          </p:nvSpPr>
          <p:spPr>
            <a:xfrm>
              <a:off x="90472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2" name="object 123"/>
            <p:cNvSpPr/>
            <p:nvPr userDrawn="1"/>
          </p:nvSpPr>
          <p:spPr>
            <a:xfrm>
              <a:off x="82236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3" name="object 124"/>
            <p:cNvSpPr/>
            <p:nvPr userDrawn="1"/>
          </p:nvSpPr>
          <p:spPr>
            <a:xfrm>
              <a:off x="739996"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4" name="object 125"/>
            <p:cNvSpPr/>
            <p:nvPr userDrawn="1"/>
          </p:nvSpPr>
          <p:spPr>
            <a:xfrm>
              <a:off x="657619"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5" name="object 126"/>
            <p:cNvSpPr/>
            <p:nvPr userDrawn="1"/>
          </p:nvSpPr>
          <p:spPr>
            <a:xfrm>
              <a:off x="575268"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6" name="object 127"/>
            <p:cNvSpPr/>
            <p:nvPr userDrawn="1"/>
          </p:nvSpPr>
          <p:spPr>
            <a:xfrm>
              <a:off x="49290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7" name="object 128"/>
            <p:cNvSpPr/>
            <p:nvPr userDrawn="1"/>
          </p:nvSpPr>
          <p:spPr>
            <a:xfrm>
              <a:off x="410540"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8" name="object 129"/>
            <p:cNvSpPr/>
            <p:nvPr userDrawn="1"/>
          </p:nvSpPr>
          <p:spPr>
            <a:xfrm>
              <a:off x="328181"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19" name="object 130"/>
            <p:cNvSpPr/>
            <p:nvPr userDrawn="1"/>
          </p:nvSpPr>
          <p:spPr>
            <a:xfrm>
              <a:off x="245805"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20" name="object 131"/>
            <p:cNvSpPr/>
            <p:nvPr userDrawn="1"/>
          </p:nvSpPr>
          <p:spPr>
            <a:xfrm>
              <a:off x="163454"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21" name="object 132"/>
            <p:cNvSpPr/>
            <p:nvPr userDrawn="1"/>
          </p:nvSpPr>
          <p:spPr>
            <a:xfrm>
              <a:off x="81073" y="1307591"/>
              <a:ext cx="117475" cy="215265"/>
            </a:xfrm>
            <a:custGeom>
              <a:avLst/>
              <a:gdLst/>
              <a:ahLst/>
              <a:cxnLst/>
              <a:rect l="l" t="t" r="r" b="b"/>
              <a:pathLst>
                <a:path w="117475" h="215265">
                  <a:moveTo>
                    <a:pt x="116906" y="214883"/>
                  </a:moveTo>
                  <a:lnTo>
                    <a:pt x="0" y="0"/>
                  </a:lnTo>
                </a:path>
              </a:pathLst>
            </a:custGeom>
            <a:ln w="10261">
              <a:solidFill>
                <a:srgbClr val="010202"/>
              </a:solidFill>
            </a:ln>
          </p:spPr>
          <p:txBody>
            <a:bodyPr wrap="square" lIns="0" tIns="0" rIns="0" bIns="0" rtlCol="0"/>
            <a:lstStyle/>
            <a:p>
              <a:endParaRPr/>
            </a:p>
          </p:txBody>
        </p:sp>
        <p:sp>
          <p:nvSpPr>
            <p:cNvPr id="122" name="object 133"/>
            <p:cNvSpPr/>
            <p:nvPr userDrawn="1"/>
          </p:nvSpPr>
          <p:spPr>
            <a:xfrm>
              <a:off x="0" y="1309970"/>
              <a:ext cx="116205" cy="212725"/>
            </a:xfrm>
            <a:custGeom>
              <a:avLst/>
              <a:gdLst/>
              <a:ahLst/>
              <a:cxnLst/>
              <a:rect l="l" t="t" r="r" b="b"/>
              <a:pathLst>
                <a:path w="116205" h="212725">
                  <a:moveTo>
                    <a:pt x="115612" y="212505"/>
                  </a:moveTo>
                  <a:lnTo>
                    <a:pt x="0" y="0"/>
                  </a:lnTo>
                </a:path>
              </a:pathLst>
            </a:custGeom>
            <a:ln w="10261">
              <a:solidFill>
                <a:srgbClr val="010202"/>
              </a:solidFill>
            </a:ln>
          </p:spPr>
          <p:txBody>
            <a:bodyPr wrap="square" lIns="0" tIns="0" rIns="0" bIns="0" rtlCol="0"/>
            <a:lstStyle/>
            <a:p>
              <a:endParaRPr/>
            </a:p>
          </p:txBody>
        </p:sp>
        <p:sp>
          <p:nvSpPr>
            <p:cNvPr id="123" name="object 134"/>
            <p:cNvSpPr/>
            <p:nvPr userDrawn="1"/>
          </p:nvSpPr>
          <p:spPr>
            <a:xfrm>
              <a:off x="0" y="1461354"/>
              <a:ext cx="33655" cy="61594"/>
            </a:xfrm>
            <a:custGeom>
              <a:avLst/>
              <a:gdLst/>
              <a:ahLst/>
              <a:cxnLst/>
              <a:rect l="l" t="t" r="r" b="b"/>
              <a:pathLst>
                <a:path w="33655" h="61594">
                  <a:moveTo>
                    <a:pt x="33252" y="61121"/>
                  </a:moveTo>
                  <a:lnTo>
                    <a:pt x="0" y="0"/>
                  </a:lnTo>
                </a:path>
              </a:pathLst>
            </a:custGeom>
            <a:ln w="10261">
              <a:solidFill>
                <a:srgbClr val="010202"/>
              </a:solidFill>
            </a:ln>
          </p:spPr>
          <p:txBody>
            <a:bodyPr wrap="square" lIns="0" tIns="0" rIns="0" bIns="0" rtlCol="0"/>
            <a:lstStyle/>
            <a:p>
              <a:endParaRPr/>
            </a:p>
          </p:txBody>
        </p:sp>
      </p:grpSp>
      <p:sp>
        <p:nvSpPr>
          <p:cNvPr id="124" name="Black Bar"/>
          <p:cNvSpPr/>
          <p:nvPr userDrawn="1"/>
        </p:nvSpPr>
        <p:spPr>
          <a:xfrm>
            <a:off x="0" y="1516650"/>
            <a:ext cx="9144000" cy="3850004"/>
          </a:xfrm>
          <a:custGeom>
            <a:avLst/>
            <a:gdLst/>
            <a:ahLst/>
            <a:cxnLst/>
            <a:rect l="l" t="t" r="r" b="b"/>
            <a:pathLst>
              <a:path w="9144000" h="3850004">
                <a:moveTo>
                  <a:pt x="0" y="3849624"/>
                </a:moveTo>
                <a:lnTo>
                  <a:pt x="9144000" y="3849624"/>
                </a:lnTo>
                <a:lnTo>
                  <a:pt x="9144000" y="0"/>
                </a:lnTo>
                <a:lnTo>
                  <a:pt x="0" y="0"/>
                </a:lnTo>
                <a:lnTo>
                  <a:pt x="0" y="3849624"/>
                </a:lnTo>
                <a:close/>
              </a:path>
            </a:pathLst>
          </a:custGeom>
          <a:solidFill>
            <a:srgbClr val="000000"/>
          </a:solidFill>
        </p:spPr>
        <p:txBody>
          <a:bodyPr wrap="square" lIns="0" tIns="0" rIns="0" bIns="0" rtlCol="0"/>
          <a:lstStyle/>
          <a:p>
            <a:endParaRPr/>
          </a:p>
        </p:txBody>
      </p:sp>
      <p:grpSp>
        <p:nvGrpSpPr>
          <p:cNvPr id="125" name="Lines 2"/>
          <p:cNvGrpSpPr/>
          <p:nvPr userDrawn="1"/>
        </p:nvGrpSpPr>
        <p:grpSpPr>
          <a:xfrm>
            <a:off x="0" y="5361703"/>
            <a:ext cx="9144389" cy="215265"/>
            <a:chOff x="0" y="5367528"/>
            <a:chExt cx="9144389" cy="215265"/>
          </a:xfrm>
        </p:grpSpPr>
        <p:sp>
          <p:nvSpPr>
            <p:cNvPr id="126" name="object 135"/>
            <p:cNvSpPr/>
            <p:nvPr userDrawn="1"/>
          </p:nvSpPr>
          <p:spPr>
            <a:xfrm>
              <a:off x="9137849" y="5367528"/>
              <a:ext cx="6350" cy="11430"/>
            </a:xfrm>
            <a:custGeom>
              <a:avLst/>
              <a:gdLst/>
              <a:ahLst/>
              <a:cxnLst/>
              <a:rect l="l" t="t" r="r" b="b"/>
              <a:pathLst>
                <a:path w="6350" h="11429">
                  <a:moveTo>
                    <a:pt x="6150" y="11304"/>
                  </a:moveTo>
                  <a:lnTo>
                    <a:pt x="0" y="0"/>
                  </a:lnTo>
                </a:path>
              </a:pathLst>
            </a:custGeom>
            <a:ln w="10261">
              <a:solidFill>
                <a:srgbClr val="010202"/>
              </a:solidFill>
            </a:ln>
          </p:spPr>
          <p:txBody>
            <a:bodyPr wrap="square" lIns="0" tIns="0" rIns="0" bIns="0" rtlCol="0"/>
            <a:lstStyle/>
            <a:p>
              <a:endParaRPr/>
            </a:p>
          </p:txBody>
        </p:sp>
        <p:sp>
          <p:nvSpPr>
            <p:cNvPr id="127" name="object 136"/>
            <p:cNvSpPr/>
            <p:nvPr userDrawn="1"/>
          </p:nvSpPr>
          <p:spPr>
            <a:xfrm>
              <a:off x="9055489" y="5367528"/>
              <a:ext cx="88900" cy="163195"/>
            </a:xfrm>
            <a:custGeom>
              <a:avLst/>
              <a:gdLst/>
              <a:ahLst/>
              <a:cxnLst/>
              <a:rect l="l" t="t" r="r" b="b"/>
              <a:pathLst>
                <a:path w="88900" h="163195">
                  <a:moveTo>
                    <a:pt x="88509" y="162687"/>
                  </a:moveTo>
                  <a:lnTo>
                    <a:pt x="0" y="0"/>
                  </a:lnTo>
                </a:path>
              </a:pathLst>
            </a:custGeom>
            <a:ln w="10261">
              <a:solidFill>
                <a:srgbClr val="010202"/>
              </a:solidFill>
            </a:ln>
          </p:spPr>
          <p:txBody>
            <a:bodyPr wrap="square" lIns="0" tIns="0" rIns="0" bIns="0" rtlCol="0"/>
            <a:lstStyle/>
            <a:p>
              <a:endParaRPr/>
            </a:p>
          </p:txBody>
        </p:sp>
        <p:sp>
          <p:nvSpPr>
            <p:cNvPr id="128" name="object 137"/>
            <p:cNvSpPr/>
            <p:nvPr userDrawn="1"/>
          </p:nvSpPr>
          <p:spPr>
            <a:xfrm>
              <a:off x="897309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29" name="object 138"/>
            <p:cNvSpPr/>
            <p:nvPr userDrawn="1"/>
          </p:nvSpPr>
          <p:spPr>
            <a:xfrm>
              <a:off x="8890744"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0" name="object 139"/>
            <p:cNvSpPr/>
            <p:nvPr userDrawn="1"/>
          </p:nvSpPr>
          <p:spPr>
            <a:xfrm>
              <a:off x="880838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1" name="object 140"/>
            <p:cNvSpPr/>
            <p:nvPr userDrawn="1"/>
          </p:nvSpPr>
          <p:spPr>
            <a:xfrm>
              <a:off x="872602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2" name="object 141"/>
            <p:cNvSpPr/>
            <p:nvPr userDrawn="1"/>
          </p:nvSpPr>
          <p:spPr>
            <a:xfrm>
              <a:off x="864367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3" name="object 142"/>
            <p:cNvSpPr/>
            <p:nvPr userDrawn="1"/>
          </p:nvSpPr>
          <p:spPr>
            <a:xfrm>
              <a:off x="856128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4" name="object 143"/>
            <p:cNvSpPr/>
            <p:nvPr userDrawn="1"/>
          </p:nvSpPr>
          <p:spPr>
            <a:xfrm>
              <a:off x="8478917"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5" name="object 144"/>
            <p:cNvSpPr/>
            <p:nvPr userDrawn="1"/>
          </p:nvSpPr>
          <p:spPr>
            <a:xfrm>
              <a:off x="839655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36" name="object 145"/>
            <p:cNvSpPr/>
            <p:nvPr userDrawn="1"/>
          </p:nvSpPr>
          <p:spPr>
            <a:xfrm>
              <a:off x="831420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7" name="object 146"/>
            <p:cNvSpPr/>
            <p:nvPr userDrawn="1"/>
          </p:nvSpPr>
          <p:spPr>
            <a:xfrm>
              <a:off x="823183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8" name="object 147"/>
            <p:cNvSpPr/>
            <p:nvPr userDrawn="1"/>
          </p:nvSpPr>
          <p:spPr>
            <a:xfrm>
              <a:off x="814946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39" name="object 148"/>
            <p:cNvSpPr/>
            <p:nvPr userDrawn="1"/>
          </p:nvSpPr>
          <p:spPr>
            <a:xfrm>
              <a:off x="806711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0" name="object 149"/>
            <p:cNvSpPr/>
            <p:nvPr userDrawn="1"/>
          </p:nvSpPr>
          <p:spPr>
            <a:xfrm>
              <a:off x="798473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1" name="object 150"/>
            <p:cNvSpPr/>
            <p:nvPr userDrawn="1"/>
          </p:nvSpPr>
          <p:spPr>
            <a:xfrm>
              <a:off x="790239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2" name="object 151"/>
            <p:cNvSpPr/>
            <p:nvPr userDrawn="1"/>
          </p:nvSpPr>
          <p:spPr>
            <a:xfrm>
              <a:off x="782002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3" name="object 152"/>
            <p:cNvSpPr/>
            <p:nvPr userDrawn="1"/>
          </p:nvSpPr>
          <p:spPr>
            <a:xfrm>
              <a:off x="773764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4" name="object 153"/>
            <p:cNvSpPr/>
            <p:nvPr userDrawn="1"/>
          </p:nvSpPr>
          <p:spPr>
            <a:xfrm>
              <a:off x="765528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5" name="object 154"/>
            <p:cNvSpPr/>
            <p:nvPr userDrawn="1"/>
          </p:nvSpPr>
          <p:spPr>
            <a:xfrm>
              <a:off x="757291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6" name="object 155"/>
            <p:cNvSpPr/>
            <p:nvPr userDrawn="1"/>
          </p:nvSpPr>
          <p:spPr>
            <a:xfrm>
              <a:off x="749054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7" name="object 156"/>
            <p:cNvSpPr/>
            <p:nvPr userDrawn="1"/>
          </p:nvSpPr>
          <p:spPr>
            <a:xfrm>
              <a:off x="740820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48" name="object 157"/>
            <p:cNvSpPr/>
            <p:nvPr userDrawn="1"/>
          </p:nvSpPr>
          <p:spPr>
            <a:xfrm>
              <a:off x="732582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49" name="object 158"/>
            <p:cNvSpPr/>
            <p:nvPr userDrawn="1"/>
          </p:nvSpPr>
          <p:spPr>
            <a:xfrm>
              <a:off x="724347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0" name="object 159"/>
            <p:cNvSpPr/>
            <p:nvPr userDrawn="1"/>
          </p:nvSpPr>
          <p:spPr>
            <a:xfrm>
              <a:off x="716109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1" name="object 160"/>
            <p:cNvSpPr/>
            <p:nvPr userDrawn="1"/>
          </p:nvSpPr>
          <p:spPr>
            <a:xfrm>
              <a:off x="707872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2" name="object 161"/>
            <p:cNvSpPr/>
            <p:nvPr userDrawn="1"/>
          </p:nvSpPr>
          <p:spPr>
            <a:xfrm>
              <a:off x="699639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3" name="object 162"/>
            <p:cNvSpPr/>
            <p:nvPr userDrawn="1"/>
          </p:nvSpPr>
          <p:spPr>
            <a:xfrm>
              <a:off x="691399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4" name="object 163"/>
            <p:cNvSpPr/>
            <p:nvPr userDrawn="1"/>
          </p:nvSpPr>
          <p:spPr>
            <a:xfrm>
              <a:off x="683163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55" name="object 164"/>
            <p:cNvSpPr/>
            <p:nvPr userDrawn="1"/>
          </p:nvSpPr>
          <p:spPr>
            <a:xfrm>
              <a:off x="67492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6" name="object 165"/>
            <p:cNvSpPr/>
            <p:nvPr userDrawn="1"/>
          </p:nvSpPr>
          <p:spPr>
            <a:xfrm>
              <a:off x="666690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7" name="object 166"/>
            <p:cNvSpPr/>
            <p:nvPr userDrawn="1"/>
          </p:nvSpPr>
          <p:spPr>
            <a:xfrm>
              <a:off x="65845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8" name="object 167"/>
            <p:cNvSpPr/>
            <p:nvPr userDrawn="1"/>
          </p:nvSpPr>
          <p:spPr>
            <a:xfrm>
              <a:off x="65021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59" name="object 168"/>
            <p:cNvSpPr/>
            <p:nvPr userDrawn="1"/>
          </p:nvSpPr>
          <p:spPr>
            <a:xfrm>
              <a:off x="641981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0" name="object 169"/>
            <p:cNvSpPr/>
            <p:nvPr userDrawn="1"/>
          </p:nvSpPr>
          <p:spPr>
            <a:xfrm>
              <a:off x="633077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1" name="object 170"/>
            <p:cNvSpPr/>
            <p:nvPr userDrawn="1"/>
          </p:nvSpPr>
          <p:spPr>
            <a:xfrm>
              <a:off x="624842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2" name="object 171"/>
            <p:cNvSpPr/>
            <p:nvPr userDrawn="1"/>
          </p:nvSpPr>
          <p:spPr>
            <a:xfrm>
              <a:off x="616604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3" name="object 172"/>
            <p:cNvSpPr/>
            <p:nvPr userDrawn="1"/>
          </p:nvSpPr>
          <p:spPr>
            <a:xfrm>
              <a:off x="608369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4" name="object 173"/>
            <p:cNvSpPr/>
            <p:nvPr userDrawn="1"/>
          </p:nvSpPr>
          <p:spPr>
            <a:xfrm>
              <a:off x="600131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5" name="object 174"/>
            <p:cNvSpPr/>
            <p:nvPr userDrawn="1"/>
          </p:nvSpPr>
          <p:spPr>
            <a:xfrm>
              <a:off x="591895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6" name="object 175"/>
            <p:cNvSpPr/>
            <p:nvPr userDrawn="1"/>
          </p:nvSpPr>
          <p:spPr>
            <a:xfrm>
              <a:off x="5836598"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7" name="object 176"/>
            <p:cNvSpPr/>
            <p:nvPr userDrawn="1"/>
          </p:nvSpPr>
          <p:spPr>
            <a:xfrm>
              <a:off x="575422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68" name="object 177"/>
            <p:cNvSpPr/>
            <p:nvPr userDrawn="1"/>
          </p:nvSpPr>
          <p:spPr>
            <a:xfrm>
              <a:off x="567188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69" name="object 178"/>
            <p:cNvSpPr/>
            <p:nvPr userDrawn="1"/>
          </p:nvSpPr>
          <p:spPr>
            <a:xfrm>
              <a:off x="558950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0" name="object 179"/>
            <p:cNvSpPr/>
            <p:nvPr userDrawn="1"/>
          </p:nvSpPr>
          <p:spPr>
            <a:xfrm>
              <a:off x="550713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1" name="object 180"/>
            <p:cNvSpPr/>
            <p:nvPr userDrawn="1"/>
          </p:nvSpPr>
          <p:spPr>
            <a:xfrm>
              <a:off x="542478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2" name="object 181"/>
            <p:cNvSpPr/>
            <p:nvPr userDrawn="1"/>
          </p:nvSpPr>
          <p:spPr>
            <a:xfrm>
              <a:off x="534239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3" name="object 182"/>
            <p:cNvSpPr/>
            <p:nvPr userDrawn="1"/>
          </p:nvSpPr>
          <p:spPr>
            <a:xfrm>
              <a:off x="52600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4" name="object 183"/>
            <p:cNvSpPr/>
            <p:nvPr userDrawn="1"/>
          </p:nvSpPr>
          <p:spPr>
            <a:xfrm>
              <a:off x="517767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5" name="object 184"/>
            <p:cNvSpPr/>
            <p:nvPr userDrawn="1"/>
          </p:nvSpPr>
          <p:spPr>
            <a:xfrm>
              <a:off x="509529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76" name="object 185"/>
            <p:cNvSpPr/>
            <p:nvPr userDrawn="1"/>
          </p:nvSpPr>
          <p:spPr>
            <a:xfrm>
              <a:off x="501295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7" name="object 186"/>
            <p:cNvSpPr/>
            <p:nvPr userDrawn="1"/>
          </p:nvSpPr>
          <p:spPr>
            <a:xfrm>
              <a:off x="493058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78" name="object 187"/>
            <p:cNvSpPr/>
            <p:nvPr userDrawn="1"/>
          </p:nvSpPr>
          <p:spPr>
            <a:xfrm>
              <a:off x="484822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79" name="object 188"/>
            <p:cNvSpPr/>
            <p:nvPr userDrawn="1"/>
          </p:nvSpPr>
          <p:spPr>
            <a:xfrm>
              <a:off x="476586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0" name="object 189"/>
            <p:cNvSpPr/>
            <p:nvPr userDrawn="1"/>
          </p:nvSpPr>
          <p:spPr>
            <a:xfrm>
              <a:off x="468348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1" name="object 190"/>
            <p:cNvSpPr/>
            <p:nvPr userDrawn="1"/>
          </p:nvSpPr>
          <p:spPr>
            <a:xfrm>
              <a:off x="4601129"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2" name="object 191"/>
            <p:cNvSpPr/>
            <p:nvPr userDrawn="1"/>
          </p:nvSpPr>
          <p:spPr>
            <a:xfrm>
              <a:off x="451875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3" name="object 192"/>
            <p:cNvSpPr/>
            <p:nvPr userDrawn="1"/>
          </p:nvSpPr>
          <p:spPr>
            <a:xfrm>
              <a:off x="443641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4" name="object 193"/>
            <p:cNvSpPr/>
            <p:nvPr userDrawn="1"/>
          </p:nvSpPr>
          <p:spPr>
            <a:xfrm>
              <a:off x="435403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5" name="object 194"/>
            <p:cNvSpPr/>
            <p:nvPr userDrawn="1"/>
          </p:nvSpPr>
          <p:spPr>
            <a:xfrm>
              <a:off x="427165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6" name="object 195"/>
            <p:cNvSpPr/>
            <p:nvPr userDrawn="1"/>
          </p:nvSpPr>
          <p:spPr>
            <a:xfrm>
              <a:off x="418931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7" name="object 196"/>
            <p:cNvSpPr/>
            <p:nvPr userDrawn="1"/>
          </p:nvSpPr>
          <p:spPr>
            <a:xfrm>
              <a:off x="410694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88" name="object 197"/>
            <p:cNvSpPr/>
            <p:nvPr userDrawn="1"/>
          </p:nvSpPr>
          <p:spPr>
            <a:xfrm>
              <a:off x="402460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89" name="object 198"/>
            <p:cNvSpPr/>
            <p:nvPr userDrawn="1"/>
          </p:nvSpPr>
          <p:spPr>
            <a:xfrm>
              <a:off x="394220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0" name="object 199"/>
            <p:cNvSpPr/>
            <p:nvPr userDrawn="1"/>
          </p:nvSpPr>
          <p:spPr>
            <a:xfrm>
              <a:off x="3859830"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1" name="object 200"/>
            <p:cNvSpPr/>
            <p:nvPr userDrawn="1"/>
          </p:nvSpPr>
          <p:spPr>
            <a:xfrm>
              <a:off x="377750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2" name="object 201"/>
            <p:cNvSpPr/>
            <p:nvPr userDrawn="1"/>
          </p:nvSpPr>
          <p:spPr>
            <a:xfrm>
              <a:off x="369511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3" name="object 202"/>
            <p:cNvSpPr/>
            <p:nvPr userDrawn="1"/>
          </p:nvSpPr>
          <p:spPr>
            <a:xfrm>
              <a:off x="361277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4" name="object 203"/>
            <p:cNvSpPr/>
            <p:nvPr userDrawn="1"/>
          </p:nvSpPr>
          <p:spPr>
            <a:xfrm>
              <a:off x="353039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5" name="object 204"/>
            <p:cNvSpPr/>
            <p:nvPr userDrawn="1"/>
          </p:nvSpPr>
          <p:spPr>
            <a:xfrm>
              <a:off x="344801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6" name="object 205"/>
            <p:cNvSpPr/>
            <p:nvPr userDrawn="1"/>
          </p:nvSpPr>
          <p:spPr>
            <a:xfrm>
              <a:off x="33656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197" name="object 206"/>
            <p:cNvSpPr/>
            <p:nvPr userDrawn="1"/>
          </p:nvSpPr>
          <p:spPr>
            <a:xfrm>
              <a:off x="3283301"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8" name="object 207"/>
            <p:cNvSpPr/>
            <p:nvPr userDrawn="1"/>
          </p:nvSpPr>
          <p:spPr>
            <a:xfrm>
              <a:off x="3200924"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199" name="object 208"/>
            <p:cNvSpPr/>
            <p:nvPr userDrawn="1"/>
          </p:nvSpPr>
          <p:spPr>
            <a:xfrm>
              <a:off x="311857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0" name="object 209"/>
            <p:cNvSpPr/>
            <p:nvPr userDrawn="1"/>
          </p:nvSpPr>
          <p:spPr>
            <a:xfrm>
              <a:off x="303618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1" name="object 210"/>
            <p:cNvSpPr/>
            <p:nvPr userDrawn="1"/>
          </p:nvSpPr>
          <p:spPr>
            <a:xfrm>
              <a:off x="2953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2" name="object 211"/>
            <p:cNvSpPr/>
            <p:nvPr userDrawn="1"/>
          </p:nvSpPr>
          <p:spPr>
            <a:xfrm>
              <a:off x="287148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3" name="object 212"/>
            <p:cNvSpPr/>
            <p:nvPr userDrawn="1"/>
          </p:nvSpPr>
          <p:spPr>
            <a:xfrm>
              <a:off x="2789106"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04" name="object 213"/>
            <p:cNvSpPr/>
            <p:nvPr userDrawn="1"/>
          </p:nvSpPr>
          <p:spPr>
            <a:xfrm>
              <a:off x="270675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5" name="object 214"/>
            <p:cNvSpPr/>
            <p:nvPr userDrawn="1"/>
          </p:nvSpPr>
          <p:spPr>
            <a:xfrm>
              <a:off x="262437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6" name="object 215"/>
            <p:cNvSpPr/>
            <p:nvPr userDrawn="1"/>
          </p:nvSpPr>
          <p:spPr>
            <a:xfrm>
              <a:off x="2542027"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07" name="object 216"/>
            <p:cNvSpPr/>
            <p:nvPr userDrawn="1"/>
          </p:nvSpPr>
          <p:spPr>
            <a:xfrm>
              <a:off x="245966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8" name="object 217"/>
            <p:cNvSpPr/>
            <p:nvPr userDrawn="1"/>
          </p:nvSpPr>
          <p:spPr>
            <a:xfrm>
              <a:off x="237727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09" name="object 218"/>
            <p:cNvSpPr/>
            <p:nvPr userDrawn="1"/>
          </p:nvSpPr>
          <p:spPr>
            <a:xfrm>
              <a:off x="2294937"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0" name="object 219"/>
            <p:cNvSpPr/>
            <p:nvPr userDrawn="1"/>
          </p:nvSpPr>
          <p:spPr>
            <a:xfrm>
              <a:off x="221256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1" name="object 220"/>
            <p:cNvSpPr/>
            <p:nvPr userDrawn="1"/>
          </p:nvSpPr>
          <p:spPr>
            <a:xfrm>
              <a:off x="213020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2" name="object 221"/>
            <p:cNvSpPr/>
            <p:nvPr userDrawn="1"/>
          </p:nvSpPr>
          <p:spPr>
            <a:xfrm>
              <a:off x="2047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3" name="object 222"/>
            <p:cNvSpPr/>
            <p:nvPr userDrawn="1"/>
          </p:nvSpPr>
          <p:spPr>
            <a:xfrm>
              <a:off x="196546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4" name="object 223"/>
            <p:cNvSpPr/>
            <p:nvPr userDrawn="1"/>
          </p:nvSpPr>
          <p:spPr>
            <a:xfrm>
              <a:off x="188310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5" name="object 224"/>
            <p:cNvSpPr/>
            <p:nvPr userDrawn="1"/>
          </p:nvSpPr>
          <p:spPr>
            <a:xfrm>
              <a:off x="180074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6" name="object 225"/>
            <p:cNvSpPr/>
            <p:nvPr userDrawn="1"/>
          </p:nvSpPr>
          <p:spPr>
            <a:xfrm>
              <a:off x="171837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7" name="object 226"/>
            <p:cNvSpPr/>
            <p:nvPr userDrawn="1"/>
          </p:nvSpPr>
          <p:spPr>
            <a:xfrm>
              <a:off x="163601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8" name="object 227"/>
            <p:cNvSpPr/>
            <p:nvPr userDrawn="1"/>
          </p:nvSpPr>
          <p:spPr>
            <a:xfrm>
              <a:off x="155363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19" name="object 228"/>
            <p:cNvSpPr/>
            <p:nvPr userDrawn="1"/>
          </p:nvSpPr>
          <p:spPr>
            <a:xfrm>
              <a:off x="146858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0" name="object 229"/>
            <p:cNvSpPr/>
            <p:nvPr userDrawn="1"/>
          </p:nvSpPr>
          <p:spPr>
            <a:xfrm>
              <a:off x="138622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1" name="object 230"/>
            <p:cNvSpPr/>
            <p:nvPr userDrawn="1"/>
          </p:nvSpPr>
          <p:spPr>
            <a:xfrm>
              <a:off x="1303842"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2" name="object 231"/>
            <p:cNvSpPr/>
            <p:nvPr userDrawn="1"/>
          </p:nvSpPr>
          <p:spPr>
            <a:xfrm>
              <a:off x="122148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3" name="object 232"/>
            <p:cNvSpPr/>
            <p:nvPr userDrawn="1"/>
          </p:nvSpPr>
          <p:spPr>
            <a:xfrm>
              <a:off x="1139122" y="5367528"/>
              <a:ext cx="117475" cy="215265"/>
            </a:xfrm>
            <a:custGeom>
              <a:avLst/>
              <a:gdLst/>
              <a:ahLst/>
              <a:cxnLst/>
              <a:rect l="l" t="t" r="r" b="b"/>
              <a:pathLst>
                <a:path w="117475" h="215264">
                  <a:moveTo>
                    <a:pt x="116907" y="214883"/>
                  </a:moveTo>
                  <a:lnTo>
                    <a:pt x="0" y="0"/>
                  </a:lnTo>
                </a:path>
              </a:pathLst>
            </a:custGeom>
            <a:ln w="10261">
              <a:solidFill>
                <a:srgbClr val="010202"/>
              </a:solidFill>
            </a:ln>
          </p:spPr>
          <p:txBody>
            <a:bodyPr wrap="square" lIns="0" tIns="0" rIns="0" bIns="0" rtlCol="0"/>
            <a:lstStyle/>
            <a:p>
              <a:endParaRPr/>
            </a:p>
          </p:txBody>
        </p:sp>
        <p:sp>
          <p:nvSpPr>
            <p:cNvPr id="224" name="object 233"/>
            <p:cNvSpPr/>
            <p:nvPr userDrawn="1"/>
          </p:nvSpPr>
          <p:spPr>
            <a:xfrm>
              <a:off x="105675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5" name="object 234"/>
            <p:cNvSpPr/>
            <p:nvPr userDrawn="1"/>
          </p:nvSpPr>
          <p:spPr>
            <a:xfrm>
              <a:off x="97439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6" name="object 235"/>
            <p:cNvSpPr/>
            <p:nvPr userDrawn="1"/>
          </p:nvSpPr>
          <p:spPr>
            <a:xfrm>
              <a:off x="89202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7" name="object 236"/>
            <p:cNvSpPr/>
            <p:nvPr userDrawn="1"/>
          </p:nvSpPr>
          <p:spPr>
            <a:xfrm>
              <a:off x="80966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8" name="object 237"/>
            <p:cNvSpPr/>
            <p:nvPr userDrawn="1"/>
          </p:nvSpPr>
          <p:spPr>
            <a:xfrm>
              <a:off x="727296"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29" name="object 238"/>
            <p:cNvSpPr/>
            <p:nvPr userDrawn="1"/>
          </p:nvSpPr>
          <p:spPr>
            <a:xfrm>
              <a:off x="644919"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0" name="object 239"/>
            <p:cNvSpPr/>
            <p:nvPr userDrawn="1"/>
          </p:nvSpPr>
          <p:spPr>
            <a:xfrm>
              <a:off x="562568"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1" name="object 240"/>
            <p:cNvSpPr/>
            <p:nvPr userDrawn="1"/>
          </p:nvSpPr>
          <p:spPr>
            <a:xfrm>
              <a:off x="480200"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2" name="object 241"/>
            <p:cNvSpPr/>
            <p:nvPr userDrawn="1"/>
          </p:nvSpPr>
          <p:spPr>
            <a:xfrm>
              <a:off x="39784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3" name="object 242"/>
            <p:cNvSpPr/>
            <p:nvPr userDrawn="1"/>
          </p:nvSpPr>
          <p:spPr>
            <a:xfrm>
              <a:off x="315481"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4" name="object 243"/>
            <p:cNvSpPr/>
            <p:nvPr userDrawn="1"/>
          </p:nvSpPr>
          <p:spPr>
            <a:xfrm>
              <a:off x="233105"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5" name="object 244"/>
            <p:cNvSpPr/>
            <p:nvPr userDrawn="1"/>
          </p:nvSpPr>
          <p:spPr>
            <a:xfrm>
              <a:off x="150754"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6" name="object 245"/>
            <p:cNvSpPr/>
            <p:nvPr userDrawn="1"/>
          </p:nvSpPr>
          <p:spPr>
            <a:xfrm>
              <a:off x="68373" y="5367528"/>
              <a:ext cx="117475" cy="215265"/>
            </a:xfrm>
            <a:custGeom>
              <a:avLst/>
              <a:gdLst/>
              <a:ahLst/>
              <a:cxnLst/>
              <a:rect l="l" t="t" r="r" b="b"/>
              <a:pathLst>
                <a:path w="117475" h="215264">
                  <a:moveTo>
                    <a:pt x="116906" y="214883"/>
                  </a:moveTo>
                  <a:lnTo>
                    <a:pt x="0" y="0"/>
                  </a:lnTo>
                </a:path>
              </a:pathLst>
            </a:custGeom>
            <a:ln w="10261">
              <a:solidFill>
                <a:srgbClr val="010202"/>
              </a:solidFill>
            </a:ln>
          </p:spPr>
          <p:txBody>
            <a:bodyPr wrap="square" lIns="0" tIns="0" rIns="0" bIns="0" rtlCol="0"/>
            <a:lstStyle/>
            <a:p>
              <a:endParaRPr/>
            </a:p>
          </p:txBody>
        </p:sp>
        <p:sp>
          <p:nvSpPr>
            <p:cNvPr id="237" name="object 246"/>
            <p:cNvSpPr/>
            <p:nvPr userDrawn="1"/>
          </p:nvSpPr>
          <p:spPr>
            <a:xfrm>
              <a:off x="0" y="5393250"/>
              <a:ext cx="103505" cy="189230"/>
            </a:xfrm>
            <a:custGeom>
              <a:avLst/>
              <a:gdLst/>
              <a:ahLst/>
              <a:cxnLst/>
              <a:rect l="l" t="t" r="r" b="b"/>
              <a:pathLst>
                <a:path w="103505" h="189229">
                  <a:moveTo>
                    <a:pt x="102912" y="189161"/>
                  </a:moveTo>
                  <a:lnTo>
                    <a:pt x="0" y="0"/>
                  </a:lnTo>
                </a:path>
              </a:pathLst>
            </a:custGeom>
            <a:ln w="10261">
              <a:solidFill>
                <a:srgbClr val="010202"/>
              </a:solidFill>
            </a:ln>
          </p:spPr>
          <p:txBody>
            <a:bodyPr wrap="square" lIns="0" tIns="0" rIns="0" bIns="0" rtlCol="0"/>
            <a:lstStyle/>
            <a:p>
              <a:endParaRPr/>
            </a:p>
          </p:txBody>
        </p:sp>
        <p:sp>
          <p:nvSpPr>
            <p:cNvPr id="238" name="object 247"/>
            <p:cNvSpPr/>
            <p:nvPr userDrawn="1"/>
          </p:nvSpPr>
          <p:spPr>
            <a:xfrm>
              <a:off x="0" y="5544634"/>
              <a:ext cx="20955" cy="38100"/>
            </a:xfrm>
            <a:custGeom>
              <a:avLst/>
              <a:gdLst/>
              <a:ahLst/>
              <a:cxnLst/>
              <a:rect l="l" t="t" r="r" b="b"/>
              <a:pathLst>
                <a:path w="20955" h="38100">
                  <a:moveTo>
                    <a:pt x="20553" y="37778"/>
                  </a:moveTo>
                  <a:lnTo>
                    <a:pt x="0" y="0"/>
                  </a:lnTo>
                </a:path>
              </a:pathLst>
            </a:custGeom>
            <a:ln w="10261">
              <a:solidFill>
                <a:srgbClr val="010202"/>
              </a:solidFill>
            </a:ln>
          </p:spPr>
          <p:txBody>
            <a:bodyPr wrap="square" lIns="0" tIns="0" rIns="0" bIns="0" rtlCol="0"/>
            <a:lstStyle/>
            <a:p>
              <a:endParaRPr/>
            </a:p>
          </p:txBody>
        </p:sp>
      </p:grpSp>
      <p:sp>
        <p:nvSpPr>
          <p:cNvPr id="9" name="Campus Gold Bar"/>
          <p:cNvSpPr/>
          <p:nvPr userDrawn="1"/>
        </p:nvSpPr>
        <p:spPr>
          <a:xfrm>
            <a:off x="1295132" y="1517953"/>
            <a:ext cx="93135" cy="275771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oncluding Head"/>
          <p:cNvSpPr>
            <a:spLocks noGrp="1"/>
          </p:cNvSpPr>
          <p:nvPr>
            <p:ph type="title" hasCustomPrompt="1"/>
          </p:nvPr>
        </p:nvSpPr>
        <p:spPr>
          <a:xfrm>
            <a:off x="1741489" y="2071158"/>
            <a:ext cx="5099578" cy="829733"/>
          </a:xfrm>
        </p:spPr>
        <p:txBody>
          <a:bodyPr lIns="0" tIns="0" rIns="0" bIns="0" anchor="t" anchorCtr="0">
            <a:noAutofit/>
          </a:bodyPr>
          <a:lstStyle>
            <a:lvl1pPr algn="l">
              <a:defRPr sz="6000" b="0" i="0" cap="all">
                <a:solidFill>
                  <a:schemeClr val="bg1"/>
                </a:solidFill>
                <a:latin typeface="Impact"/>
              </a:defRPr>
            </a:lvl1pPr>
          </a:lstStyle>
          <a:p>
            <a:r>
              <a:rPr lang="en-US" dirty="0"/>
              <a:t>Thank You</a:t>
            </a:r>
          </a:p>
        </p:txBody>
      </p:sp>
      <p:sp>
        <p:nvSpPr>
          <p:cNvPr id="4" name="Concluding Text"/>
          <p:cNvSpPr>
            <a:spLocks noGrp="1"/>
          </p:cNvSpPr>
          <p:nvPr>
            <p:ph type="body" sz="half" idx="2" hasCustomPrompt="1"/>
          </p:nvPr>
        </p:nvSpPr>
        <p:spPr>
          <a:xfrm>
            <a:off x="1741486" y="3219451"/>
            <a:ext cx="5099580" cy="804862"/>
          </a:xfrm>
        </p:spPr>
        <p:txBody>
          <a:bodyPr lIns="0" tIns="0" rIns="0" bIns="0" anchor="t" anchorCtr="0">
            <a:noAutofit/>
          </a:bodyPr>
          <a:lstStyle>
            <a:lvl1pPr marL="0" indent="0">
              <a:spcBef>
                <a:spcPts val="0"/>
              </a:spcBef>
              <a:buNone/>
              <a:defRPr sz="1800" baseline="0">
                <a:solidFill>
                  <a:schemeClr val="bg1"/>
                </a:solidFill>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A conclusion, thank-you message or contact information could go here. Arial Regular 18 point minimum.</a:t>
            </a:r>
          </a:p>
        </p:txBody>
      </p:sp>
      <p:pic>
        <p:nvPicPr>
          <p:cNvPr id="468"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52074"/>
            <a:ext cx="1424421" cy="442115"/>
          </a:xfrm>
          <a:prstGeom prst="rect">
            <a:avLst/>
          </a:prstGeom>
        </p:spPr>
      </p:pic>
      <p:pic>
        <p:nvPicPr>
          <p:cNvPr id="448" name="We Are Purdue. What We Make Moves The World Forward."/>
          <p:cNvPicPr>
            <a:picLocks noChangeAspect="1"/>
          </p:cNvPicPr>
          <p:nvPr userDrawn="1"/>
        </p:nvPicPr>
        <p:blipFill>
          <a:blip r:embed="rId3"/>
          <a:stretch>
            <a:fillRect/>
          </a:stretch>
        </p:blipFill>
        <p:spPr>
          <a:xfrm>
            <a:off x="1289612" y="6345959"/>
            <a:ext cx="4759515" cy="205262"/>
          </a:xfrm>
          <a:prstGeom prst="rect">
            <a:avLst/>
          </a:prstGeom>
        </p:spPr>
      </p:pic>
      <p:pic>
        <p:nvPicPr>
          <p:cNvPr id="3" name="An Equal Access/Equal Opportunity University" descr="An Equal Access/Equal Opportunity University"/>
          <p:cNvPicPr>
            <a:picLocks noChangeAspect="1"/>
          </p:cNvPicPr>
          <p:nvPr userDrawn="1"/>
        </p:nvPicPr>
        <p:blipFill>
          <a:blip r:embed="rId4"/>
          <a:stretch>
            <a:fillRect/>
          </a:stretch>
        </p:blipFill>
        <p:spPr>
          <a:xfrm>
            <a:off x="20638" y="6561668"/>
            <a:ext cx="863600" cy="241300"/>
          </a:xfrm>
          <a:prstGeom prst="rect">
            <a:avLst/>
          </a:prstGeom>
        </p:spPr>
      </p:pic>
    </p:spTree>
    <p:extLst>
      <p:ext uri="{BB962C8B-B14F-4D97-AF65-F5344CB8AC3E}">
        <p14:creationId xmlns:p14="http://schemas.microsoft.com/office/powerpoint/2010/main" val="17951439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816" userDrawn="1">
          <p15:clr>
            <a:srgbClr val="FBAE40"/>
          </p15:clr>
        </p15:guide>
        <p15:guide id="4" orient="horz" pos="40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ne-Content Slide-1 column">
    <p:spTree>
      <p:nvGrpSpPr>
        <p:cNvPr id="1" name=""/>
        <p:cNvGrpSpPr/>
        <p:nvPr/>
      </p:nvGrpSpPr>
      <p:grpSpPr>
        <a:xfrm>
          <a:off x="0" y="0"/>
          <a:ext cx="0" cy="0"/>
          <a:chOff x="0" y="0"/>
          <a:chExt cx="0" cy="0"/>
        </a:xfrm>
      </p:grpSpPr>
      <p:sp>
        <p:nvSpPr>
          <p:cNvPr id="9" name="Black Bar"/>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ampus Gold Bar"/>
          <p:cNvSpPr/>
          <p:nvPr userDrawn="1"/>
        </p:nvSpPr>
        <p:spPr>
          <a:xfrm>
            <a:off x="701147" y="0"/>
            <a:ext cx="70378"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One Title"/>
          <p:cNvSpPr>
            <a:spLocks noGrp="1"/>
          </p:cNvSpPr>
          <p:nvPr>
            <p:ph type="title" hasCustomPrompt="1"/>
          </p:nvPr>
        </p:nvSpPr>
        <p:spPr>
          <a:xfrm>
            <a:off x="1139295" y="602985"/>
            <a:ext cx="6920443" cy="530490"/>
          </a:xfrm>
        </p:spPr>
        <p:txBody>
          <a:bodyPr lIns="0" tIns="0" rIns="0" bIns="0" anchor="t" anchorCtr="0">
            <a:noAutofit/>
          </a:bodyPr>
          <a:lstStyle>
            <a:lvl1pPr algn="l">
              <a:defRPr sz="3000" b="0" i="0" cap="none" baseline="0">
                <a:solidFill>
                  <a:schemeClr val="bg1"/>
                </a:solidFill>
                <a:latin typeface="Impact"/>
              </a:defRPr>
            </a:lvl1pPr>
          </a:lstStyle>
          <a:p>
            <a:r>
              <a:rPr lang="en-US" dirty="0"/>
              <a:t>Section One Title Impact Regular 30 Point</a:t>
            </a:r>
          </a:p>
        </p:txBody>
      </p:sp>
      <p:sp>
        <p:nvSpPr>
          <p:cNvPr id="3" name="Subhead"/>
          <p:cNvSpPr>
            <a:spLocks noGrp="1"/>
          </p:cNvSpPr>
          <p:nvPr>
            <p:ph type="body" idx="1" hasCustomPrompt="1"/>
          </p:nvPr>
        </p:nvSpPr>
        <p:spPr>
          <a:xfrm>
            <a:off x="1135412" y="1632494"/>
            <a:ext cx="6924326" cy="421893"/>
          </a:xfrm>
        </p:spPr>
        <p:txBody>
          <a:bodyPr lIns="0" tIns="0" rIns="0" bIns="0" anchor="t" anchorCtr="0">
            <a:noAutofit/>
          </a:bodyPr>
          <a:lstStyle>
            <a:lvl1pPr marL="0" indent="0">
              <a:buNone/>
              <a:defRPr sz="2400" baseline="0">
                <a:solidFill>
                  <a:schemeClr val="accent2"/>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Subhead Impact Regular 24 Point Digital Headline Gold</a:t>
            </a:r>
          </a:p>
        </p:txBody>
      </p:sp>
      <p:sp>
        <p:nvSpPr>
          <p:cNvPr id="7" name="Body Text"/>
          <p:cNvSpPr>
            <a:spLocks noGrp="1"/>
          </p:cNvSpPr>
          <p:nvPr>
            <p:ph type="body" sz="quarter" idx="13" hasCustomPrompt="1"/>
          </p:nvPr>
        </p:nvSpPr>
        <p:spPr>
          <a:xfrm>
            <a:off x="1139824" y="2217738"/>
            <a:ext cx="6919913"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Arial Regular 18 point minimum. Keep it short with bite-size chunks of information.</a:t>
            </a:r>
          </a:p>
        </p:txBody>
      </p:sp>
      <p:sp>
        <p:nvSpPr>
          <p:cNvPr id="12" name="Footer"/>
          <p:cNvSpPr>
            <a:spLocks noGrp="1"/>
          </p:cNvSpPr>
          <p:nvPr>
            <p:ph type="body" sz="quarter" idx="14" hasCustomPrompt="1"/>
          </p:nvPr>
        </p:nvSpPr>
        <p:spPr>
          <a:xfrm>
            <a:off x="1139825" y="6155006"/>
            <a:ext cx="4961995" cy="220662"/>
          </a:xfrm>
        </p:spPr>
        <p:txBody>
          <a:bodyPr lIns="0" tIns="0" rIns="0" bIns="0">
            <a:no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1"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29959"/>
            <a:ext cx="1424421" cy="442115"/>
          </a:xfrm>
          <a:prstGeom prst="rect">
            <a:avLst/>
          </a:prstGeom>
        </p:spPr>
      </p:pic>
      <p:grpSp>
        <p:nvGrpSpPr>
          <p:cNvPr id="13" name="Lines"/>
          <p:cNvGrpSpPr/>
          <p:nvPr userDrawn="1"/>
        </p:nvGrpSpPr>
        <p:grpSpPr>
          <a:xfrm>
            <a:off x="1143000" y="6632575"/>
            <a:ext cx="8001578" cy="228752"/>
            <a:chOff x="1143000" y="6629400"/>
            <a:chExt cx="8001578" cy="228752"/>
          </a:xfrm>
        </p:grpSpPr>
        <p:sp>
          <p:nvSpPr>
            <p:cNvPr id="14"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5"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6"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7"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8"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9"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0"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1"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2"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3"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4"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5"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6"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7"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8"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9"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0"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1"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3"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4"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5"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6"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7"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8"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9"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0"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2"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3"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4"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5"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6"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7"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8"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9"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0"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1"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2"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3"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4"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6"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7"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8"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9"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0"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1"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3"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4"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5"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6"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7"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8"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9"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0"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1"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2"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3"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4"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5"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6"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7"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8"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9"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0"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1"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2"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3"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4"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5"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6"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7"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8"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9"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0"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1"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2"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3"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4"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5"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6"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7"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8"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9"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0"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2"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3"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4"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6"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1"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2"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3"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4"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5"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6"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8"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extLst>
      <p:ext uri="{BB962C8B-B14F-4D97-AF65-F5344CB8AC3E}">
        <p14:creationId xmlns:p14="http://schemas.microsoft.com/office/powerpoint/2010/main" val="4317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ne-Content Slide-2 column">
    <p:spTree>
      <p:nvGrpSpPr>
        <p:cNvPr id="1" name=""/>
        <p:cNvGrpSpPr/>
        <p:nvPr/>
      </p:nvGrpSpPr>
      <p:grpSpPr>
        <a:xfrm>
          <a:off x="0" y="0"/>
          <a:ext cx="0" cy="0"/>
          <a:chOff x="0" y="0"/>
          <a:chExt cx="0" cy="0"/>
        </a:xfrm>
      </p:grpSpPr>
      <p:sp>
        <p:nvSpPr>
          <p:cNvPr id="8" name="Black Bar"/>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ampus Gold Bar"/>
          <p:cNvSpPr/>
          <p:nvPr userDrawn="1"/>
        </p:nvSpPr>
        <p:spPr>
          <a:xfrm>
            <a:off x="701147" y="0"/>
            <a:ext cx="70378"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One Title"/>
          <p:cNvSpPr>
            <a:spLocks noGrp="1"/>
          </p:cNvSpPr>
          <p:nvPr>
            <p:ph type="title" hasCustomPrompt="1"/>
          </p:nvPr>
        </p:nvSpPr>
        <p:spPr>
          <a:xfrm>
            <a:off x="1140563" y="603474"/>
            <a:ext cx="6926263" cy="537090"/>
          </a:xfrm>
        </p:spPr>
        <p:txBody>
          <a:bodyPr lIns="0" tIns="0" rIns="0" bIns="0" anchor="t" anchorCtr="0">
            <a:noAutofit/>
          </a:bodyPr>
          <a:lstStyle>
            <a:lvl1pPr algn="l">
              <a:defRPr sz="3000">
                <a:solidFill>
                  <a:schemeClr val="bg1"/>
                </a:solidFill>
                <a:latin typeface="Impact"/>
              </a:defRPr>
            </a:lvl1pPr>
          </a:lstStyle>
          <a:p>
            <a:r>
              <a:rPr lang="en-US" dirty="0"/>
              <a:t>Section One Title Impact Regular 30 Point</a:t>
            </a:r>
          </a:p>
        </p:txBody>
      </p:sp>
      <p:sp>
        <p:nvSpPr>
          <p:cNvPr id="3" name="Subhead"/>
          <p:cNvSpPr>
            <a:spLocks noGrp="1"/>
          </p:cNvSpPr>
          <p:nvPr>
            <p:ph sz="half" idx="1" hasCustomPrompt="1"/>
          </p:nvPr>
        </p:nvSpPr>
        <p:spPr>
          <a:xfrm>
            <a:off x="1133475" y="1633360"/>
            <a:ext cx="6926263" cy="459843"/>
          </a:xfrm>
        </p:spPr>
        <p:txBody>
          <a:bodyPr lIns="0" tIns="0" rIns="0" bIns="0" anchor="t" anchorCtr="0">
            <a:noAutofit/>
          </a:bodyPr>
          <a:lstStyle>
            <a:lvl1pPr marL="0" indent="0">
              <a:buFontTx/>
              <a:buNone/>
              <a:defRPr sz="2400">
                <a:solidFill>
                  <a:schemeClr val="accent2"/>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a:t>Subhead Impact Regular 24 Point Digital Headline Gold</a:t>
            </a:r>
          </a:p>
        </p:txBody>
      </p:sp>
      <p:sp>
        <p:nvSpPr>
          <p:cNvPr id="4" name="Body Text"/>
          <p:cNvSpPr>
            <a:spLocks noGrp="1"/>
          </p:cNvSpPr>
          <p:nvPr>
            <p:ph sz="half" idx="2" hasCustomPrompt="1"/>
          </p:nvPr>
        </p:nvSpPr>
        <p:spPr>
          <a:xfrm>
            <a:off x="1141942" y="2229020"/>
            <a:ext cx="6917796" cy="3009185"/>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lvl="0"/>
            <a:r>
              <a:rPr lang="en-US" dirty="0"/>
              <a:t>Bulleted copy. Arial Regular 18 point minimum. Keep it short with bite-size chunks of information.</a:t>
            </a:r>
          </a:p>
          <a:p>
            <a:pPr lvl="0"/>
            <a:endParaRPr lang="en-US" dirty="0"/>
          </a:p>
          <a:p>
            <a:pPr lvl="0"/>
            <a:r>
              <a:rPr lang="en-US" dirty="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a:p>
          <a:p>
            <a:pPr lvl="0"/>
            <a:endParaRPr lang="en-US" dirty="0"/>
          </a:p>
        </p:txBody>
      </p:sp>
      <p:sp>
        <p:nvSpPr>
          <p:cNvPr id="6" name="Footer"/>
          <p:cNvSpPr>
            <a:spLocks noGrp="1"/>
          </p:cNvSpPr>
          <p:nvPr>
            <p:ph type="body" sz="quarter" idx="12" hasCustomPrompt="1"/>
          </p:nvPr>
        </p:nvSpPr>
        <p:spPr>
          <a:xfrm>
            <a:off x="1139826" y="6152835"/>
            <a:ext cx="5105030" cy="226700"/>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a:t>College/Dept. Arial Regular 12 point</a:t>
            </a:r>
          </a:p>
        </p:txBody>
      </p:sp>
      <p:pic>
        <p:nvPicPr>
          <p:cNvPr id="11"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29959"/>
            <a:ext cx="1424421" cy="442115"/>
          </a:xfrm>
          <a:prstGeom prst="rect">
            <a:avLst/>
          </a:prstGeom>
        </p:spPr>
      </p:pic>
      <p:grpSp>
        <p:nvGrpSpPr>
          <p:cNvPr id="12" name="Lines"/>
          <p:cNvGrpSpPr/>
          <p:nvPr userDrawn="1"/>
        </p:nvGrpSpPr>
        <p:grpSpPr>
          <a:xfrm>
            <a:off x="1143000" y="6632575"/>
            <a:ext cx="8001578" cy="228752"/>
            <a:chOff x="1143000" y="6629400"/>
            <a:chExt cx="8001578" cy="228752"/>
          </a:xfrm>
        </p:grpSpPr>
        <p:sp>
          <p:nvSpPr>
            <p:cNvPr id="13"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4"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5"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6"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7"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8"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9"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0"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1"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2"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3"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4"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5"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6"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7"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8"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9"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0"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1"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3"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4"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5"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6"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7"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8"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9"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0"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2"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3"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4"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5"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6"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7"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8"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9"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0"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1"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2"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3"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4"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6"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7"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8"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9"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0"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1"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3"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4"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5"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6"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7"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8"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9"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0"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1"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2"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3"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4"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5"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6"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7"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8"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9"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0"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1"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2"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3"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4"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5"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6"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7"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8"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9"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0"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1"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2"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3"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4"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5"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6"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7"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8"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9"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0"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2"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3"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4"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6"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1"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2"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3"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4"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5"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6"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extLst>
      <p:ext uri="{BB962C8B-B14F-4D97-AF65-F5344CB8AC3E}">
        <p14:creationId xmlns:p14="http://schemas.microsoft.com/office/powerpoint/2010/main" val="2834904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One-Graphic Slide-Small Picture">
    <p:spTree>
      <p:nvGrpSpPr>
        <p:cNvPr id="1" name=""/>
        <p:cNvGrpSpPr/>
        <p:nvPr/>
      </p:nvGrpSpPr>
      <p:grpSpPr>
        <a:xfrm>
          <a:off x="0" y="0"/>
          <a:ext cx="0" cy="0"/>
          <a:chOff x="0" y="0"/>
          <a:chExt cx="0" cy="0"/>
        </a:xfrm>
      </p:grpSpPr>
      <p:sp>
        <p:nvSpPr>
          <p:cNvPr id="11" name="Black Bar"/>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ampus Gold Bar"/>
          <p:cNvSpPr/>
          <p:nvPr userDrawn="1"/>
        </p:nvSpPr>
        <p:spPr>
          <a:xfrm>
            <a:off x="701147" y="0"/>
            <a:ext cx="70378"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One Title"/>
          <p:cNvSpPr>
            <a:spLocks noGrp="1"/>
          </p:cNvSpPr>
          <p:nvPr>
            <p:ph type="title" hasCustomPrompt="1"/>
          </p:nvPr>
        </p:nvSpPr>
        <p:spPr>
          <a:xfrm>
            <a:off x="1133475" y="602584"/>
            <a:ext cx="6926263" cy="520168"/>
          </a:xfrm>
        </p:spPr>
        <p:txBody>
          <a:bodyPr lIns="0" tIns="0" rIns="0" bIns="0" anchor="t" anchorCtr="0">
            <a:noAutofit/>
          </a:bodyPr>
          <a:lstStyle>
            <a:lvl1pPr algn="l">
              <a:defRPr sz="3000" baseline="0">
                <a:solidFill>
                  <a:schemeClr val="bg1"/>
                </a:solidFill>
                <a:latin typeface="Impact"/>
              </a:defRPr>
            </a:lvl1pPr>
          </a:lstStyle>
          <a:p>
            <a:r>
              <a:rPr lang="en-US" dirty="0"/>
              <a:t>Section One Title Impact Regular 30 Point</a:t>
            </a:r>
          </a:p>
        </p:txBody>
      </p:sp>
      <p:sp>
        <p:nvSpPr>
          <p:cNvPr id="9" name="Picture" descr="Description of Picture"/>
          <p:cNvSpPr>
            <a:spLocks noGrp="1"/>
          </p:cNvSpPr>
          <p:nvPr>
            <p:ph type="pic" sz="quarter" idx="10" hasCustomPrompt="1"/>
          </p:nvPr>
        </p:nvSpPr>
        <p:spPr>
          <a:xfrm>
            <a:off x="1134534" y="1657350"/>
            <a:ext cx="3056466" cy="2938462"/>
          </a:xfrm>
        </p:spPr>
        <p:txBody>
          <a:bodyPr anchor="ctr" anchorCtr="1"/>
          <a:lstStyle>
            <a:lvl1pPr marL="0" indent="0" algn="ctr">
              <a:buFontTx/>
              <a:buNone/>
              <a:defRPr/>
            </a:lvl1pPr>
          </a:lstStyle>
          <a:p>
            <a:r>
              <a:rPr lang="en-US" dirty="0"/>
              <a:t>Place Picture Here</a:t>
            </a:r>
          </a:p>
        </p:txBody>
      </p:sp>
      <p:sp>
        <p:nvSpPr>
          <p:cNvPr id="3" name="Subhead"/>
          <p:cNvSpPr>
            <a:spLocks noGrp="1"/>
          </p:cNvSpPr>
          <p:nvPr>
            <p:ph type="body" idx="1" hasCustomPrompt="1"/>
          </p:nvPr>
        </p:nvSpPr>
        <p:spPr>
          <a:xfrm>
            <a:off x="4563534" y="1611845"/>
            <a:ext cx="3886200" cy="429151"/>
          </a:xfrm>
        </p:spPr>
        <p:txBody>
          <a:bodyPr lIns="0" tIns="0" rIns="0" bIns="0" anchor="t" anchorCtr="0">
            <a:noAutofit/>
          </a:bodyPr>
          <a:lstStyle>
            <a:lvl1pPr marL="0" indent="0">
              <a:spcBef>
                <a:spcPts val="0"/>
              </a:spcBef>
              <a:buNone/>
              <a:defRPr sz="2400" b="1">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Impact </a:t>
            </a:r>
            <a:r>
              <a:rPr lang="en-US" dirty="0" err="1"/>
              <a:t>Reg</a:t>
            </a:r>
            <a:r>
              <a:rPr lang="en-US" dirty="0"/>
              <a:t> 24 </a:t>
            </a:r>
            <a:r>
              <a:rPr lang="en-US" dirty="0" err="1"/>
              <a:t>pt</a:t>
            </a:r>
            <a:r>
              <a:rPr lang="en-US" dirty="0"/>
              <a:t> Headline Gold</a:t>
            </a:r>
          </a:p>
        </p:txBody>
      </p:sp>
      <p:sp>
        <p:nvSpPr>
          <p:cNvPr id="4" name="Body Text"/>
          <p:cNvSpPr>
            <a:spLocks noGrp="1"/>
          </p:cNvSpPr>
          <p:nvPr>
            <p:ph sz="half" idx="2" hasCustomPrompt="1"/>
          </p:nvPr>
        </p:nvSpPr>
        <p:spPr>
          <a:xfrm>
            <a:off x="4563534" y="2259013"/>
            <a:ext cx="3496204"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point. Keep it short with bite-size chunks of information.</a:t>
            </a:r>
          </a:p>
          <a:p>
            <a:pPr lvl="0"/>
            <a:endParaRPr lang="en-US" dirty="0"/>
          </a:p>
          <a:p>
            <a:pPr lvl="0"/>
            <a:r>
              <a:rPr lang="en-US" dirty="0"/>
              <a:t>Bulleted copy. Arial Regular 18 point.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point.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lvl="0"/>
            <a:endParaRPr lang="en-US" dirty="0"/>
          </a:p>
        </p:txBody>
      </p:sp>
      <p:sp>
        <p:nvSpPr>
          <p:cNvPr id="5" name="Footer"/>
          <p:cNvSpPr>
            <a:spLocks noGrp="1"/>
          </p:cNvSpPr>
          <p:nvPr>
            <p:ph type="body" sz="quarter" idx="3" hasCustomPrompt="1"/>
          </p:nvPr>
        </p:nvSpPr>
        <p:spPr>
          <a:xfrm>
            <a:off x="1141093" y="6155286"/>
            <a:ext cx="5046662" cy="228335"/>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College/Dept. Arial Regular 12 point</a:t>
            </a:r>
          </a:p>
        </p:txBody>
      </p:sp>
      <p:pic>
        <p:nvPicPr>
          <p:cNvPr id="13"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29959"/>
            <a:ext cx="1424421" cy="442115"/>
          </a:xfrm>
          <a:prstGeom prst="rect">
            <a:avLst/>
          </a:prstGeom>
        </p:spPr>
      </p:pic>
      <p:grpSp>
        <p:nvGrpSpPr>
          <p:cNvPr id="14" name="Lines"/>
          <p:cNvGrpSpPr/>
          <p:nvPr userDrawn="1"/>
        </p:nvGrpSpPr>
        <p:grpSpPr>
          <a:xfrm>
            <a:off x="1143000" y="6632575"/>
            <a:ext cx="8001578" cy="228752"/>
            <a:chOff x="1143000" y="6629400"/>
            <a:chExt cx="8001578" cy="228752"/>
          </a:xfrm>
        </p:grpSpPr>
        <p:sp>
          <p:nvSpPr>
            <p:cNvPr id="15"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6"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7"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8"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9"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0"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1"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2"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3"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4"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5"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6"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7"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8"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9"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0"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1"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3"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4"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5"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6"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7"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8"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9"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0"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2"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3"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4"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5"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6"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7"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8"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9"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0"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1"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2"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3"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4"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6"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7"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8"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9"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0"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1"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3"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4"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5"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6"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7"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8"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9"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0"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1"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2"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3"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4"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5"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6"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7"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8"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9"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0"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1"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2"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3"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4"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5"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6"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7"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8"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9"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0"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1"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2"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3"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4"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5"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6"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7"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8"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9"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0"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2"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3"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4"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6"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1"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2"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3"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4"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5"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6"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8"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9"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extLst>
      <p:ext uri="{BB962C8B-B14F-4D97-AF65-F5344CB8AC3E}">
        <p14:creationId xmlns:p14="http://schemas.microsoft.com/office/powerpoint/2010/main" val="415871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One-Graphic Slide-Chart">
    <p:spTree>
      <p:nvGrpSpPr>
        <p:cNvPr id="1" name=""/>
        <p:cNvGrpSpPr/>
        <p:nvPr/>
      </p:nvGrpSpPr>
      <p:grpSpPr>
        <a:xfrm>
          <a:off x="0" y="0"/>
          <a:ext cx="0" cy="0"/>
          <a:chOff x="0" y="0"/>
          <a:chExt cx="0" cy="0"/>
        </a:xfrm>
      </p:grpSpPr>
      <p:sp>
        <p:nvSpPr>
          <p:cNvPr id="7" name="Black Bar"/>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ampus Gold Bar"/>
          <p:cNvSpPr/>
          <p:nvPr userDrawn="1"/>
        </p:nvSpPr>
        <p:spPr>
          <a:xfrm>
            <a:off x="701147" y="0"/>
            <a:ext cx="70378"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One Title"/>
          <p:cNvSpPr>
            <a:spLocks noGrp="1"/>
          </p:cNvSpPr>
          <p:nvPr>
            <p:ph type="title" hasCustomPrompt="1"/>
          </p:nvPr>
        </p:nvSpPr>
        <p:spPr>
          <a:xfrm>
            <a:off x="1137877" y="608616"/>
            <a:ext cx="6921861" cy="531947"/>
          </a:xfrm>
        </p:spPr>
        <p:txBody>
          <a:bodyPr lIns="0" tIns="0" rIns="0" bIns="0" anchor="t" anchorCtr="0">
            <a:noAutofit/>
          </a:bodyPr>
          <a:lstStyle>
            <a:lvl1pPr algn="l">
              <a:defRPr sz="3000">
                <a:solidFill>
                  <a:schemeClr val="bg1"/>
                </a:solidFill>
                <a:latin typeface="Impact"/>
              </a:defRPr>
            </a:lvl1pPr>
          </a:lstStyle>
          <a:p>
            <a:r>
              <a:rPr lang="en-US" dirty="0"/>
              <a:t>Section One Title Impact Regular 30 Point</a:t>
            </a:r>
          </a:p>
        </p:txBody>
      </p:sp>
      <p:sp>
        <p:nvSpPr>
          <p:cNvPr id="5" name="Chart" descr="Description of Chart"/>
          <p:cNvSpPr>
            <a:spLocks noGrp="1"/>
          </p:cNvSpPr>
          <p:nvPr>
            <p:ph type="chart" sz="quarter" idx="11" hasCustomPrompt="1"/>
          </p:nvPr>
        </p:nvSpPr>
        <p:spPr>
          <a:xfrm>
            <a:off x="1148292" y="1668553"/>
            <a:ext cx="3076575" cy="3206218"/>
          </a:xfrm>
        </p:spPr>
        <p:txBody>
          <a:bodyPr lIns="0" tIns="0" rIns="0" bIns="0" anchor="ctr" anchorCtr="1"/>
          <a:lstStyle>
            <a:lvl1pPr marL="0" indent="0" algn="ctr">
              <a:buFontTx/>
              <a:buNone/>
              <a:defRPr baseline="0">
                <a:latin typeface="Arial" charset="0"/>
              </a:defRPr>
            </a:lvl1pPr>
          </a:lstStyle>
          <a:p>
            <a:r>
              <a:rPr lang="en-US" dirty="0"/>
              <a:t>Place Chart Here</a:t>
            </a:r>
          </a:p>
        </p:txBody>
      </p:sp>
      <p:sp>
        <p:nvSpPr>
          <p:cNvPr id="10" name="Subhead"/>
          <p:cNvSpPr>
            <a:spLocks noGrp="1"/>
          </p:cNvSpPr>
          <p:nvPr>
            <p:ph type="body" idx="1" hasCustomPrompt="1"/>
          </p:nvPr>
        </p:nvSpPr>
        <p:spPr>
          <a:xfrm>
            <a:off x="4563534" y="1611845"/>
            <a:ext cx="3886200" cy="429151"/>
          </a:xfrm>
        </p:spPr>
        <p:txBody>
          <a:bodyPr lIns="0" tIns="0" rIns="0" bIns="0" anchor="t" anchorCtr="0">
            <a:noAutofit/>
          </a:bodyPr>
          <a:lstStyle>
            <a:lvl1pPr marL="0" indent="0">
              <a:spcBef>
                <a:spcPts val="0"/>
              </a:spcBef>
              <a:buNone/>
              <a:defRPr sz="2400" b="1">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Impact </a:t>
            </a:r>
            <a:r>
              <a:rPr lang="en-US" dirty="0" err="1"/>
              <a:t>Reg</a:t>
            </a:r>
            <a:r>
              <a:rPr lang="en-US" dirty="0"/>
              <a:t> 24 </a:t>
            </a:r>
            <a:r>
              <a:rPr lang="en-US" dirty="0" err="1"/>
              <a:t>pt</a:t>
            </a:r>
            <a:r>
              <a:rPr lang="en-US" dirty="0"/>
              <a:t> Headline Gold</a:t>
            </a:r>
          </a:p>
        </p:txBody>
      </p:sp>
      <p:sp>
        <p:nvSpPr>
          <p:cNvPr id="14" name="Body Text"/>
          <p:cNvSpPr>
            <a:spLocks noGrp="1"/>
          </p:cNvSpPr>
          <p:nvPr>
            <p:ph sz="half" idx="2" hasCustomPrompt="1"/>
          </p:nvPr>
        </p:nvSpPr>
        <p:spPr>
          <a:xfrm>
            <a:off x="4563534" y="2259013"/>
            <a:ext cx="3496204"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Bulleted copy. Arial Regular 18 point. Keep it short with bite-size chunks of information.</a:t>
            </a:r>
          </a:p>
          <a:p>
            <a:pPr lvl="0"/>
            <a:endParaRPr lang="en-US" dirty="0"/>
          </a:p>
          <a:p>
            <a:pPr lvl="0"/>
            <a:r>
              <a:rPr lang="en-US" dirty="0"/>
              <a:t>Bulleted copy. Arial Regular 18 point.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a:t>Bulleted copy. Arial Regular 18 point.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a:p>
          <a:p>
            <a:pPr lvl="0"/>
            <a:endParaRPr lang="en-US" dirty="0"/>
          </a:p>
        </p:txBody>
      </p:sp>
      <p:sp>
        <p:nvSpPr>
          <p:cNvPr id="4" name="Footer"/>
          <p:cNvSpPr>
            <a:spLocks noGrp="1"/>
          </p:cNvSpPr>
          <p:nvPr>
            <p:ph type="body" sz="quarter" idx="10" hasCustomPrompt="1"/>
          </p:nvPr>
        </p:nvSpPr>
        <p:spPr>
          <a:xfrm>
            <a:off x="1139825" y="6155003"/>
            <a:ext cx="5023908" cy="245797"/>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a:t>College/Dept. Arial Regular 12 point</a:t>
            </a:r>
          </a:p>
        </p:txBody>
      </p:sp>
      <p:pic>
        <p:nvPicPr>
          <p:cNvPr id="11" name="Purdue University Logo" descr="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6155" y="6029959"/>
            <a:ext cx="1424421" cy="442115"/>
          </a:xfrm>
          <a:prstGeom prst="rect">
            <a:avLst/>
          </a:prstGeom>
        </p:spPr>
      </p:pic>
      <p:grpSp>
        <p:nvGrpSpPr>
          <p:cNvPr id="12" name="Lines"/>
          <p:cNvGrpSpPr/>
          <p:nvPr userDrawn="1"/>
        </p:nvGrpSpPr>
        <p:grpSpPr>
          <a:xfrm>
            <a:off x="1143000" y="6632575"/>
            <a:ext cx="8001578" cy="228752"/>
            <a:chOff x="1143000" y="6629400"/>
            <a:chExt cx="8001578" cy="228752"/>
          </a:xfrm>
        </p:grpSpPr>
        <p:sp>
          <p:nvSpPr>
            <p:cNvPr id="13"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5"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6"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7"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8"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9"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0"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1"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2"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3"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4"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5"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6"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7"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8"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9"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0"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1"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3"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4"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5"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6"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7"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8"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9"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0"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2"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3"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4"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5"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6"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7"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8"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9"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0"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1"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2"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3"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4"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6"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7"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8"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59"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0"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1"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3"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4"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5"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6"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7"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8"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9"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0"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1"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2"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3"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4"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5"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6"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7"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8"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9"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0"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1"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2"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3"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4"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5"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6"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7"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8"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9"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0"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1"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2"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3"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4"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5"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6"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7"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8"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9"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0"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2"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3"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4"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6"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1"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2"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3"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4"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5"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6"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8"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extLst>
      <p:ext uri="{BB962C8B-B14F-4D97-AF65-F5344CB8AC3E}">
        <p14:creationId xmlns:p14="http://schemas.microsoft.com/office/powerpoint/2010/main" val="3332287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One-Graphic Slide-Large Picture">
    <p:spTree>
      <p:nvGrpSpPr>
        <p:cNvPr id="1" name=""/>
        <p:cNvGrpSpPr/>
        <p:nvPr/>
      </p:nvGrpSpPr>
      <p:grpSpPr>
        <a:xfrm>
          <a:off x="0" y="0"/>
          <a:ext cx="0" cy="0"/>
          <a:chOff x="0" y="0"/>
          <a:chExt cx="0" cy="0"/>
        </a:xfrm>
      </p:grpSpPr>
      <p:sp>
        <p:nvSpPr>
          <p:cNvPr id="6" name="Digital Headline Gold Bar 1"/>
          <p:cNvSpPr/>
          <p:nvPr userDrawn="1"/>
        </p:nvSpPr>
        <p:spPr>
          <a:xfrm>
            <a:off x="0" y="0"/>
            <a:ext cx="9144000" cy="5683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solidFill>
            </a:endParaRPr>
          </a:p>
        </p:txBody>
      </p:sp>
      <p:sp>
        <p:nvSpPr>
          <p:cNvPr id="7" name="Digital Headline Gold Bar 2"/>
          <p:cNvSpPr/>
          <p:nvPr userDrawn="1"/>
        </p:nvSpPr>
        <p:spPr>
          <a:xfrm>
            <a:off x="0" y="5254625"/>
            <a:ext cx="9144000" cy="160337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solidFill>
            </a:endParaRPr>
          </a:p>
        </p:txBody>
      </p:sp>
      <p:sp>
        <p:nvSpPr>
          <p:cNvPr id="8" name="Black Bar"/>
          <p:cNvSpPr/>
          <p:nvPr userDrawn="1"/>
        </p:nvSpPr>
        <p:spPr>
          <a:xfrm>
            <a:off x="701146" y="5503333"/>
            <a:ext cx="73553"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descr="Description of Picture"/>
          <p:cNvSpPr>
            <a:spLocks noGrp="1"/>
          </p:cNvSpPr>
          <p:nvPr>
            <p:ph type="pic" sz="quarter" idx="10" hasCustomPrompt="1"/>
          </p:nvPr>
        </p:nvSpPr>
        <p:spPr>
          <a:xfrm>
            <a:off x="0" y="571500"/>
            <a:ext cx="9144000" cy="4676775"/>
          </a:xfrm>
        </p:spPr>
        <p:txBody>
          <a:bodyPr anchor="ctr" anchorCtr="1"/>
          <a:lstStyle>
            <a:lvl1pPr marL="0" indent="0" algn="ctr">
              <a:buFontTx/>
              <a:buNone/>
              <a:defRPr>
                <a:latin typeface="Arial"/>
              </a:defRPr>
            </a:lvl1pPr>
          </a:lstStyle>
          <a:p>
            <a:r>
              <a:rPr lang="en-US" dirty="0"/>
              <a:t>Place Picture Here</a:t>
            </a:r>
          </a:p>
        </p:txBody>
      </p:sp>
      <p:sp>
        <p:nvSpPr>
          <p:cNvPr id="9" name="Title 1"/>
          <p:cNvSpPr>
            <a:spLocks noGrp="1"/>
          </p:cNvSpPr>
          <p:nvPr>
            <p:ph type="title" hasCustomPrompt="1"/>
          </p:nvPr>
        </p:nvSpPr>
        <p:spPr>
          <a:xfrm>
            <a:off x="1033464" y="5652618"/>
            <a:ext cx="713234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baseline="0" dirty="0">
                <a:solidFill>
                  <a:schemeClr val="tx1"/>
                </a:solidFill>
                <a:latin typeface="Arial" charset="0"/>
              </a:rPr>
              <a:t>Picture caption. Arial Bold 18 pt. minimum. Short description of picture, up to 3 lines of copy. Short description of picture, up to 3 lines of copy. Short description of picture, up to 3 lines of copy. </a:t>
            </a:r>
            <a:br>
              <a:rPr lang="en-US" b="1" i="0" baseline="0" dirty="0">
                <a:solidFill>
                  <a:schemeClr val="tx1"/>
                </a:solidFill>
                <a:latin typeface="Arial" charset="0"/>
              </a:rPr>
            </a:br>
            <a:r>
              <a:rPr lang="en-US" b="1" i="0" baseline="0" dirty="0">
                <a:solidFill>
                  <a:schemeClr val="tx1"/>
                </a:solidFill>
                <a:latin typeface="Arial" charset="0"/>
              </a:rPr>
              <a:t> </a:t>
            </a:r>
          </a:p>
        </p:txBody>
      </p:sp>
    </p:spTree>
    <p:extLst>
      <p:ext uri="{BB962C8B-B14F-4D97-AF65-F5344CB8AC3E}">
        <p14:creationId xmlns:p14="http://schemas.microsoft.com/office/powerpoint/2010/main" val="3400214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One-Proof Point Slide">
    <p:spTree>
      <p:nvGrpSpPr>
        <p:cNvPr id="1" name=""/>
        <p:cNvGrpSpPr/>
        <p:nvPr/>
      </p:nvGrpSpPr>
      <p:grpSpPr>
        <a:xfrm>
          <a:off x="0" y="0"/>
          <a:ext cx="0" cy="0"/>
          <a:chOff x="0" y="0"/>
          <a:chExt cx="0" cy="0"/>
        </a:xfrm>
      </p:grpSpPr>
      <p:sp>
        <p:nvSpPr>
          <p:cNvPr id="10" name="Campus Gold Background"/>
          <p:cNvSpPr/>
          <p:nvPr userDrawn="1"/>
        </p:nvSpPr>
        <p:spPr>
          <a:xfrm>
            <a:off x="0" y="1141315"/>
            <a:ext cx="9144000" cy="572611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solidFill>
            </a:endParaRPr>
          </a:p>
        </p:txBody>
      </p:sp>
      <p:sp>
        <p:nvSpPr>
          <p:cNvPr id="8" name="Black Bar 1"/>
          <p:cNvSpPr/>
          <p:nvPr userDrawn="1"/>
        </p:nvSpPr>
        <p:spPr>
          <a:xfrm>
            <a:off x="0" y="0"/>
            <a:ext cx="9144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Black Bar 2"/>
          <p:cNvSpPr/>
          <p:nvPr userDrawn="1"/>
        </p:nvSpPr>
        <p:spPr>
          <a:xfrm>
            <a:off x="1148822" y="1693862"/>
            <a:ext cx="78845"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ection One Title"/>
          <p:cNvSpPr>
            <a:spLocks noGrp="1"/>
          </p:cNvSpPr>
          <p:nvPr>
            <p:ph type="title" hasCustomPrompt="1"/>
          </p:nvPr>
        </p:nvSpPr>
        <p:spPr>
          <a:xfrm>
            <a:off x="1140355" y="600077"/>
            <a:ext cx="6947478" cy="527940"/>
          </a:xfrm>
          <a:noFill/>
        </p:spPr>
        <p:txBody>
          <a:bodyPr lIns="0" tIns="0" rIns="0" bIns="0" anchor="t" anchorCtr="0">
            <a:noAutofit/>
          </a:bodyPr>
          <a:lstStyle>
            <a:lvl1pPr algn="l">
              <a:defRPr sz="3000" b="0" i="0" baseline="0">
                <a:solidFill>
                  <a:schemeClr val="bg1"/>
                </a:solidFill>
                <a:latin typeface="Impact"/>
              </a:defRPr>
            </a:lvl1pPr>
          </a:lstStyle>
          <a:p>
            <a:r>
              <a:rPr lang="en-US" dirty="0"/>
              <a:t>Section One Title Impact Regular 30 Point</a:t>
            </a:r>
          </a:p>
        </p:txBody>
      </p:sp>
      <p:sp>
        <p:nvSpPr>
          <p:cNvPr id="14" name="Proof Point Text 1"/>
          <p:cNvSpPr>
            <a:spLocks noGrp="1"/>
          </p:cNvSpPr>
          <p:nvPr>
            <p:ph type="body" sz="quarter" idx="13" hasCustomPrompt="1"/>
          </p:nvPr>
        </p:nvSpPr>
        <p:spPr>
          <a:xfrm>
            <a:off x="1467267" y="1862668"/>
            <a:ext cx="5596995" cy="1219200"/>
          </a:xfrm>
        </p:spPr>
        <p:txBody>
          <a:bodyPr lIns="0" tIns="0" rIns="0" bIns="0">
            <a:noAutofit/>
          </a:bodyPr>
          <a:lstStyle>
            <a:lvl1pPr marL="0" indent="0">
              <a:spcBef>
                <a:spcPts val="0"/>
              </a:spcBef>
              <a:buFontTx/>
              <a:buNone/>
              <a:defRPr sz="8500" cap="all">
                <a:latin typeface="Impact"/>
              </a:defRPr>
            </a:lvl1pPr>
          </a:lstStyle>
          <a:p>
            <a:pPr lvl="0"/>
            <a:r>
              <a:rPr lang="en-US" dirty="0"/>
              <a:t>Proof Point</a:t>
            </a:r>
          </a:p>
        </p:txBody>
      </p:sp>
      <p:sp>
        <p:nvSpPr>
          <p:cNvPr id="16" name="Proof Point Text 2"/>
          <p:cNvSpPr>
            <a:spLocks noGrp="1"/>
          </p:cNvSpPr>
          <p:nvPr>
            <p:ph type="body" sz="quarter" idx="14" hasCustomPrompt="1"/>
          </p:nvPr>
        </p:nvSpPr>
        <p:spPr>
          <a:xfrm>
            <a:off x="1470025" y="3081338"/>
            <a:ext cx="5599642" cy="725318"/>
          </a:xfrm>
        </p:spPr>
        <p:txBody>
          <a:bodyPr lIns="0" tIns="0" rIns="0" bIns="0">
            <a:noAutofit/>
          </a:bodyPr>
          <a:lstStyle>
            <a:lvl1pPr marL="0" indent="0">
              <a:spcBef>
                <a:spcPts val="0"/>
              </a:spcBef>
              <a:buFontTx/>
              <a:buNone/>
              <a:defRPr sz="5200" cap="all">
                <a:latin typeface="Impact"/>
              </a:defRPr>
            </a:lvl1pPr>
          </a:lstStyle>
          <a:p>
            <a:pPr lvl="0"/>
            <a:r>
              <a:rPr lang="en-US" dirty="0"/>
              <a:t>Or Statistic</a:t>
            </a:r>
          </a:p>
        </p:txBody>
      </p:sp>
      <p:sp>
        <p:nvSpPr>
          <p:cNvPr id="18" name="Proof Point Text 3"/>
          <p:cNvSpPr>
            <a:spLocks noGrp="1"/>
          </p:cNvSpPr>
          <p:nvPr>
            <p:ph type="body" sz="quarter" idx="15" hasCustomPrompt="1"/>
          </p:nvPr>
        </p:nvSpPr>
        <p:spPr>
          <a:xfrm>
            <a:off x="1470025" y="3810528"/>
            <a:ext cx="504666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a:t>Goes Here</a:t>
            </a:r>
          </a:p>
        </p:txBody>
      </p:sp>
      <p:sp>
        <p:nvSpPr>
          <p:cNvPr id="20" name="Footer"/>
          <p:cNvSpPr>
            <a:spLocks noGrp="1"/>
          </p:cNvSpPr>
          <p:nvPr>
            <p:ph type="body" sz="quarter" idx="16" hasCustomPrompt="1"/>
          </p:nvPr>
        </p:nvSpPr>
        <p:spPr>
          <a:xfrm>
            <a:off x="1148293" y="6154737"/>
            <a:ext cx="5125508" cy="271463"/>
          </a:xfrm>
        </p:spPr>
        <p:txBody>
          <a:bodyPr lIns="0" tIns="0" rIns="0" bIns="0">
            <a:normAutofit/>
          </a:bodyPr>
          <a:lstStyle>
            <a:lvl1pPr marL="0" indent="0">
              <a:spcBef>
                <a:spcPts val="0"/>
              </a:spcBef>
              <a:buFontTx/>
              <a:buNone/>
              <a:defRPr sz="1200" cap="all">
                <a:latin typeface="Arial"/>
              </a:defRPr>
            </a:lvl1pPr>
          </a:lstStyle>
          <a:p>
            <a:pPr lvl="0"/>
            <a:r>
              <a:rPr lang="en-US" dirty="0"/>
              <a:t>College/Dept. Arial Regular 12 point</a:t>
            </a:r>
          </a:p>
        </p:txBody>
      </p:sp>
      <p:pic>
        <p:nvPicPr>
          <p:cNvPr id="132" name="Purdue University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87001" y="6049457"/>
            <a:ext cx="1437841" cy="430754"/>
          </a:xfrm>
          <a:prstGeom prst="rect">
            <a:avLst/>
          </a:prstGeom>
        </p:spPr>
      </p:pic>
      <p:grpSp>
        <p:nvGrpSpPr>
          <p:cNvPr id="12" name="Lines"/>
          <p:cNvGrpSpPr/>
          <p:nvPr userDrawn="1"/>
        </p:nvGrpSpPr>
        <p:grpSpPr>
          <a:xfrm>
            <a:off x="1143000" y="6639450"/>
            <a:ext cx="8001578" cy="228752"/>
            <a:chOff x="1143000" y="6629400"/>
            <a:chExt cx="8001578" cy="228752"/>
          </a:xfrm>
        </p:grpSpPr>
        <p:sp>
          <p:nvSpPr>
            <p:cNvPr id="13" name="object 5"/>
            <p:cNvSpPr/>
            <p:nvPr/>
          </p:nvSpPr>
          <p:spPr>
            <a:xfrm>
              <a:off x="9088063" y="6629400"/>
              <a:ext cx="56515" cy="102870"/>
            </a:xfrm>
            <a:custGeom>
              <a:avLst/>
              <a:gdLst/>
              <a:ahLst/>
              <a:cxnLst/>
              <a:rect l="l" t="t" r="r" b="b"/>
              <a:pathLst>
                <a:path w="56515" h="102870">
                  <a:moveTo>
                    <a:pt x="55936" y="102815"/>
                  </a:moveTo>
                  <a:lnTo>
                    <a:pt x="0" y="0"/>
                  </a:lnTo>
                </a:path>
              </a:pathLst>
            </a:custGeom>
            <a:ln w="8750">
              <a:solidFill>
                <a:srgbClr val="010202"/>
              </a:solidFill>
            </a:ln>
          </p:spPr>
          <p:txBody>
            <a:bodyPr wrap="square" lIns="0" tIns="0" rIns="0" bIns="0" rtlCol="0"/>
            <a:lstStyle/>
            <a:p>
              <a:endParaRPr/>
            </a:p>
          </p:txBody>
        </p:sp>
        <p:sp>
          <p:nvSpPr>
            <p:cNvPr id="15" name="object 6"/>
            <p:cNvSpPr/>
            <p:nvPr/>
          </p:nvSpPr>
          <p:spPr>
            <a:xfrm>
              <a:off x="901783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17" name="object 7"/>
            <p:cNvSpPr/>
            <p:nvPr/>
          </p:nvSpPr>
          <p:spPr>
            <a:xfrm>
              <a:off x="894758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9" name="object 8"/>
            <p:cNvSpPr/>
            <p:nvPr/>
          </p:nvSpPr>
          <p:spPr>
            <a:xfrm>
              <a:off x="88773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1" name="object 9"/>
            <p:cNvSpPr/>
            <p:nvPr/>
          </p:nvSpPr>
          <p:spPr>
            <a:xfrm>
              <a:off x="880712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2" name="object 10"/>
            <p:cNvSpPr/>
            <p:nvPr/>
          </p:nvSpPr>
          <p:spPr>
            <a:xfrm>
              <a:off x="873689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3" name="object 11"/>
            <p:cNvSpPr/>
            <p:nvPr/>
          </p:nvSpPr>
          <p:spPr>
            <a:xfrm>
              <a:off x="866667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4" name="object 12"/>
            <p:cNvSpPr/>
            <p:nvPr/>
          </p:nvSpPr>
          <p:spPr>
            <a:xfrm>
              <a:off x="8596424"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5" name="object 13"/>
            <p:cNvSpPr/>
            <p:nvPr/>
          </p:nvSpPr>
          <p:spPr>
            <a:xfrm>
              <a:off x="852618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6" name="object 14"/>
            <p:cNvSpPr/>
            <p:nvPr/>
          </p:nvSpPr>
          <p:spPr>
            <a:xfrm>
              <a:off x="84559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27" name="object 15"/>
            <p:cNvSpPr/>
            <p:nvPr/>
          </p:nvSpPr>
          <p:spPr>
            <a:xfrm>
              <a:off x="8385727"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8" name="object 16"/>
            <p:cNvSpPr/>
            <p:nvPr/>
          </p:nvSpPr>
          <p:spPr>
            <a:xfrm>
              <a:off x="831550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29" name="object 17"/>
            <p:cNvSpPr/>
            <p:nvPr/>
          </p:nvSpPr>
          <p:spPr>
            <a:xfrm>
              <a:off x="824525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0" name="object 18"/>
            <p:cNvSpPr/>
            <p:nvPr/>
          </p:nvSpPr>
          <p:spPr>
            <a:xfrm>
              <a:off x="81750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1" name="object 19"/>
            <p:cNvSpPr/>
            <p:nvPr/>
          </p:nvSpPr>
          <p:spPr>
            <a:xfrm>
              <a:off x="8104787"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2" name="object 20"/>
            <p:cNvSpPr/>
            <p:nvPr/>
          </p:nvSpPr>
          <p:spPr>
            <a:xfrm>
              <a:off x="80345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3" name="object 21"/>
            <p:cNvSpPr/>
            <p:nvPr/>
          </p:nvSpPr>
          <p:spPr>
            <a:xfrm>
              <a:off x="7964329"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4" name="object 22"/>
            <p:cNvSpPr/>
            <p:nvPr/>
          </p:nvSpPr>
          <p:spPr>
            <a:xfrm>
              <a:off x="789409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5" name="object 23"/>
            <p:cNvSpPr/>
            <p:nvPr/>
          </p:nvSpPr>
          <p:spPr>
            <a:xfrm>
              <a:off x="7823863"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6" name="object 24"/>
            <p:cNvSpPr/>
            <p:nvPr/>
          </p:nvSpPr>
          <p:spPr>
            <a:xfrm>
              <a:off x="775362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7" name="object 25"/>
            <p:cNvSpPr/>
            <p:nvPr/>
          </p:nvSpPr>
          <p:spPr>
            <a:xfrm>
              <a:off x="7683383"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38" name="object 26"/>
            <p:cNvSpPr/>
            <p:nvPr/>
          </p:nvSpPr>
          <p:spPr>
            <a:xfrm>
              <a:off x="7613170"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39" name="object 27"/>
            <p:cNvSpPr/>
            <p:nvPr/>
          </p:nvSpPr>
          <p:spPr>
            <a:xfrm>
              <a:off x="7542935"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0" name="object 28"/>
            <p:cNvSpPr/>
            <p:nvPr/>
          </p:nvSpPr>
          <p:spPr>
            <a:xfrm>
              <a:off x="747270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1" name="object 29"/>
            <p:cNvSpPr/>
            <p:nvPr/>
          </p:nvSpPr>
          <p:spPr>
            <a:xfrm>
              <a:off x="740245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2" name="object 30"/>
            <p:cNvSpPr/>
            <p:nvPr/>
          </p:nvSpPr>
          <p:spPr>
            <a:xfrm>
              <a:off x="7332212"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3" name="object 31"/>
            <p:cNvSpPr/>
            <p:nvPr/>
          </p:nvSpPr>
          <p:spPr>
            <a:xfrm>
              <a:off x="726201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4" name="object 32"/>
            <p:cNvSpPr/>
            <p:nvPr/>
          </p:nvSpPr>
          <p:spPr>
            <a:xfrm>
              <a:off x="719175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5" name="object 33"/>
            <p:cNvSpPr/>
            <p:nvPr/>
          </p:nvSpPr>
          <p:spPr>
            <a:xfrm>
              <a:off x="712152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46" name="object 34"/>
            <p:cNvSpPr/>
            <p:nvPr/>
          </p:nvSpPr>
          <p:spPr>
            <a:xfrm>
              <a:off x="7051305"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7" name="object 35"/>
            <p:cNvSpPr/>
            <p:nvPr/>
          </p:nvSpPr>
          <p:spPr>
            <a:xfrm>
              <a:off x="698106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8" name="object 36"/>
            <p:cNvSpPr/>
            <p:nvPr/>
          </p:nvSpPr>
          <p:spPr>
            <a:xfrm>
              <a:off x="691084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49" name="object 37"/>
            <p:cNvSpPr/>
            <p:nvPr/>
          </p:nvSpPr>
          <p:spPr>
            <a:xfrm>
              <a:off x="6840604"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0" name="object 38"/>
            <p:cNvSpPr/>
            <p:nvPr/>
          </p:nvSpPr>
          <p:spPr>
            <a:xfrm>
              <a:off x="677035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1" name="object 39"/>
            <p:cNvSpPr/>
            <p:nvPr/>
          </p:nvSpPr>
          <p:spPr>
            <a:xfrm>
              <a:off x="669443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2" name="object 40"/>
            <p:cNvSpPr/>
            <p:nvPr/>
          </p:nvSpPr>
          <p:spPr>
            <a:xfrm>
              <a:off x="6624216"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3" name="object 41"/>
            <p:cNvSpPr/>
            <p:nvPr/>
          </p:nvSpPr>
          <p:spPr>
            <a:xfrm>
              <a:off x="6553968"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4" name="object 42"/>
            <p:cNvSpPr/>
            <p:nvPr/>
          </p:nvSpPr>
          <p:spPr>
            <a:xfrm>
              <a:off x="6483746" y="6629400"/>
              <a:ext cx="124460" cy="228600"/>
            </a:xfrm>
            <a:custGeom>
              <a:avLst/>
              <a:gdLst/>
              <a:ahLst/>
              <a:cxnLst/>
              <a:rect l="l" t="t" r="r" b="b"/>
              <a:pathLst>
                <a:path w="124459" h="228600">
                  <a:moveTo>
                    <a:pt x="124369" y="228600"/>
                  </a:moveTo>
                  <a:lnTo>
                    <a:pt x="0" y="0"/>
                  </a:lnTo>
                </a:path>
              </a:pathLst>
            </a:custGeom>
            <a:ln w="8750">
              <a:solidFill>
                <a:srgbClr val="010202"/>
              </a:solidFill>
            </a:ln>
          </p:spPr>
          <p:txBody>
            <a:bodyPr wrap="square" lIns="0" tIns="0" rIns="0" bIns="0" rtlCol="0"/>
            <a:lstStyle/>
            <a:p>
              <a:endParaRPr/>
            </a:p>
          </p:txBody>
        </p:sp>
        <p:sp>
          <p:nvSpPr>
            <p:cNvPr id="55" name="object 43"/>
            <p:cNvSpPr/>
            <p:nvPr/>
          </p:nvSpPr>
          <p:spPr>
            <a:xfrm>
              <a:off x="6413498"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56" name="object 44"/>
            <p:cNvSpPr/>
            <p:nvPr/>
          </p:nvSpPr>
          <p:spPr>
            <a:xfrm>
              <a:off x="63432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7" name="object 45"/>
            <p:cNvSpPr/>
            <p:nvPr/>
          </p:nvSpPr>
          <p:spPr>
            <a:xfrm>
              <a:off x="627304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8" name="object 46"/>
            <p:cNvSpPr/>
            <p:nvPr/>
          </p:nvSpPr>
          <p:spPr>
            <a:xfrm>
              <a:off x="620280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59" name="object 47"/>
            <p:cNvSpPr/>
            <p:nvPr/>
          </p:nvSpPr>
          <p:spPr>
            <a:xfrm>
              <a:off x="613259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0" name="object 48"/>
            <p:cNvSpPr/>
            <p:nvPr/>
          </p:nvSpPr>
          <p:spPr>
            <a:xfrm>
              <a:off x="60623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1" name="object 49"/>
            <p:cNvSpPr/>
            <p:nvPr/>
          </p:nvSpPr>
          <p:spPr>
            <a:xfrm>
              <a:off x="599210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2" name="object 50"/>
            <p:cNvSpPr/>
            <p:nvPr/>
          </p:nvSpPr>
          <p:spPr>
            <a:xfrm>
              <a:off x="592188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3" name="object 51"/>
            <p:cNvSpPr/>
            <p:nvPr/>
          </p:nvSpPr>
          <p:spPr>
            <a:xfrm>
              <a:off x="585163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4" name="object 52"/>
            <p:cNvSpPr/>
            <p:nvPr/>
          </p:nvSpPr>
          <p:spPr>
            <a:xfrm>
              <a:off x="578144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5" name="object 53"/>
            <p:cNvSpPr/>
            <p:nvPr/>
          </p:nvSpPr>
          <p:spPr>
            <a:xfrm>
              <a:off x="571117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6" name="object 54"/>
            <p:cNvSpPr/>
            <p:nvPr/>
          </p:nvSpPr>
          <p:spPr>
            <a:xfrm>
              <a:off x="564092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7" name="object 55"/>
            <p:cNvSpPr/>
            <p:nvPr/>
          </p:nvSpPr>
          <p:spPr>
            <a:xfrm>
              <a:off x="55707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68" name="object 56"/>
            <p:cNvSpPr/>
            <p:nvPr/>
          </p:nvSpPr>
          <p:spPr>
            <a:xfrm>
              <a:off x="550046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69" name="object 57"/>
            <p:cNvSpPr/>
            <p:nvPr/>
          </p:nvSpPr>
          <p:spPr>
            <a:xfrm>
              <a:off x="54302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0" name="object 58"/>
            <p:cNvSpPr/>
            <p:nvPr/>
          </p:nvSpPr>
          <p:spPr>
            <a:xfrm>
              <a:off x="536001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1" name="object 59"/>
            <p:cNvSpPr/>
            <p:nvPr/>
          </p:nvSpPr>
          <p:spPr>
            <a:xfrm>
              <a:off x="528976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2" name="object 60"/>
            <p:cNvSpPr/>
            <p:nvPr/>
          </p:nvSpPr>
          <p:spPr>
            <a:xfrm>
              <a:off x="521954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3" name="object 61"/>
            <p:cNvSpPr/>
            <p:nvPr/>
          </p:nvSpPr>
          <p:spPr>
            <a:xfrm>
              <a:off x="514930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4" name="object 62"/>
            <p:cNvSpPr/>
            <p:nvPr/>
          </p:nvSpPr>
          <p:spPr>
            <a:xfrm>
              <a:off x="50790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5" name="object 63"/>
            <p:cNvSpPr/>
            <p:nvPr/>
          </p:nvSpPr>
          <p:spPr>
            <a:xfrm>
              <a:off x="500883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6" name="object 64"/>
            <p:cNvSpPr/>
            <p:nvPr/>
          </p:nvSpPr>
          <p:spPr>
            <a:xfrm>
              <a:off x="493859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77" name="object 65"/>
            <p:cNvSpPr/>
            <p:nvPr/>
          </p:nvSpPr>
          <p:spPr>
            <a:xfrm>
              <a:off x="4868382"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8" name="object 66"/>
            <p:cNvSpPr/>
            <p:nvPr/>
          </p:nvSpPr>
          <p:spPr>
            <a:xfrm>
              <a:off x="47981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79" name="object 67"/>
            <p:cNvSpPr/>
            <p:nvPr/>
          </p:nvSpPr>
          <p:spPr>
            <a:xfrm>
              <a:off x="472793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0" name="object 68"/>
            <p:cNvSpPr/>
            <p:nvPr/>
          </p:nvSpPr>
          <p:spPr>
            <a:xfrm>
              <a:off x="465767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1" name="object 69"/>
            <p:cNvSpPr/>
            <p:nvPr/>
          </p:nvSpPr>
          <p:spPr>
            <a:xfrm>
              <a:off x="4587433"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2" name="object 70"/>
            <p:cNvSpPr/>
            <p:nvPr/>
          </p:nvSpPr>
          <p:spPr>
            <a:xfrm>
              <a:off x="451722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3" name="object 71"/>
            <p:cNvSpPr/>
            <p:nvPr/>
          </p:nvSpPr>
          <p:spPr>
            <a:xfrm>
              <a:off x="444697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4" name="object 72"/>
            <p:cNvSpPr/>
            <p:nvPr/>
          </p:nvSpPr>
          <p:spPr>
            <a:xfrm>
              <a:off x="437675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5" name="object 73"/>
            <p:cNvSpPr/>
            <p:nvPr/>
          </p:nvSpPr>
          <p:spPr>
            <a:xfrm>
              <a:off x="430651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6" name="object 74"/>
            <p:cNvSpPr/>
            <p:nvPr/>
          </p:nvSpPr>
          <p:spPr>
            <a:xfrm>
              <a:off x="423627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7" name="object 75"/>
            <p:cNvSpPr/>
            <p:nvPr/>
          </p:nvSpPr>
          <p:spPr>
            <a:xfrm>
              <a:off x="416605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88" name="object 76"/>
            <p:cNvSpPr/>
            <p:nvPr/>
          </p:nvSpPr>
          <p:spPr>
            <a:xfrm>
              <a:off x="40958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89" name="object 77"/>
            <p:cNvSpPr/>
            <p:nvPr/>
          </p:nvSpPr>
          <p:spPr>
            <a:xfrm>
              <a:off x="402556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0" name="object 78"/>
            <p:cNvSpPr/>
            <p:nvPr/>
          </p:nvSpPr>
          <p:spPr>
            <a:xfrm>
              <a:off x="39553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1" name="object 79"/>
            <p:cNvSpPr/>
            <p:nvPr/>
          </p:nvSpPr>
          <p:spPr>
            <a:xfrm>
              <a:off x="3885097"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2" name="object 80"/>
            <p:cNvSpPr/>
            <p:nvPr/>
          </p:nvSpPr>
          <p:spPr>
            <a:xfrm>
              <a:off x="381488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3" name="object 81"/>
            <p:cNvSpPr/>
            <p:nvPr/>
          </p:nvSpPr>
          <p:spPr>
            <a:xfrm>
              <a:off x="374465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4" name="object 82"/>
            <p:cNvSpPr/>
            <p:nvPr/>
          </p:nvSpPr>
          <p:spPr>
            <a:xfrm>
              <a:off x="367440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5" name="object 83"/>
            <p:cNvSpPr/>
            <p:nvPr/>
          </p:nvSpPr>
          <p:spPr>
            <a:xfrm>
              <a:off x="360418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6" name="object 84"/>
            <p:cNvSpPr/>
            <p:nvPr/>
          </p:nvSpPr>
          <p:spPr>
            <a:xfrm>
              <a:off x="353393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7" name="object 85"/>
            <p:cNvSpPr/>
            <p:nvPr/>
          </p:nvSpPr>
          <p:spPr>
            <a:xfrm>
              <a:off x="3463716"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98" name="object 86"/>
            <p:cNvSpPr/>
            <p:nvPr/>
          </p:nvSpPr>
          <p:spPr>
            <a:xfrm>
              <a:off x="3393476"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99" name="object 87"/>
            <p:cNvSpPr/>
            <p:nvPr/>
          </p:nvSpPr>
          <p:spPr>
            <a:xfrm>
              <a:off x="3323241"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0" name="object 88"/>
            <p:cNvSpPr/>
            <p:nvPr/>
          </p:nvSpPr>
          <p:spPr>
            <a:xfrm>
              <a:off x="325302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1" name="object 89"/>
            <p:cNvSpPr/>
            <p:nvPr/>
          </p:nvSpPr>
          <p:spPr>
            <a:xfrm>
              <a:off x="3182779"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2" name="object 90"/>
            <p:cNvSpPr/>
            <p:nvPr/>
          </p:nvSpPr>
          <p:spPr>
            <a:xfrm>
              <a:off x="311254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3" name="object 91"/>
            <p:cNvSpPr/>
            <p:nvPr/>
          </p:nvSpPr>
          <p:spPr>
            <a:xfrm>
              <a:off x="304232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4" name="object 92"/>
            <p:cNvSpPr/>
            <p:nvPr/>
          </p:nvSpPr>
          <p:spPr>
            <a:xfrm>
              <a:off x="2972077"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5" name="object 93"/>
            <p:cNvSpPr/>
            <p:nvPr/>
          </p:nvSpPr>
          <p:spPr>
            <a:xfrm>
              <a:off x="2901855"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06" name="object 94"/>
            <p:cNvSpPr/>
            <p:nvPr/>
          </p:nvSpPr>
          <p:spPr>
            <a:xfrm>
              <a:off x="283161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7" name="object 95"/>
            <p:cNvSpPr/>
            <p:nvPr/>
          </p:nvSpPr>
          <p:spPr>
            <a:xfrm>
              <a:off x="276138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8" name="object 96"/>
            <p:cNvSpPr/>
            <p:nvPr/>
          </p:nvSpPr>
          <p:spPr>
            <a:xfrm>
              <a:off x="269114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09" name="object 97"/>
            <p:cNvSpPr/>
            <p:nvPr/>
          </p:nvSpPr>
          <p:spPr>
            <a:xfrm>
              <a:off x="26209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0" name="object 98"/>
            <p:cNvSpPr/>
            <p:nvPr/>
          </p:nvSpPr>
          <p:spPr>
            <a:xfrm>
              <a:off x="2548383"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1" name="object 99"/>
            <p:cNvSpPr/>
            <p:nvPr/>
          </p:nvSpPr>
          <p:spPr>
            <a:xfrm>
              <a:off x="247814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2" name="object 100"/>
            <p:cNvSpPr/>
            <p:nvPr/>
          </p:nvSpPr>
          <p:spPr>
            <a:xfrm>
              <a:off x="2407905"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3" name="object 101"/>
            <p:cNvSpPr/>
            <p:nvPr/>
          </p:nvSpPr>
          <p:spPr>
            <a:xfrm>
              <a:off x="2337674"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4" name="object 102"/>
            <p:cNvSpPr/>
            <p:nvPr/>
          </p:nvSpPr>
          <p:spPr>
            <a:xfrm>
              <a:off x="2267448"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5" name="object 103"/>
            <p:cNvSpPr/>
            <p:nvPr/>
          </p:nvSpPr>
          <p:spPr>
            <a:xfrm>
              <a:off x="2197204" y="6629400"/>
              <a:ext cx="124460" cy="228600"/>
            </a:xfrm>
            <a:custGeom>
              <a:avLst/>
              <a:gdLst/>
              <a:ahLst/>
              <a:cxnLst/>
              <a:rect l="l" t="t" r="r" b="b"/>
              <a:pathLst>
                <a:path w="124460" h="228600">
                  <a:moveTo>
                    <a:pt x="124369" y="228600"/>
                  </a:moveTo>
                  <a:lnTo>
                    <a:pt x="0" y="0"/>
                  </a:lnTo>
                </a:path>
              </a:pathLst>
            </a:custGeom>
            <a:ln w="8750">
              <a:solidFill>
                <a:srgbClr val="010202"/>
              </a:solidFill>
            </a:ln>
          </p:spPr>
          <p:txBody>
            <a:bodyPr wrap="square" lIns="0" tIns="0" rIns="0" bIns="0" rtlCol="0"/>
            <a:lstStyle/>
            <a:p>
              <a:endParaRPr/>
            </a:p>
          </p:txBody>
        </p:sp>
        <p:sp>
          <p:nvSpPr>
            <p:cNvPr id="116" name="object 104"/>
            <p:cNvSpPr/>
            <p:nvPr/>
          </p:nvSpPr>
          <p:spPr>
            <a:xfrm>
              <a:off x="212698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7" name="object 105"/>
            <p:cNvSpPr/>
            <p:nvPr/>
          </p:nvSpPr>
          <p:spPr>
            <a:xfrm>
              <a:off x="2056741"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8" name="object 106"/>
            <p:cNvSpPr/>
            <p:nvPr/>
          </p:nvSpPr>
          <p:spPr>
            <a:xfrm>
              <a:off x="198651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19" name="object 107"/>
            <p:cNvSpPr/>
            <p:nvPr/>
          </p:nvSpPr>
          <p:spPr>
            <a:xfrm>
              <a:off x="191627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0" name="object 108"/>
            <p:cNvSpPr/>
            <p:nvPr/>
          </p:nvSpPr>
          <p:spPr>
            <a:xfrm>
              <a:off x="1846032"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1" name="object 109"/>
            <p:cNvSpPr/>
            <p:nvPr/>
          </p:nvSpPr>
          <p:spPr>
            <a:xfrm>
              <a:off x="177580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2" name="object 110"/>
            <p:cNvSpPr/>
            <p:nvPr/>
          </p:nvSpPr>
          <p:spPr>
            <a:xfrm>
              <a:off x="1705570"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3" name="object 111"/>
            <p:cNvSpPr/>
            <p:nvPr/>
          </p:nvSpPr>
          <p:spPr>
            <a:xfrm>
              <a:off x="1635339"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4" name="object 112"/>
            <p:cNvSpPr/>
            <p:nvPr/>
          </p:nvSpPr>
          <p:spPr>
            <a:xfrm>
              <a:off x="1565108" y="6629400"/>
              <a:ext cx="124460" cy="228600"/>
            </a:xfrm>
            <a:custGeom>
              <a:avLst/>
              <a:gdLst/>
              <a:ahLst/>
              <a:cxnLst/>
              <a:rect l="l" t="t" r="r" b="b"/>
              <a:pathLst>
                <a:path w="124460" h="228600">
                  <a:moveTo>
                    <a:pt x="124368" y="228600"/>
                  </a:moveTo>
                  <a:lnTo>
                    <a:pt x="0" y="0"/>
                  </a:lnTo>
                </a:path>
              </a:pathLst>
            </a:custGeom>
            <a:ln w="8750">
              <a:solidFill>
                <a:srgbClr val="010202"/>
              </a:solidFill>
            </a:ln>
          </p:spPr>
          <p:txBody>
            <a:bodyPr wrap="square" lIns="0" tIns="0" rIns="0" bIns="0" rtlCol="0"/>
            <a:lstStyle/>
            <a:p>
              <a:endParaRPr/>
            </a:p>
          </p:txBody>
        </p:sp>
        <p:sp>
          <p:nvSpPr>
            <p:cNvPr id="125" name="object 113"/>
            <p:cNvSpPr/>
            <p:nvPr/>
          </p:nvSpPr>
          <p:spPr>
            <a:xfrm>
              <a:off x="149487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6" name="object 114"/>
            <p:cNvSpPr/>
            <p:nvPr/>
          </p:nvSpPr>
          <p:spPr>
            <a:xfrm>
              <a:off x="142464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7" name="object 115"/>
            <p:cNvSpPr/>
            <p:nvPr/>
          </p:nvSpPr>
          <p:spPr>
            <a:xfrm>
              <a:off x="1354402"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8" name="object 116"/>
            <p:cNvSpPr/>
            <p:nvPr/>
          </p:nvSpPr>
          <p:spPr>
            <a:xfrm>
              <a:off x="1284171"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29" name="object 117"/>
            <p:cNvSpPr/>
            <p:nvPr/>
          </p:nvSpPr>
          <p:spPr>
            <a:xfrm>
              <a:off x="1213940"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30" name="object 118"/>
            <p:cNvSpPr/>
            <p:nvPr/>
          </p:nvSpPr>
          <p:spPr>
            <a:xfrm>
              <a:off x="1143709" y="6629400"/>
              <a:ext cx="124460" cy="228600"/>
            </a:xfrm>
            <a:custGeom>
              <a:avLst/>
              <a:gdLst/>
              <a:ahLst/>
              <a:cxnLst/>
              <a:rect l="l" t="t" r="r" b="b"/>
              <a:pathLst>
                <a:path w="124459" h="228600">
                  <a:moveTo>
                    <a:pt x="124368" y="228600"/>
                  </a:moveTo>
                  <a:lnTo>
                    <a:pt x="0" y="0"/>
                  </a:lnTo>
                </a:path>
              </a:pathLst>
            </a:custGeom>
            <a:ln w="8750">
              <a:solidFill>
                <a:srgbClr val="010202"/>
              </a:solidFill>
            </a:ln>
          </p:spPr>
          <p:txBody>
            <a:bodyPr wrap="square" lIns="0" tIns="0" rIns="0" bIns="0" rtlCol="0"/>
            <a:lstStyle/>
            <a:p>
              <a:endParaRPr/>
            </a:p>
          </p:txBody>
        </p:sp>
        <p:sp>
          <p:nvSpPr>
            <p:cNvPr id="131" name="object 119"/>
            <p:cNvSpPr/>
            <p:nvPr/>
          </p:nvSpPr>
          <p:spPr>
            <a:xfrm>
              <a:off x="1143000" y="6757187"/>
              <a:ext cx="55244" cy="100965"/>
            </a:xfrm>
            <a:custGeom>
              <a:avLst/>
              <a:gdLst/>
              <a:ahLst/>
              <a:cxnLst/>
              <a:rect l="l" t="t" r="r" b="b"/>
              <a:pathLst>
                <a:path w="55244" h="100965">
                  <a:moveTo>
                    <a:pt x="54846" y="100812"/>
                  </a:moveTo>
                  <a:lnTo>
                    <a:pt x="0" y="0"/>
                  </a:lnTo>
                </a:path>
              </a:pathLst>
            </a:custGeom>
            <a:ln w="8750">
              <a:solidFill>
                <a:srgbClr val="010202"/>
              </a:solidFill>
            </a:ln>
          </p:spPr>
          <p:txBody>
            <a:bodyPr wrap="square" lIns="0" tIns="0" rIns="0" bIns="0" rtlCol="0"/>
            <a:lstStyle/>
            <a:p>
              <a:endParaRPr/>
            </a:p>
          </p:txBody>
        </p:sp>
      </p:grpSp>
    </p:spTree>
    <p:extLst>
      <p:ext uri="{BB962C8B-B14F-4D97-AF65-F5344CB8AC3E}">
        <p14:creationId xmlns:p14="http://schemas.microsoft.com/office/powerpoint/2010/main" val="2160694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37E35-53ED-5E4E-9D20-AC891FED6640}" type="datetime1">
              <a:rPr lang="en-US" smtClean="0"/>
              <a:t>11/17/2019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80DB3-FFB6-DA49-A752-B59EFFE07194}" type="slidenum">
              <a:rPr lang="en-US" smtClean="0"/>
              <a:t>‹#›</a:t>
            </a:fld>
            <a:endParaRPr lang="en-US"/>
          </a:p>
        </p:txBody>
      </p:sp>
    </p:spTree>
    <p:extLst>
      <p:ext uri="{BB962C8B-B14F-4D97-AF65-F5344CB8AC3E}">
        <p14:creationId xmlns:p14="http://schemas.microsoft.com/office/powerpoint/2010/main" val="2533500279"/>
      </p:ext>
    </p:extLst>
  </p:cSld>
  <p:clrMap bg1="lt1" tx1="dk1" bg2="lt2" tx2="dk2" accent1="accent1" accent2="accent2" accent3="accent3" accent4="accent4" accent5="accent5" accent6="accent6" hlink="hlink" folHlink="folHlink"/>
  <p:sldLayoutIdLst>
    <p:sldLayoutId id="2147483650" r:id="rId1"/>
    <p:sldLayoutId id="2147483680" r:id="rId2"/>
    <p:sldLayoutId id="2147483658" r:id="rId3"/>
    <p:sldLayoutId id="2147483651" r:id="rId4"/>
    <p:sldLayoutId id="2147483652" r:id="rId5"/>
    <p:sldLayoutId id="2147483653" r:id="rId6"/>
    <p:sldLayoutId id="2147483654" r:id="rId7"/>
    <p:sldLayoutId id="2147483655" r:id="rId8"/>
    <p:sldLayoutId id="2147483656"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57" r:id="rId3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sz="4000" dirty="0">
                <a:latin typeface="Arial" panose="020B0604020202020204" pitchFamily="34" charset="0"/>
                <a:ea typeface="GulimChe" panose="020B0503020000020004" pitchFamily="49" charset="-127"/>
                <a:cs typeface="Arial" panose="020B0604020202020204" pitchFamily="34" charset="0"/>
              </a:rPr>
              <a:t>Machine Learning Based Raman Spectra Classification</a:t>
            </a:r>
            <a:br>
              <a:rPr lang="en-US" sz="4000" dirty="0">
                <a:latin typeface="Arial" panose="020B0604020202020204" pitchFamily="34" charset="0"/>
                <a:ea typeface="GulimChe" panose="020B0503020000020004" pitchFamily="49" charset="-127"/>
                <a:cs typeface="Arial" panose="020B0604020202020204" pitchFamily="34" charset="0"/>
              </a:rPr>
            </a:br>
            <a:r>
              <a:rPr lang="en-US" sz="4000" dirty="0">
                <a:latin typeface="Arial" panose="020B0604020202020204" pitchFamily="34" charset="0"/>
                <a:ea typeface="GulimChe" panose="020B0503020000020004" pitchFamily="49" charset="-127"/>
                <a:cs typeface="Arial" panose="020B0604020202020204" pitchFamily="34" charset="0"/>
              </a:rPr>
              <a:t>for API Polymorphs</a:t>
            </a:r>
          </a:p>
        </p:txBody>
      </p:sp>
      <p:sp>
        <p:nvSpPr>
          <p:cNvPr id="3" name="Footer"/>
          <p:cNvSpPr>
            <a:spLocks noGrp="1"/>
          </p:cNvSpPr>
          <p:nvPr>
            <p:ph type="body" sz="quarter" idx="14"/>
          </p:nvPr>
        </p:nvSpPr>
        <p:spPr/>
        <p:txBody>
          <a:bodyPr/>
          <a:lstStyle/>
          <a:p>
            <a:r>
              <a:rPr lang="en-US" dirty="0"/>
              <a:t>Ziyi Cao, </a:t>
            </a:r>
            <a:r>
              <a:rPr lang="en-US" dirty="0" err="1"/>
              <a:t>Minghe</a:t>
            </a:r>
            <a:r>
              <a:rPr lang="en-US" dirty="0"/>
              <a:t> Li</a:t>
            </a:r>
          </a:p>
        </p:txBody>
      </p:sp>
    </p:spTree>
    <p:extLst>
      <p:ext uri="{BB962C8B-B14F-4D97-AF65-F5344CB8AC3E}">
        <p14:creationId xmlns:p14="http://schemas.microsoft.com/office/powerpoint/2010/main" val="1381770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09DD9-04DE-4602-8DDF-EB1A9040E4E2}"/>
              </a:ext>
            </a:extLst>
          </p:cNvPr>
          <p:cNvSpPr>
            <a:spLocks noGrp="1"/>
          </p:cNvSpPr>
          <p:nvPr>
            <p:ph type="title"/>
          </p:nvPr>
        </p:nvSpPr>
        <p:spPr/>
        <p:txBody>
          <a:bodyPr/>
          <a:lstStyle/>
          <a:p>
            <a:r>
              <a:rPr lang="en-US" altLang="zh-CN" dirty="0"/>
              <a:t>Conclusion</a:t>
            </a:r>
            <a:endParaRPr lang="zh-CN" altLang="en-US" dirty="0"/>
          </a:p>
        </p:txBody>
      </p:sp>
      <p:sp>
        <p:nvSpPr>
          <p:cNvPr id="4" name="文本占位符 3">
            <a:extLst>
              <a:ext uri="{FF2B5EF4-FFF2-40B4-BE49-F238E27FC236}">
                <a16:creationId xmlns:a16="http://schemas.microsoft.com/office/drawing/2014/main" id="{E034A160-54C5-4C13-9119-6E47258CFA48}"/>
              </a:ext>
            </a:extLst>
          </p:cNvPr>
          <p:cNvSpPr>
            <a:spLocks noGrp="1"/>
          </p:cNvSpPr>
          <p:nvPr>
            <p:ph type="body" sz="quarter" idx="13"/>
          </p:nvPr>
        </p:nvSpPr>
        <p:spPr>
          <a:xfrm>
            <a:off x="1139824" y="1682886"/>
            <a:ext cx="6919913" cy="3946390"/>
          </a:xfrm>
        </p:spPr>
        <p:txBody>
          <a:bodyPr/>
          <a:lstStyle/>
          <a:p>
            <a:r>
              <a:rPr lang="en-US" altLang="zh-CN" dirty="0"/>
              <a:t>Machine Learning is a powerful tool to analyze chemical data, especially information abundant dataset, like Raman spectra (1340 dimensions) .</a:t>
            </a:r>
          </a:p>
          <a:p>
            <a:endParaRPr lang="en-US" altLang="zh-CN" dirty="0"/>
          </a:p>
          <a:p>
            <a:endParaRPr lang="en-US" altLang="zh-CN" dirty="0"/>
          </a:p>
          <a:p>
            <a:r>
              <a:rPr lang="en-US" altLang="zh-CN" dirty="0"/>
              <a:t>Raman spectra information is directly related to its chemical structure, phase and </a:t>
            </a:r>
            <a:r>
              <a:rPr lang="en-US" altLang="zh-CN" dirty="0" err="1"/>
              <a:t>polymorphy</a:t>
            </a:r>
            <a:r>
              <a:rPr lang="en-US" altLang="zh-CN" dirty="0"/>
              <a:t>, crystallinity and molecular interactions. Because the peaks of different functional group in Raman spectra are intrinsically well separated which result in high accuracy and no overfitting.</a:t>
            </a:r>
            <a:endParaRPr lang="zh-CN" altLang="en-US" dirty="0"/>
          </a:p>
        </p:txBody>
      </p:sp>
    </p:spTree>
    <p:extLst>
      <p:ext uri="{BB962C8B-B14F-4D97-AF65-F5344CB8AC3E}">
        <p14:creationId xmlns:p14="http://schemas.microsoft.com/office/powerpoint/2010/main" val="259284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cluding Head"/>
          <p:cNvSpPr>
            <a:spLocks noGrp="1"/>
          </p:cNvSpPr>
          <p:nvPr>
            <p:ph type="title"/>
          </p:nvPr>
        </p:nvSpPr>
        <p:spPr/>
        <p:txBody>
          <a:bodyPr/>
          <a:lstStyle/>
          <a:p>
            <a:r>
              <a:rPr lang="en-US" dirty="0"/>
              <a:t>Thank You</a:t>
            </a:r>
          </a:p>
        </p:txBody>
      </p:sp>
      <p:sp>
        <p:nvSpPr>
          <p:cNvPr id="3" name="Concluding Text"/>
          <p:cNvSpPr>
            <a:spLocks noGrp="1"/>
          </p:cNvSpPr>
          <p:nvPr>
            <p:ph type="body" sz="half" idx="2"/>
          </p:nvPr>
        </p:nvSpPr>
        <p:spPr>
          <a:xfrm>
            <a:off x="1741486" y="3219451"/>
            <a:ext cx="5099580" cy="1076102"/>
          </a:xfrm>
        </p:spPr>
        <p:txBody>
          <a:bodyPr/>
          <a:lstStyle/>
          <a:p>
            <a:r>
              <a:rPr lang="en-US" dirty="0"/>
              <a:t>A conclusion, thank-you message or contact information could go here. Arial Regular 18 point minimum.</a:t>
            </a:r>
          </a:p>
          <a:p>
            <a:endParaRPr lang="en-US" dirty="0"/>
          </a:p>
        </p:txBody>
      </p:sp>
    </p:spTree>
    <p:extLst>
      <p:ext uri="{BB962C8B-B14F-4D97-AF65-F5344CB8AC3E}">
        <p14:creationId xmlns:p14="http://schemas.microsoft.com/office/powerpoint/2010/main" val="377371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tion One Title"/>
          <p:cNvSpPr>
            <a:spLocks noGrp="1"/>
          </p:cNvSpPr>
          <p:nvPr>
            <p:ph type="title"/>
          </p:nvPr>
        </p:nvSpPr>
        <p:spPr/>
        <p:txBody>
          <a:bodyPr/>
          <a:lstStyle/>
          <a:p>
            <a:r>
              <a:rPr lang="en-US" dirty="0"/>
              <a:t>Content</a:t>
            </a:r>
          </a:p>
        </p:txBody>
      </p:sp>
      <p:sp>
        <p:nvSpPr>
          <p:cNvPr id="6" name="Footer"/>
          <p:cNvSpPr>
            <a:spLocks noGrp="1"/>
          </p:cNvSpPr>
          <p:nvPr>
            <p:ph type="body" sz="quarter" idx="16"/>
          </p:nvPr>
        </p:nvSpPr>
        <p:spPr/>
        <p:txBody>
          <a:bodyPr/>
          <a:lstStyle/>
          <a:p>
            <a:r>
              <a:rPr lang="en-US" dirty="0"/>
              <a:t>College/Dept. Arial Regular 12 point</a:t>
            </a:r>
          </a:p>
        </p:txBody>
      </p:sp>
    </p:spTree>
    <p:extLst>
      <p:ext uri="{BB962C8B-B14F-4D97-AF65-F5344CB8AC3E}">
        <p14:creationId xmlns:p14="http://schemas.microsoft.com/office/powerpoint/2010/main" val="1874783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tion Four Title"/>
          <p:cNvSpPr>
            <a:spLocks noGrp="1"/>
          </p:cNvSpPr>
          <p:nvPr>
            <p:ph type="title"/>
          </p:nvPr>
        </p:nvSpPr>
        <p:spPr/>
        <p:txBody>
          <a:bodyPr/>
          <a:lstStyle/>
          <a:p>
            <a:r>
              <a:rPr lang="en-US" altLang="zh-CN" dirty="0"/>
              <a:t>Background</a:t>
            </a:r>
            <a:endParaRPr lang="en-US" dirty="0"/>
          </a:p>
        </p:txBody>
      </p:sp>
      <p:sp>
        <p:nvSpPr>
          <p:cNvPr id="3" name="Subhead"/>
          <p:cNvSpPr>
            <a:spLocks noGrp="1"/>
          </p:cNvSpPr>
          <p:nvPr>
            <p:ph type="body" idx="1"/>
          </p:nvPr>
        </p:nvSpPr>
        <p:spPr/>
        <p:txBody>
          <a:bodyPr/>
          <a:lstStyle/>
          <a:p>
            <a:r>
              <a:rPr lang="en-US" dirty="0"/>
              <a:t>Subhead Impact Regular 24 Point Ever True Blue</a:t>
            </a:r>
          </a:p>
        </p:txBody>
      </p:sp>
      <p:sp>
        <p:nvSpPr>
          <p:cNvPr id="4" name="Body Text"/>
          <p:cNvSpPr>
            <a:spLocks noGrp="1"/>
          </p:cNvSpPr>
          <p:nvPr>
            <p:ph type="body" sz="quarter" idx="13"/>
          </p:nvPr>
        </p:nvSpPr>
        <p:spPr/>
        <p:txBody>
          <a:bodyPr/>
          <a:lstStyle/>
          <a:p>
            <a:r>
              <a:rPr lang="en-US" dirty="0"/>
              <a:t>Bulleted copy. Arial Regular 18 point minimum. Keep it short with bite-size chunks of information.</a:t>
            </a:r>
          </a:p>
          <a:p>
            <a:endParaRPr lang="en-US" dirty="0"/>
          </a:p>
          <a:p>
            <a:r>
              <a:rPr lang="en-US" dirty="0"/>
              <a:t>Bulleted copy. Arial Regular 18 point minimum. Keep it short with bite-size chunks of information.</a:t>
            </a:r>
          </a:p>
          <a:p>
            <a:endParaRPr lang="en-US" dirty="0"/>
          </a:p>
          <a:p>
            <a:r>
              <a:rPr lang="en-US" dirty="0"/>
              <a:t>Bulleted copy. Arial Regular 18 point minimum. Keep it short with bite-size chunks of information.</a:t>
            </a:r>
          </a:p>
          <a:p>
            <a:endParaRPr lang="en-US" dirty="0"/>
          </a:p>
          <a:p>
            <a:r>
              <a:rPr lang="en-US" dirty="0"/>
              <a:t>Bulleted copy. Arial Regular 18 point minimum. Keep it short with bite-size chunks of information.</a:t>
            </a:r>
          </a:p>
          <a:p>
            <a:endParaRPr lang="en-US" dirty="0"/>
          </a:p>
        </p:txBody>
      </p:sp>
      <p:sp>
        <p:nvSpPr>
          <p:cNvPr id="5" name="Footer"/>
          <p:cNvSpPr>
            <a:spLocks noGrp="1"/>
          </p:cNvSpPr>
          <p:nvPr>
            <p:ph type="body" sz="quarter" idx="14"/>
          </p:nvPr>
        </p:nvSpPr>
        <p:spPr/>
        <p:txBody>
          <a:bodyPr/>
          <a:lstStyle/>
          <a:p>
            <a:r>
              <a:rPr lang="en-US" dirty="0"/>
              <a:t>College/Dept. Arial Regular 12 point</a:t>
            </a:r>
          </a:p>
        </p:txBody>
      </p:sp>
    </p:spTree>
    <p:extLst>
      <p:ext uri="{BB962C8B-B14F-4D97-AF65-F5344CB8AC3E}">
        <p14:creationId xmlns:p14="http://schemas.microsoft.com/office/powerpoint/2010/main" val="1631787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tion Four Title"/>
          <p:cNvSpPr>
            <a:spLocks noGrp="1"/>
          </p:cNvSpPr>
          <p:nvPr>
            <p:ph type="title"/>
          </p:nvPr>
        </p:nvSpPr>
        <p:spPr/>
        <p:txBody>
          <a:bodyPr/>
          <a:lstStyle/>
          <a:p>
            <a:r>
              <a:rPr lang="en-US" dirty="0"/>
              <a:t>Spectra </a:t>
            </a:r>
            <a:r>
              <a:rPr lang="en-US" dirty="0" err="1"/>
              <a:t>Aquisition</a:t>
            </a:r>
            <a:endParaRPr lang="en-US" dirty="0"/>
          </a:p>
        </p:txBody>
      </p:sp>
      <p:sp>
        <p:nvSpPr>
          <p:cNvPr id="3" name="Subhead"/>
          <p:cNvSpPr>
            <a:spLocks noGrp="1"/>
          </p:cNvSpPr>
          <p:nvPr>
            <p:ph sz="half" idx="1"/>
          </p:nvPr>
        </p:nvSpPr>
        <p:spPr/>
        <p:txBody>
          <a:bodyPr/>
          <a:lstStyle/>
          <a:p>
            <a:r>
              <a:rPr lang="en-US" dirty="0"/>
              <a:t>Subhead Impact Regular 24 Point Ever True Blue</a:t>
            </a:r>
          </a:p>
        </p:txBody>
      </p:sp>
      <p:sp>
        <p:nvSpPr>
          <p:cNvPr id="4" name="Body Text"/>
          <p:cNvSpPr>
            <a:spLocks noGrp="1"/>
          </p:cNvSpPr>
          <p:nvPr>
            <p:ph sz="half" idx="2"/>
          </p:nvPr>
        </p:nvSpPr>
        <p:spPr/>
        <p:txBody>
          <a:bodyPr/>
          <a:lstStyle/>
          <a:p>
            <a:r>
              <a:rPr lang="en-US" dirty="0"/>
              <a:t>Bulleted copy. Arial Regular 18 point minimum. Keep it short with bite-size chunks of information.</a:t>
            </a:r>
          </a:p>
          <a:p>
            <a:endParaRPr lang="en-US" dirty="0"/>
          </a:p>
          <a:p>
            <a:r>
              <a:rPr lang="en-US" dirty="0"/>
              <a:t>Bulleted copy. Arial Regular 18 point minimum. Keep it short with bite-size chunks of information.</a:t>
            </a:r>
          </a:p>
          <a:p>
            <a:endParaRPr lang="en-US" dirty="0"/>
          </a:p>
          <a:p>
            <a:r>
              <a:rPr lang="en-US" dirty="0"/>
              <a:t>Bulleted copy. Arial Regular 18 point minimum. Keep it short with bite-size chunks of information.</a:t>
            </a:r>
          </a:p>
          <a:p>
            <a:endParaRPr lang="en-US" dirty="0"/>
          </a:p>
          <a:p>
            <a:r>
              <a:rPr lang="en-US" dirty="0"/>
              <a:t>Bulleted copy. Arial Regular 18 point minimum. Keep it short with bite-size chunks of information.</a:t>
            </a:r>
          </a:p>
          <a:p>
            <a:endParaRPr lang="en-US" dirty="0"/>
          </a:p>
        </p:txBody>
      </p:sp>
      <p:sp>
        <p:nvSpPr>
          <p:cNvPr id="5" name="Footer"/>
          <p:cNvSpPr>
            <a:spLocks noGrp="1"/>
          </p:cNvSpPr>
          <p:nvPr>
            <p:ph type="body" sz="quarter" idx="12"/>
          </p:nvPr>
        </p:nvSpPr>
        <p:spPr/>
        <p:txBody>
          <a:bodyPr/>
          <a:lstStyle/>
          <a:p>
            <a:r>
              <a:rPr lang="en-US" dirty="0"/>
              <a:t>College/Dept. Arial Regular 12 point</a:t>
            </a:r>
          </a:p>
        </p:txBody>
      </p:sp>
    </p:spTree>
    <p:extLst>
      <p:ext uri="{BB962C8B-B14F-4D97-AF65-F5344CB8AC3E}">
        <p14:creationId xmlns:p14="http://schemas.microsoft.com/office/powerpoint/2010/main" val="208586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D930DB-47AF-4BF8-BCD9-E8B7E6D726BA}"/>
              </a:ext>
            </a:extLst>
          </p:cNvPr>
          <p:cNvSpPr>
            <a:spLocks noGrp="1"/>
          </p:cNvSpPr>
          <p:nvPr>
            <p:ph type="title"/>
          </p:nvPr>
        </p:nvSpPr>
        <p:spPr/>
        <p:txBody>
          <a:bodyPr/>
          <a:lstStyle/>
          <a:p>
            <a:r>
              <a:rPr lang="en-US" altLang="zh-CN" dirty="0"/>
              <a:t>Workflow</a:t>
            </a:r>
            <a:endParaRPr lang="zh-CN" altLang="en-US" dirty="0"/>
          </a:p>
        </p:txBody>
      </p:sp>
      <p:sp>
        <p:nvSpPr>
          <p:cNvPr id="73" name="Text Placeholder 52">
            <a:extLst>
              <a:ext uri="{FF2B5EF4-FFF2-40B4-BE49-F238E27FC236}">
                <a16:creationId xmlns:a16="http://schemas.microsoft.com/office/drawing/2014/main" id="{D9D9A0C7-5B1E-4960-AFC6-44360252A091}"/>
              </a:ext>
            </a:extLst>
          </p:cNvPr>
          <p:cNvSpPr txBox="1">
            <a:spLocks/>
          </p:cNvSpPr>
          <p:nvPr/>
        </p:nvSpPr>
        <p:spPr>
          <a:xfrm>
            <a:off x="0" y="1611286"/>
            <a:ext cx="9144000" cy="314534"/>
          </a:xfrm>
          <a:prstGeom prst="rect">
            <a:avLst/>
          </a:prstGeom>
        </p:spPr>
        <p:txBody>
          <a:bodyPr>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chemeClr val="accent3"/>
                </a:solidFill>
                <a:latin typeface="Impact"/>
              </a:rPr>
              <a:t>How we find best method and parameters for our data set:</a:t>
            </a:r>
          </a:p>
        </p:txBody>
      </p:sp>
      <p:sp>
        <p:nvSpPr>
          <p:cNvPr id="75" name="Rectangle 232">
            <a:extLst>
              <a:ext uri="{FF2B5EF4-FFF2-40B4-BE49-F238E27FC236}">
                <a16:creationId xmlns:a16="http://schemas.microsoft.com/office/drawing/2014/main" id="{26A01745-E01A-49F3-8646-41068CADAC16}"/>
              </a:ext>
            </a:extLst>
          </p:cNvPr>
          <p:cNvSpPr/>
          <p:nvPr/>
        </p:nvSpPr>
        <p:spPr>
          <a:xfrm>
            <a:off x="896590" y="2327189"/>
            <a:ext cx="1651821" cy="802159"/>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dirty="0"/>
          </a:p>
        </p:txBody>
      </p:sp>
      <p:sp>
        <p:nvSpPr>
          <p:cNvPr id="76" name="Rounded Rectangle 6">
            <a:extLst>
              <a:ext uri="{FF2B5EF4-FFF2-40B4-BE49-F238E27FC236}">
                <a16:creationId xmlns:a16="http://schemas.microsoft.com/office/drawing/2014/main" id="{6696FD5E-76B3-4185-A4A5-4AB046602692}"/>
              </a:ext>
            </a:extLst>
          </p:cNvPr>
          <p:cNvSpPr/>
          <p:nvPr/>
        </p:nvSpPr>
        <p:spPr>
          <a:xfrm>
            <a:off x="1163106" y="2290107"/>
            <a:ext cx="7263481" cy="881559"/>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sp>
        <p:nvSpPr>
          <p:cNvPr id="77" name="Isosceles Triangle 3">
            <a:extLst>
              <a:ext uri="{FF2B5EF4-FFF2-40B4-BE49-F238E27FC236}">
                <a16:creationId xmlns:a16="http://schemas.microsoft.com/office/drawing/2014/main" id="{1C199418-7A63-46CE-BA38-C895E073BF22}"/>
              </a:ext>
            </a:extLst>
          </p:cNvPr>
          <p:cNvSpPr/>
          <p:nvPr/>
        </p:nvSpPr>
        <p:spPr>
          <a:xfrm rot="5400000">
            <a:off x="735205" y="2299669"/>
            <a:ext cx="802832" cy="857872"/>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sp>
        <p:nvSpPr>
          <p:cNvPr id="78" name="Rounded Rectangle 9">
            <a:extLst>
              <a:ext uri="{FF2B5EF4-FFF2-40B4-BE49-F238E27FC236}">
                <a16:creationId xmlns:a16="http://schemas.microsoft.com/office/drawing/2014/main" id="{9B4D8172-020B-4488-B4D4-707B0C5D7ECC}"/>
              </a:ext>
            </a:extLst>
          </p:cNvPr>
          <p:cNvSpPr/>
          <p:nvPr/>
        </p:nvSpPr>
        <p:spPr>
          <a:xfrm>
            <a:off x="3769801" y="2285119"/>
            <a:ext cx="4656785" cy="886547"/>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grpSp>
        <p:nvGrpSpPr>
          <p:cNvPr id="79" name="그룹 4">
            <a:extLst>
              <a:ext uri="{FF2B5EF4-FFF2-40B4-BE49-F238E27FC236}">
                <a16:creationId xmlns:a16="http://schemas.microsoft.com/office/drawing/2014/main" id="{3EF69693-CEC0-4961-9180-AAFB578FBE25}"/>
              </a:ext>
            </a:extLst>
          </p:cNvPr>
          <p:cNvGrpSpPr/>
          <p:nvPr/>
        </p:nvGrpSpPr>
        <p:grpSpPr>
          <a:xfrm>
            <a:off x="1708315" y="2492279"/>
            <a:ext cx="1912739" cy="523220"/>
            <a:chOff x="2131832" y="2136085"/>
            <a:chExt cx="2550318" cy="697628"/>
          </a:xfrm>
        </p:grpSpPr>
        <p:sp>
          <p:nvSpPr>
            <p:cNvPr id="80" name="TextBox 237">
              <a:extLst>
                <a:ext uri="{FF2B5EF4-FFF2-40B4-BE49-F238E27FC236}">
                  <a16:creationId xmlns:a16="http://schemas.microsoft.com/office/drawing/2014/main" id="{FA2B4C7D-4DA0-4204-B599-BCD6A8ADA5B9}"/>
                </a:ext>
              </a:extLst>
            </p:cNvPr>
            <p:cNvSpPr txBox="1"/>
            <p:nvPr/>
          </p:nvSpPr>
          <p:spPr>
            <a:xfrm>
              <a:off x="2131832" y="2422888"/>
              <a:ext cx="2539214" cy="307776"/>
            </a:xfrm>
            <a:prstGeom prst="rect">
              <a:avLst/>
            </a:prstGeom>
            <a:noFill/>
          </p:spPr>
          <p:txBody>
            <a:bodyPr wrap="square" rtlCol="0" anchor="ctr">
              <a:spAutoFit/>
            </a:bodyPr>
            <a:lstStyle/>
            <a:p>
              <a:endParaRPr lang="en-US" altLang="ko-KR" sz="900" dirty="0">
                <a:solidFill>
                  <a:schemeClr val="tx1">
                    <a:lumMod val="75000"/>
                    <a:lumOff val="25000"/>
                  </a:schemeClr>
                </a:solidFill>
              </a:endParaRPr>
            </a:p>
          </p:txBody>
        </p:sp>
        <p:sp>
          <p:nvSpPr>
            <p:cNvPr id="81" name="TextBox 238">
              <a:extLst>
                <a:ext uri="{FF2B5EF4-FFF2-40B4-BE49-F238E27FC236}">
                  <a16:creationId xmlns:a16="http://schemas.microsoft.com/office/drawing/2014/main" id="{1A2C921C-2A71-46CE-88C6-D48CBD512281}"/>
                </a:ext>
              </a:extLst>
            </p:cNvPr>
            <p:cNvSpPr txBox="1"/>
            <p:nvPr/>
          </p:nvSpPr>
          <p:spPr>
            <a:xfrm>
              <a:off x="2131832" y="2136085"/>
              <a:ext cx="2550318" cy="697628"/>
            </a:xfrm>
            <a:prstGeom prst="rect">
              <a:avLst/>
            </a:prstGeom>
            <a:noFill/>
          </p:spPr>
          <p:txBody>
            <a:bodyPr wrap="square" lIns="81000" rIns="81000" rtlCol="0" anchor="ctr">
              <a:spAutoFit/>
            </a:bodyPr>
            <a:lstStyle/>
            <a:p>
              <a:r>
                <a:rPr lang="en-US" altLang="ko-KR" sz="1400" b="1" dirty="0">
                  <a:solidFill>
                    <a:schemeClr val="tx1">
                      <a:lumMod val="65000"/>
                      <a:lumOff val="35000"/>
                    </a:schemeClr>
                  </a:solidFill>
                </a:rPr>
                <a:t>AdaBoost </a:t>
              </a:r>
              <a:r>
                <a:rPr lang="en-US" altLang="ko-KR" sz="1400" b="1" dirty="0" err="1">
                  <a:solidFill>
                    <a:schemeClr val="tx1">
                      <a:lumMod val="65000"/>
                      <a:lumOff val="35000"/>
                    </a:schemeClr>
                  </a:solidFill>
                </a:rPr>
                <a:t>DecisionTreeClassifier</a:t>
              </a:r>
              <a:endParaRPr lang="ko-KR" altLang="en-US" sz="1400" b="1" dirty="0">
                <a:solidFill>
                  <a:schemeClr val="tx1">
                    <a:lumMod val="65000"/>
                    <a:lumOff val="35000"/>
                  </a:schemeClr>
                </a:solidFill>
              </a:endParaRPr>
            </a:p>
          </p:txBody>
        </p:sp>
      </p:grpSp>
      <p:grpSp>
        <p:nvGrpSpPr>
          <p:cNvPr id="82" name="Group 239">
            <a:extLst>
              <a:ext uri="{FF2B5EF4-FFF2-40B4-BE49-F238E27FC236}">
                <a16:creationId xmlns:a16="http://schemas.microsoft.com/office/drawing/2014/main" id="{DE24192A-969C-4F98-B225-FCDA39DF4FFC}"/>
              </a:ext>
            </a:extLst>
          </p:cNvPr>
          <p:cNvGrpSpPr/>
          <p:nvPr/>
        </p:nvGrpSpPr>
        <p:grpSpPr>
          <a:xfrm>
            <a:off x="4069909" y="2361401"/>
            <a:ext cx="1145154" cy="698154"/>
            <a:chOff x="4139952" y="1998365"/>
            <a:chExt cx="1309549" cy="798381"/>
          </a:xfrm>
        </p:grpSpPr>
        <p:sp>
          <p:nvSpPr>
            <p:cNvPr id="83" name="TextBox 240">
              <a:extLst>
                <a:ext uri="{FF2B5EF4-FFF2-40B4-BE49-F238E27FC236}">
                  <a16:creationId xmlns:a16="http://schemas.microsoft.com/office/drawing/2014/main" id="{3F37D888-0FE0-4D66-9F00-57FD305BA347}"/>
                </a:ext>
              </a:extLst>
            </p:cNvPr>
            <p:cNvSpPr txBox="1"/>
            <p:nvPr/>
          </p:nvSpPr>
          <p:spPr>
            <a:xfrm>
              <a:off x="4159001" y="2216011"/>
              <a:ext cx="1290500" cy="580735"/>
            </a:xfrm>
            <a:prstGeom prst="rect">
              <a:avLst/>
            </a:prstGeom>
            <a:noFill/>
          </p:spPr>
          <p:txBody>
            <a:bodyPr wrap="square" rtlCol="0">
              <a:spAutoFit/>
            </a:bodyPr>
            <a:lstStyle/>
            <a:p>
              <a:r>
                <a:rPr lang="en-US" altLang="ko-KR" sz="900" dirty="0">
                  <a:solidFill>
                    <a:schemeClr val="bg1"/>
                  </a:solidFill>
                </a:rPr>
                <a:t>Suitable algorithm for our 3 classes dataset. </a:t>
              </a:r>
            </a:p>
          </p:txBody>
        </p:sp>
        <p:sp>
          <p:nvSpPr>
            <p:cNvPr id="84" name="TextBox 241">
              <a:extLst>
                <a:ext uri="{FF2B5EF4-FFF2-40B4-BE49-F238E27FC236}">
                  <a16:creationId xmlns:a16="http://schemas.microsoft.com/office/drawing/2014/main" id="{6A5A505B-4715-4468-9D7E-FCBFB298D61B}"/>
                </a:ext>
              </a:extLst>
            </p:cNvPr>
            <p:cNvSpPr txBox="1"/>
            <p:nvPr/>
          </p:nvSpPr>
          <p:spPr>
            <a:xfrm>
              <a:off x="4139952" y="1998365"/>
              <a:ext cx="1296144" cy="263970"/>
            </a:xfrm>
            <a:prstGeom prst="rect">
              <a:avLst/>
            </a:prstGeom>
            <a:noFill/>
          </p:spPr>
          <p:txBody>
            <a:bodyPr wrap="square" lIns="81000" rIns="81000" rtlCol="0">
              <a:spAutoFit/>
            </a:bodyPr>
            <a:lstStyle/>
            <a:p>
              <a:r>
                <a:rPr lang="en-US" altLang="ko-KR" sz="900" b="1" dirty="0">
                  <a:solidFill>
                    <a:schemeClr val="bg1"/>
                  </a:solidFill>
                </a:rPr>
                <a:t>Multiclass</a:t>
              </a:r>
              <a:endParaRPr lang="ko-KR" altLang="en-US" sz="900" b="1" dirty="0">
                <a:solidFill>
                  <a:schemeClr val="bg1"/>
                </a:solidFill>
              </a:endParaRPr>
            </a:p>
          </p:txBody>
        </p:sp>
      </p:grpSp>
      <p:grpSp>
        <p:nvGrpSpPr>
          <p:cNvPr id="85" name="Group 242">
            <a:extLst>
              <a:ext uri="{FF2B5EF4-FFF2-40B4-BE49-F238E27FC236}">
                <a16:creationId xmlns:a16="http://schemas.microsoft.com/office/drawing/2014/main" id="{246D39B4-A764-47CB-A58A-7A017C5ECADA}"/>
              </a:ext>
            </a:extLst>
          </p:cNvPr>
          <p:cNvGrpSpPr/>
          <p:nvPr/>
        </p:nvGrpSpPr>
        <p:grpSpPr>
          <a:xfrm>
            <a:off x="5628581" y="2353075"/>
            <a:ext cx="1145154" cy="698153"/>
            <a:chOff x="4139952" y="1998365"/>
            <a:chExt cx="1309549" cy="798379"/>
          </a:xfrm>
        </p:grpSpPr>
        <p:sp>
          <p:nvSpPr>
            <p:cNvPr id="86" name="TextBox 243">
              <a:extLst>
                <a:ext uri="{FF2B5EF4-FFF2-40B4-BE49-F238E27FC236}">
                  <a16:creationId xmlns:a16="http://schemas.microsoft.com/office/drawing/2014/main" id="{B5649297-0C87-41D5-BB6C-98B4F4AACC7E}"/>
                </a:ext>
              </a:extLst>
            </p:cNvPr>
            <p:cNvSpPr txBox="1"/>
            <p:nvPr/>
          </p:nvSpPr>
          <p:spPr>
            <a:xfrm>
              <a:off x="4159001" y="2216011"/>
              <a:ext cx="1290500" cy="580733"/>
            </a:xfrm>
            <a:prstGeom prst="rect">
              <a:avLst/>
            </a:prstGeom>
            <a:noFill/>
          </p:spPr>
          <p:txBody>
            <a:bodyPr wrap="square" rtlCol="0">
              <a:spAutoFit/>
            </a:bodyPr>
            <a:lstStyle/>
            <a:p>
              <a:r>
                <a:rPr lang="en-US" altLang="ko-KR" sz="900" dirty="0">
                  <a:solidFill>
                    <a:schemeClr val="bg1"/>
                  </a:solidFill>
                </a:rPr>
                <a:t>Converts weak learner to strong learners</a:t>
              </a:r>
            </a:p>
          </p:txBody>
        </p:sp>
        <p:sp>
          <p:nvSpPr>
            <p:cNvPr id="87" name="TextBox 244">
              <a:extLst>
                <a:ext uri="{FF2B5EF4-FFF2-40B4-BE49-F238E27FC236}">
                  <a16:creationId xmlns:a16="http://schemas.microsoft.com/office/drawing/2014/main" id="{A47ACB63-5390-445D-A8CD-9F39A8E00D11}"/>
                </a:ext>
              </a:extLst>
            </p:cNvPr>
            <p:cNvSpPr txBox="1"/>
            <p:nvPr/>
          </p:nvSpPr>
          <p:spPr>
            <a:xfrm>
              <a:off x="4139952" y="1998365"/>
              <a:ext cx="1296144" cy="263970"/>
            </a:xfrm>
            <a:prstGeom prst="rect">
              <a:avLst/>
            </a:prstGeom>
            <a:noFill/>
          </p:spPr>
          <p:txBody>
            <a:bodyPr wrap="square" lIns="81000" rIns="81000" rtlCol="0">
              <a:spAutoFit/>
            </a:bodyPr>
            <a:lstStyle/>
            <a:p>
              <a:r>
                <a:rPr lang="en-US" altLang="ko-KR" sz="900" b="1" dirty="0">
                  <a:solidFill>
                    <a:schemeClr val="bg1"/>
                  </a:solidFill>
                </a:rPr>
                <a:t>Boosting</a:t>
              </a:r>
              <a:endParaRPr lang="ko-KR" altLang="en-US" sz="900" b="1" dirty="0">
                <a:solidFill>
                  <a:schemeClr val="bg1"/>
                </a:solidFill>
              </a:endParaRPr>
            </a:p>
          </p:txBody>
        </p:sp>
      </p:grpSp>
      <p:grpSp>
        <p:nvGrpSpPr>
          <p:cNvPr id="88" name="Group 245">
            <a:extLst>
              <a:ext uri="{FF2B5EF4-FFF2-40B4-BE49-F238E27FC236}">
                <a16:creationId xmlns:a16="http://schemas.microsoft.com/office/drawing/2014/main" id="{2F6B6784-B9AC-4A5D-A415-062C2BD33D04}"/>
              </a:ext>
            </a:extLst>
          </p:cNvPr>
          <p:cNvGrpSpPr/>
          <p:nvPr/>
        </p:nvGrpSpPr>
        <p:grpSpPr>
          <a:xfrm>
            <a:off x="7187252" y="2353073"/>
            <a:ext cx="1145154" cy="698154"/>
            <a:chOff x="4139952" y="1998365"/>
            <a:chExt cx="1309549" cy="798381"/>
          </a:xfrm>
        </p:grpSpPr>
        <p:sp>
          <p:nvSpPr>
            <p:cNvPr id="89" name="TextBox 246">
              <a:extLst>
                <a:ext uri="{FF2B5EF4-FFF2-40B4-BE49-F238E27FC236}">
                  <a16:creationId xmlns:a16="http://schemas.microsoft.com/office/drawing/2014/main" id="{5B5E13AE-3DD2-4F86-9614-8F2BA8BA1123}"/>
                </a:ext>
              </a:extLst>
            </p:cNvPr>
            <p:cNvSpPr txBox="1"/>
            <p:nvPr/>
          </p:nvSpPr>
          <p:spPr>
            <a:xfrm>
              <a:off x="4159001" y="2216011"/>
              <a:ext cx="1290500" cy="580735"/>
            </a:xfrm>
            <a:prstGeom prst="rect">
              <a:avLst/>
            </a:prstGeom>
            <a:noFill/>
          </p:spPr>
          <p:txBody>
            <a:bodyPr wrap="square" rtlCol="0">
              <a:spAutoFit/>
            </a:bodyPr>
            <a:lstStyle/>
            <a:p>
              <a:r>
                <a:rPr lang="en-US" altLang="ko-KR" sz="900" dirty="0">
                  <a:solidFill>
                    <a:schemeClr val="bg1"/>
                  </a:solidFill>
                </a:rPr>
                <a:t>Reach best accuracy using  about 5 iterations.</a:t>
              </a:r>
            </a:p>
          </p:txBody>
        </p:sp>
        <p:sp>
          <p:nvSpPr>
            <p:cNvPr id="90" name="TextBox 247">
              <a:extLst>
                <a:ext uri="{FF2B5EF4-FFF2-40B4-BE49-F238E27FC236}">
                  <a16:creationId xmlns:a16="http://schemas.microsoft.com/office/drawing/2014/main" id="{D68C74A9-5FDE-4629-A9B2-09D285ECB211}"/>
                </a:ext>
              </a:extLst>
            </p:cNvPr>
            <p:cNvSpPr txBox="1"/>
            <p:nvPr/>
          </p:nvSpPr>
          <p:spPr>
            <a:xfrm>
              <a:off x="4139952" y="1998365"/>
              <a:ext cx="1296144" cy="263970"/>
            </a:xfrm>
            <a:prstGeom prst="rect">
              <a:avLst/>
            </a:prstGeom>
            <a:noFill/>
          </p:spPr>
          <p:txBody>
            <a:bodyPr wrap="square" lIns="81000" rIns="81000" rtlCol="0">
              <a:spAutoFit/>
            </a:bodyPr>
            <a:lstStyle/>
            <a:p>
              <a:r>
                <a:rPr lang="en-US" altLang="ko-KR" sz="900" b="1" dirty="0">
                  <a:solidFill>
                    <a:schemeClr val="bg1"/>
                  </a:solidFill>
                </a:rPr>
                <a:t>Performance</a:t>
              </a:r>
              <a:endParaRPr lang="ko-KR" altLang="en-US" sz="900" b="1" dirty="0">
                <a:solidFill>
                  <a:schemeClr val="bg1"/>
                </a:solidFill>
              </a:endParaRPr>
            </a:p>
          </p:txBody>
        </p:sp>
      </p:grpSp>
      <p:cxnSp>
        <p:nvCxnSpPr>
          <p:cNvPr id="91" name="Straight Connector 248">
            <a:extLst>
              <a:ext uri="{FF2B5EF4-FFF2-40B4-BE49-F238E27FC236}">
                <a16:creationId xmlns:a16="http://schemas.microsoft.com/office/drawing/2014/main" id="{0C2337B8-AAA6-45A9-9EF2-2B618DD52F09}"/>
              </a:ext>
            </a:extLst>
          </p:cNvPr>
          <p:cNvCxnSpPr>
            <a:cxnSpLocks/>
          </p:cNvCxnSpPr>
          <p:nvPr/>
        </p:nvCxnSpPr>
        <p:spPr>
          <a:xfrm>
            <a:off x="5421822" y="2470988"/>
            <a:ext cx="0" cy="549753"/>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92" name="Straight Connector 249">
            <a:extLst>
              <a:ext uri="{FF2B5EF4-FFF2-40B4-BE49-F238E27FC236}">
                <a16:creationId xmlns:a16="http://schemas.microsoft.com/office/drawing/2014/main" id="{FF8FFAB3-0FBE-4F47-8CBC-1F4E6468132A}"/>
              </a:ext>
            </a:extLst>
          </p:cNvPr>
          <p:cNvCxnSpPr>
            <a:cxnSpLocks/>
          </p:cNvCxnSpPr>
          <p:nvPr/>
        </p:nvCxnSpPr>
        <p:spPr>
          <a:xfrm>
            <a:off x="6980495" y="2479013"/>
            <a:ext cx="0" cy="549753"/>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93" name="TextBox 250">
            <a:extLst>
              <a:ext uri="{FF2B5EF4-FFF2-40B4-BE49-F238E27FC236}">
                <a16:creationId xmlns:a16="http://schemas.microsoft.com/office/drawing/2014/main" id="{73A5BF38-EA7F-4CF8-B43C-F8BDC1F33548}"/>
              </a:ext>
            </a:extLst>
          </p:cNvPr>
          <p:cNvSpPr txBox="1"/>
          <p:nvPr/>
        </p:nvSpPr>
        <p:spPr>
          <a:xfrm>
            <a:off x="724342" y="2449362"/>
            <a:ext cx="857873" cy="507831"/>
          </a:xfrm>
          <a:prstGeom prst="rect">
            <a:avLst/>
          </a:prstGeom>
          <a:noFill/>
        </p:spPr>
        <p:txBody>
          <a:bodyPr wrap="square" lIns="81000" rIns="81000" rtlCol="0">
            <a:spAutoFit/>
          </a:bodyPr>
          <a:lstStyle/>
          <a:p>
            <a:r>
              <a:rPr lang="en-US" altLang="ko-KR" sz="2700" b="1" dirty="0">
                <a:solidFill>
                  <a:schemeClr val="bg1"/>
                </a:solidFill>
              </a:rPr>
              <a:t>01</a:t>
            </a:r>
            <a:endParaRPr lang="ko-KR" altLang="en-US" sz="2700" b="1" dirty="0">
              <a:solidFill>
                <a:schemeClr val="bg1"/>
              </a:solidFill>
            </a:endParaRPr>
          </a:p>
        </p:txBody>
      </p:sp>
      <p:sp>
        <p:nvSpPr>
          <p:cNvPr id="94" name="Rectangle 251">
            <a:extLst>
              <a:ext uri="{FF2B5EF4-FFF2-40B4-BE49-F238E27FC236}">
                <a16:creationId xmlns:a16="http://schemas.microsoft.com/office/drawing/2014/main" id="{D68D8CE8-62A6-4CC6-82AE-00253123A67E}"/>
              </a:ext>
            </a:extLst>
          </p:cNvPr>
          <p:cNvSpPr/>
          <p:nvPr/>
        </p:nvSpPr>
        <p:spPr>
          <a:xfrm>
            <a:off x="896590" y="3426259"/>
            <a:ext cx="1651821" cy="802159"/>
          </a:xfrm>
          <a:prstGeom prst="rect">
            <a:avLst/>
          </a:prstGeom>
          <a:gradFill>
            <a:gsLst>
              <a:gs pos="0">
                <a:schemeClr val="accent2">
                  <a:lumMod val="84000"/>
                </a:schemeClr>
              </a:gs>
              <a:gs pos="100000">
                <a:schemeClr val="accent2">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sp>
        <p:nvSpPr>
          <p:cNvPr id="95" name="Rounded Rectangle 31">
            <a:extLst>
              <a:ext uri="{FF2B5EF4-FFF2-40B4-BE49-F238E27FC236}">
                <a16:creationId xmlns:a16="http://schemas.microsoft.com/office/drawing/2014/main" id="{8FFC5D1C-9434-4F52-AD52-94F9F9C2BC30}"/>
              </a:ext>
            </a:extLst>
          </p:cNvPr>
          <p:cNvSpPr/>
          <p:nvPr/>
        </p:nvSpPr>
        <p:spPr>
          <a:xfrm>
            <a:off x="1163106" y="3389177"/>
            <a:ext cx="7263481" cy="881559"/>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sp>
        <p:nvSpPr>
          <p:cNvPr id="96" name="Isosceles Triangle 3">
            <a:extLst>
              <a:ext uri="{FF2B5EF4-FFF2-40B4-BE49-F238E27FC236}">
                <a16:creationId xmlns:a16="http://schemas.microsoft.com/office/drawing/2014/main" id="{0F14212A-6742-4059-B7B8-E5A91F6E2C40}"/>
              </a:ext>
            </a:extLst>
          </p:cNvPr>
          <p:cNvSpPr/>
          <p:nvPr/>
        </p:nvSpPr>
        <p:spPr>
          <a:xfrm rot="5400000">
            <a:off x="735205" y="3398739"/>
            <a:ext cx="802832" cy="857872"/>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sp>
        <p:nvSpPr>
          <p:cNvPr id="97" name="Rounded Rectangle 9">
            <a:extLst>
              <a:ext uri="{FF2B5EF4-FFF2-40B4-BE49-F238E27FC236}">
                <a16:creationId xmlns:a16="http://schemas.microsoft.com/office/drawing/2014/main" id="{D817046A-4614-4ECE-B4A5-0E50EEEADB99}"/>
              </a:ext>
            </a:extLst>
          </p:cNvPr>
          <p:cNvSpPr/>
          <p:nvPr/>
        </p:nvSpPr>
        <p:spPr>
          <a:xfrm>
            <a:off x="3769801" y="3384190"/>
            <a:ext cx="4656785" cy="886547"/>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grpSp>
        <p:nvGrpSpPr>
          <p:cNvPr id="98" name="그룹 5">
            <a:extLst>
              <a:ext uri="{FF2B5EF4-FFF2-40B4-BE49-F238E27FC236}">
                <a16:creationId xmlns:a16="http://schemas.microsoft.com/office/drawing/2014/main" id="{58C3F79A-FDE1-4647-B7CB-EA9F8099DAF6}"/>
              </a:ext>
            </a:extLst>
          </p:cNvPr>
          <p:cNvGrpSpPr/>
          <p:nvPr/>
        </p:nvGrpSpPr>
        <p:grpSpPr>
          <a:xfrm>
            <a:off x="1691657" y="3576822"/>
            <a:ext cx="1921069" cy="523220"/>
            <a:chOff x="2109621" y="3582134"/>
            <a:chExt cx="2561425" cy="697626"/>
          </a:xfrm>
        </p:grpSpPr>
        <p:sp>
          <p:nvSpPr>
            <p:cNvPr id="99" name="TextBox 256">
              <a:extLst>
                <a:ext uri="{FF2B5EF4-FFF2-40B4-BE49-F238E27FC236}">
                  <a16:creationId xmlns:a16="http://schemas.microsoft.com/office/drawing/2014/main" id="{3C868050-48D8-4E6E-92D9-699166683ECE}"/>
                </a:ext>
              </a:extLst>
            </p:cNvPr>
            <p:cNvSpPr txBox="1"/>
            <p:nvPr/>
          </p:nvSpPr>
          <p:spPr>
            <a:xfrm>
              <a:off x="2131832" y="3888315"/>
              <a:ext cx="2539214" cy="307776"/>
            </a:xfrm>
            <a:prstGeom prst="rect">
              <a:avLst/>
            </a:prstGeom>
            <a:noFill/>
          </p:spPr>
          <p:txBody>
            <a:bodyPr wrap="square" rtlCol="0" anchor="ctr">
              <a:spAutoFit/>
            </a:bodyPr>
            <a:lstStyle/>
            <a:p>
              <a:endParaRPr lang="en-US" altLang="ko-KR" sz="900" dirty="0">
                <a:solidFill>
                  <a:schemeClr val="tx1">
                    <a:lumMod val="75000"/>
                    <a:lumOff val="25000"/>
                  </a:schemeClr>
                </a:solidFill>
              </a:endParaRPr>
            </a:p>
          </p:txBody>
        </p:sp>
        <p:sp>
          <p:nvSpPr>
            <p:cNvPr id="100" name="TextBox 257">
              <a:extLst>
                <a:ext uri="{FF2B5EF4-FFF2-40B4-BE49-F238E27FC236}">
                  <a16:creationId xmlns:a16="http://schemas.microsoft.com/office/drawing/2014/main" id="{DCED573D-3730-4108-AE7F-AC2AB4F0497B}"/>
                </a:ext>
              </a:extLst>
            </p:cNvPr>
            <p:cNvSpPr txBox="1"/>
            <p:nvPr/>
          </p:nvSpPr>
          <p:spPr>
            <a:xfrm>
              <a:off x="2109621" y="3582134"/>
              <a:ext cx="2550318" cy="697626"/>
            </a:xfrm>
            <a:prstGeom prst="rect">
              <a:avLst/>
            </a:prstGeom>
            <a:noFill/>
          </p:spPr>
          <p:txBody>
            <a:bodyPr wrap="square" lIns="81000" rIns="81000" rtlCol="0" anchor="ctr">
              <a:spAutoFit/>
            </a:bodyPr>
            <a:lstStyle/>
            <a:p>
              <a:r>
                <a:rPr lang="en-US" altLang="ko-KR" sz="1400" b="1" dirty="0">
                  <a:solidFill>
                    <a:schemeClr val="tx1">
                      <a:lumMod val="65000"/>
                      <a:lumOff val="35000"/>
                    </a:schemeClr>
                  </a:solidFill>
                </a:rPr>
                <a:t>AdaBoost </a:t>
              </a:r>
              <a:r>
                <a:rPr lang="en-US" altLang="ko-KR" sz="1400" b="1" dirty="0" err="1">
                  <a:solidFill>
                    <a:schemeClr val="tx1">
                      <a:lumMod val="65000"/>
                      <a:lumOff val="35000"/>
                    </a:schemeClr>
                  </a:solidFill>
                </a:rPr>
                <a:t>SVMClassifier</a:t>
              </a:r>
              <a:endParaRPr lang="ko-KR" altLang="en-US" sz="1400" b="1" dirty="0">
                <a:solidFill>
                  <a:schemeClr val="tx1">
                    <a:lumMod val="65000"/>
                    <a:lumOff val="35000"/>
                  </a:schemeClr>
                </a:solidFill>
              </a:endParaRPr>
            </a:p>
          </p:txBody>
        </p:sp>
      </p:grpSp>
      <p:grpSp>
        <p:nvGrpSpPr>
          <p:cNvPr id="104" name="Group 261">
            <a:extLst>
              <a:ext uri="{FF2B5EF4-FFF2-40B4-BE49-F238E27FC236}">
                <a16:creationId xmlns:a16="http://schemas.microsoft.com/office/drawing/2014/main" id="{4FDD6301-9109-4B34-B391-2769D5679A02}"/>
              </a:ext>
            </a:extLst>
          </p:cNvPr>
          <p:cNvGrpSpPr/>
          <p:nvPr/>
        </p:nvGrpSpPr>
        <p:grpSpPr>
          <a:xfrm>
            <a:off x="4648346" y="3575626"/>
            <a:ext cx="1145154" cy="559657"/>
            <a:chOff x="3018997" y="2139569"/>
            <a:chExt cx="1309549" cy="640000"/>
          </a:xfrm>
        </p:grpSpPr>
        <p:sp>
          <p:nvSpPr>
            <p:cNvPr id="105" name="TextBox 262">
              <a:extLst>
                <a:ext uri="{FF2B5EF4-FFF2-40B4-BE49-F238E27FC236}">
                  <a16:creationId xmlns:a16="http://schemas.microsoft.com/office/drawing/2014/main" id="{BE2AE2DE-1C40-4261-8917-389A82BCDCA9}"/>
                </a:ext>
              </a:extLst>
            </p:cNvPr>
            <p:cNvSpPr txBox="1"/>
            <p:nvPr/>
          </p:nvSpPr>
          <p:spPr>
            <a:xfrm>
              <a:off x="3038046" y="2357216"/>
              <a:ext cx="1290500" cy="422353"/>
            </a:xfrm>
            <a:prstGeom prst="rect">
              <a:avLst/>
            </a:prstGeom>
            <a:noFill/>
          </p:spPr>
          <p:txBody>
            <a:bodyPr wrap="square" rtlCol="0">
              <a:spAutoFit/>
            </a:bodyPr>
            <a:lstStyle/>
            <a:p>
              <a:r>
                <a:rPr lang="en-US" altLang="ko-KR" sz="900" dirty="0">
                  <a:solidFill>
                    <a:schemeClr val="bg1"/>
                  </a:solidFill>
                </a:rPr>
                <a:t>Simplest kernel function</a:t>
              </a:r>
            </a:p>
          </p:txBody>
        </p:sp>
        <p:sp>
          <p:nvSpPr>
            <p:cNvPr id="106" name="TextBox 263">
              <a:extLst>
                <a:ext uri="{FF2B5EF4-FFF2-40B4-BE49-F238E27FC236}">
                  <a16:creationId xmlns:a16="http://schemas.microsoft.com/office/drawing/2014/main" id="{BED84D5E-9127-485E-8DAA-17CE8CDC3656}"/>
                </a:ext>
              </a:extLst>
            </p:cNvPr>
            <p:cNvSpPr txBox="1"/>
            <p:nvPr/>
          </p:nvSpPr>
          <p:spPr>
            <a:xfrm>
              <a:off x="3018997" y="2139569"/>
              <a:ext cx="1296145" cy="263970"/>
            </a:xfrm>
            <a:prstGeom prst="rect">
              <a:avLst/>
            </a:prstGeom>
            <a:noFill/>
          </p:spPr>
          <p:txBody>
            <a:bodyPr wrap="square" lIns="81000" rIns="81000" rtlCol="0">
              <a:spAutoFit/>
            </a:bodyPr>
            <a:lstStyle/>
            <a:p>
              <a:r>
                <a:rPr lang="en-US" altLang="ko-KR" sz="900" b="1" dirty="0">
                  <a:solidFill>
                    <a:schemeClr val="bg1"/>
                  </a:solidFill>
                </a:rPr>
                <a:t>Linear Kernel</a:t>
              </a:r>
              <a:endParaRPr lang="ko-KR" altLang="en-US" sz="900" b="1" dirty="0">
                <a:solidFill>
                  <a:schemeClr val="bg1"/>
                </a:solidFill>
              </a:endParaRPr>
            </a:p>
          </p:txBody>
        </p:sp>
      </p:grpSp>
      <p:grpSp>
        <p:nvGrpSpPr>
          <p:cNvPr id="107" name="Group 264">
            <a:extLst>
              <a:ext uri="{FF2B5EF4-FFF2-40B4-BE49-F238E27FC236}">
                <a16:creationId xmlns:a16="http://schemas.microsoft.com/office/drawing/2014/main" id="{F48ABC56-5FA3-494D-848B-0B9CBDEAC65A}"/>
              </a:ext>
            </a:extLst>
          </p:cNvPr>
          <p:cNvGrpSpPr/>
          <p:nvPr/>
        </p:nvGrpSpPr>
        <p:grpSpPr>
          <a:xfrm>
            <a:off x="6827482" y="3567895"/>
            <a:ext cx="1145153" cy="559656"/>
            <a:chOff x="3728535" y="2130733"/>
            <a:chExt cx="1309548" cy="640000"/>
          </a:xfrm>
        </p:grpSpPr>
        <p:sp>
          <p:nvSpPr>
            <p:cNvPr id="108" name="TextBox 265">
              <a:extLst>
                <a:ext uri="{FF2B5EF4-FFF2-40B4-BE49-F238E27FC236}">
                  <a16:creationId xmlns:a16="http://schemas.microsoft.com/office/drawing/2014/main" id="{CF050624-CD78-4236-9CCA-40DE3007A122}"/>
                </a:ext>
              </a:extLst>
            </p:cNvPr>
            <p:cNvSpPr txBox="1"/>
            <p:nvPr/>
          </p:nvSpPr>
          <p:spPr>
            <a:xfrm>
              <a:off x="3747583" y="2348380"/>
              <a:ext cx="1290500" cy="422353"/>
            </a:xfrm>
            <a:prstGeom prst="rect">
              <a:avLst/>
            </a:prstGeom>
            <a:noFill/>
          </p:spPr>
          <p:txBody>
            <a:bodyPr wrap="square" rtlCol="0">
              <a:spAutoFit/>
            </a:bodyPr>
            <a:lstStyle/>
            <a:p>
              <a:r>
                <a:rPr lang="en-US" altLang="ko-KR" sz="900" dirty="0">
                  <a:solidFill>
                    <a:schemeClr val="bg1"/>
                  </a:solidFill>
                </a:rPr>
                <a:t>Reach </a:t>
              </a:r>
              <a:r>
                <a:rPr lang="en-US" altLang="ko-KR" sz="900" dirty="0">
                  <a:solidFill>
                    <a:srgbClr val="FF0000"/>
                  </a:solidFill>
                </a:rPr>
                <a:t>100%</a:t>
              </a:r>
              <a:r>
                <a:rPr lang="en-US" altLang="ko-KR" sz="900" dirty="0">
                  <a:solidFill>
                    <a:schemeClr val="bg1"/>
                  </a:solidFill>
                </a:rPr>
                <a:t> at iteration 2.</a:t>
              </a:r>
            </a:p>
          </p:txBody>
        </p:sp>
        <p:sp>
          <p:nvSpPr>
            <p:cNvPr id="109" name="TextBox 266">
              <a:extLst>
                <a:ext uri="{FF2B5EF4-FFF2-40B4-BE49-F238E27FC236}">
                  <a16:creationId xmlns:a16="http://schemas.microsoft.com/office/drawing/2014/main" id="{11CAC468-1B81-4835-A92D-2354A7A4B28C}"/>
                </a:ext>
              </a:extLst>
            </p:cNvPr>
            <p:cNvSpPr txBox="1"/>
            <p:nvPr/>
          </p:nvSpPr>
          <p:spPr>
            <a:xfrm>
              <a:off x="3728535" y="2130733"/>
              <a:ext cx="1296143" cy="263970"/>
            </a:xfrm>
            <a:prstGeom prst="rect">
              <a:avLst/>
            </a:prstGeom>
            <a:noFill/>
          </p:spPr>
          <p:txBody>
            <a:bodyPr wrap="square" lIns="81000" rIns="81000" rtlCol="0">
              <a:spAutoFit/>
            </a:bodyPr>
            <a:lstStyle/>
            <a:p>
              <a:r>
                <a:rPr lang="en-US" altLang="ko-KR" sz="900" b="1" dirty="0">
                  <a:solidFill>
                    <a:schemeClr val="bg1"/>
                  </a:solidFill>
                </a:rPr>
                <a:t>Performance</a:t>
              </a:r>
              <a:endParaRPr lang="ko-KR" altLang="en-US" sz="900" b="1" dirty="0">
                <a:solidFill>
                  <a:schemeClr val="bg1"/>
                </a:solidFill>
              </a:endParaRPr>
            </a:p>
          </p:txBody>
        </p:sp>
      </p:grpSp>
      <p:cxnSp>
        <p:nvCxnSpPr>
          <p:cNvPr id="111" name="Straight Connector 268">
            <a:extLst>
              <a:ext uri="{FF2B5EF4-FFF2-40B4-BE49-F238E27FC236}">
                <a16:creationId xmlns:a16="http://schemas.microsoft.com/office/drawing/2014/main" id="{177E341F-D4A3-4502-BDEF-7ABC55F3ACC5}"/>
              </a:ext>
            </a:extLst>
          </p:cNvPr>
          <p:cNvCxnSpPr>
            <a:cxnSpLocks/>
          </p:cNvCxnSpPr>
          <p:nvPr/>
        </p:nvCxnSpPr>
        <p:spPr>
          <a:xfrm>
            <a:off x="6250920" y="3576822"/>
            <a:ext cx="0" cy="549753"/>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12" name="TextBox 269">
            <a:extLst>
              <a:ext uri="{FF2B5EF4-FFF2-40B4-BE49-F238E27FC236}">
                <a16:creationId xmlns:a16="http://schemas.microsoft.com/office/drawing/2014/main" id="{D90862A3-62F2-435E-89BC-F9DE746F9482}"/>
              </a:ext>
            </a:extLst>
          </p:cNvPr>
          <p:cNvSpPr txBox="1"/>
          <p:nvPr/>
        </p:nvSpPr>
        <p:spPr>
          <a:xfrm>
            <a:off x="724342" y="3548432"/>
            <a:ext cx="857873" cy="507831"/>
          </a:xfrm>
          <a:prstGeom prst="rect">
            <a:avLst/>
          </a:prstGeom>
          <a:noFill/>
        </p:spPr>
        <p:txBody>
          <a:bodyPr wrap="square" lIns="81000" rIns="81000" rtlCol="0">
            <a:spAutoFit/>
          </a:bodyPr>
          <a:lstStyle/>
          <a:p>
            <a:r>
              <a:rPr lang="en-US" altLang="ko-KR" sz="2700" b="1" dirty="0">
                <a:solidFill>
                  <a:schemeClr val="bg1"/>
                </a:solidFill>
              </a:rPr>
              <a:t>02</a:t>
            </a:r>
            <a:endParaRPr lang="ko-KR" altLang="en-US" sz="2700" b="1" dirty="0">
              <a:solidFill>
                <a:schemeClr val="bg1"/>
              </a:solidFill>
            </a:endParaRPr>
          </a:p>
        </p:txBody>
      </p:sp>
      <p:sp>
        <p:nvSpPr>
          <p:cNvPr id="113" name="Rectangle 270">
            <a:extLst>
              <a:ext uri="{FF2B5EF4-FFF2-40B4-BE49-F238E27FC236}">
                <a16:creationId xmlns:a16="http://schemas.microsoft.com/office/drawing/2014/main" id="{AD5A4C36-FF9C-4B6F-9955-898C082BDEBC}"/>
              </a:ext>
            </a:extLst>
          </p:cNvPr>
          <p:cNvSpPr/>
          <p:nvPr/>
        </p:nvSpPr>
        <p:spPr>
          <a:xfrm>
            <a:off x="896590" y="4525329"/>
            <a:ext cx="1651821" cy="802159"/>
          </a:xfrm>
          <a:prstGeom prst="rect">
            <a:avLst/>
          </a:prstGeom>
          <a:gradFill>
            <a:gsLst>
              <a:gs pos="0">
                <a:schemeClr val="accent3">
                  <a:lumMod val="83000"/>
                </a:schemeClr>
              </a:gs>
              <a:gs pos="100000">
                <a:schemeClr val="accent3">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sp>
        <p:nvSpPr>
          <p:cNvPr id="114" name="Rounded Rectangle 50">
            <a:extLst>
              <a:ext uri="{FF2B5EF4-FFF2-40B4-BE49-F238E27FC236}">
                <a16:creationId xmlns:a16="http://schemas.microsoft.com/office/drawing/2014/main" id="{1FDB98AC-D643-4063-89B6-35A0473F789B}"/>
              </a:ext>
            </a:extLst>
          </p:cNvPr>
          <p:cNvSpPr/>
          <p:nvPr/>
        </p:nvSpPr>
        <p:spPr>
          <a:xfrm>
            <a:off x="1163106" y="4488248"/>
            <a:ext cx="7263481" cy="881559"/>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sp>
        <p:nvSpPr>
          <p:cNvPr id="115" name="Isosceles Triangle 3">
            <a:extLst>
              <a:ext uri="{FF2B5EF4-FFF2-40B4-BE49-F238E27FC236}">
                <a16:creationId xmlns:a16="http://schemas.microsoft.com/office/drawing/2014/main" id="{28B2F4CB-5427-4388-8A5D-C03015DEB9FE}"/>
              </a:ext>
            </a:extLst>
          </p:cNvPr>
          <p:cNvSpPr/>
          <p:nvPr/>
        </p:nvSpPr>
        <p:spPr>
          <a:xfrm rot="5400000">
            <a:off x="735205" y="4497810"/>
            <a:ext cx="802832" cy="857872"/>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sp>
        <p:nvSpPr>
          <p:cNvPr id="116" name="Rounded Rectangle 9">
            <a:extLst>
              <a:ext uri="{FF2B5EF4-FFF2-40B4-BE49-F238E27FC236}">
                <a16:creationId xmlns:a16="http://schemas.microsoft.com/office/drawing/2014/main" id="{B3CF1DFE-9A0D-42B9-BD52-8C28D33CB3C3}"/>
              </a:ext>
            </a:extLst>
          </p:cNvPr>
          <p:cNvSpPr/>
          <p:nvPr/>
        </p:nvSpPr>
        <p:spPr>
          <a:xfrm>
            <a:off x="3769801" y="4483260"/>
            <a:ext cx="4656785" cy="886547"/>
          </a:xfrm>
          <a:custGeom>
            <a:avLst/>
            <a:gdLst/>
            <a:ahLst/>
            <a:cxnLst/>
            <a:rect l="l" t="t" r="r" b="b"/>
            <a:pathLst>
              <a:path w="5264968" h="1008113">
                <a:moveTo>
                  <a:pt x="0" y="0"/>
                </a:moveTo>
                <a:lnTo>
                  <a:pt x="5211246" y="0"/>
                </a:lnTo>
                <a:cubicBezTo>
                  <a:pt x="5240916" y="0"/>
                  <a:pt x="5264968" y="24052"/>
                  <a:pt x="5264968" y="53722"/>
                </a:cubicBezTo>
                <a:lnTo>
                  <a:pt x="5264968" y="954391"/>
                </a:lnTo>
                <a:cubicBezTo>
                  <a:pt x="5264968" y="984061"/>
                  <a:pt x="5240916" y="1008113"/>
                  <a:pt x="5211246" y="1008113"/>
                </a:cubicBezTo>
                <a:lnTo>
                  <a:pt x="0" y="1008113"/>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a:p>
        </p:txBody>
      </p:sp>
      <p:grpSp>
        <p:nvGrpSpPr>
          <p:cNvPr id="117" name="그룹 8">
            <a:extLst>
              <a:ext uri="{FF2B5EF4-FFF2-40B4-BE49-F238E27FC236}">
                <a16:creationId xmlns:a16="http://schemas.microsoft.com/office/drawing/2014/main" id="{8A0412E5-3C07-4F8C-8B96-5124E315F71D}"/>
              </a:ext>
            </a:extLst>
          </p:cNvPr>
          <p:cNvGrpSpPr/>
          <p:nvPr/>
        </p:nvGrpSpPr>
        <p:grpSpPr>
          <a:xfrm>
            <a:off x="1691657" y="4784072"/>
            <a:ext cx="1921069" cy="352288"/>
            <a:chOff x="2109621" y="5191801"/>
            <a:chExt cx="2561425" cy="469717"/>
          </a:xfrm>
        </p:grpSpPr>
        <p:sp>
          <p:nvSpPr>
            <p:cNvPr id="118" name="TextBox 275">
              <a:extLst>
                <a:ext uri="{FF2B5EF4-FFF2-40B4-BE49-F238E27FC236}">
                  <a16:creationId xmlns:a16="http://schemas.microsoft.com/office/drawing/2014/main" id="{6F83EE66-211C-42D3-A1BD-68C35F4C3BDD}"/>
                </a:ext>
              </a:extLst>
            </p:cNvPr>
            <p:cNvSpPr txBox="1"/>
            <p:nvPr/>
          </p:nvSpPr>
          <p:spPr>
            <a:xfrm>
              <a:off x="2131832" y="5353742"/>
              <a:ext cx="2539214" cy="307776"/>
            </a:xfrm>
            <a:prstGeom prst="rect">
              <a:avLst/>
            </a:prstGeom>
            <a:noFill/>
          </p:spPr>
          <p:txBody>
            <a:bodyPr wrap="square" rtlCol="0" anchor="ctr">
              <a:spAutoFit/>
            </a:bodyPr>
            <a:lstStyle/>
            <a:p>
              <a:endParaRPr lang="en-US" altLang="ko-KR" sz="900" dirty="0">
                <a:solidFill>
                  <a:schemeClr val="tx1">
                    <a:lumMod val="75000"/>
                    <a:lumOff val="25000"/>
                  </a:schemeClr>
                </a:solidFill>
              </a:endParaRPr>
            </a:p>
          </p:txBody>
        </p:sp>
        <p:sp>
          <p:nvSpPr>
            <p:cNvPr id="119" name="TextBox 276">
              <a:extLst>
                <a:ext uri="{FF2B5EF4-FFF2-40B4-BE49-F238E27FC236}">
                  <a16:creationId xmlns:a16="http://schemas.microsoft.com/office/drawing/2014/main" id="{B3014B4B-D3CA-49BE-B6D2-FADC70A638F2}"/>
                </a:ext>
              </a:extLst>
            </p:cNvPr>
            <p:cNvSpPr txBox="1"/>
            <p:nvPr/>
          </p:nvSpPr>
          <p:spPr>
            <a:xfrm>
              <a:off x="2109621" y="5191801"/>
              <a:ext cx="2550318" cy="410369"/>
            </a:xfrm>
            <a:prstGeom prst="rect">
              <a:avLst/>
            </a:prstGeom>
            <a:noFill/>
          </p:spPr>
          <p:txBody>
            <a:bodyPr wrap="square" lIns="81000" rIns="81000" rtlCol="0" anchor="ctr">
              <a:spAutoFit/>
            </a:bodyPr>
            <a:lstStyle/>
            <a:p>
              <a:r>
                <a:rPr lang="en-US" altLang="ko-KR" sz="1400" b="1" dirty="0">
                  <a:solidFill>
                    <a:schemeClr val="tx1">
                      <a:lumMod val="65000"/>
                      <a:lumOff val="35000"/>
                    </a:schemeClr>
                  </a:solidFill>
                </a:rPr>
                <a:t>Multiclass SVM</a:t>
              </a:r>
              <a:endParaRPr lang="ko-KR" altLang="en-US" sz="1400" b="1" dirty="0">
                <a:solidFill>
                  <a:schemeClr val="tx1">
                    <a:lumMod val="65000"/>
                    <a:lumOff val="35000"/>
                  </a:schemeClr>
                </a:solidFill>
              </a:endParaRPr>
            </a:p>
          </p:txBody>
        </p:sp>
      </p:grpSp>
      <p:grpSp>
        <p:nvGrpSpPr>
          <p:cNvPr id="120" name="Group 277">
            <a:extLst>
              <a:ext uri="{FF2B5EF4-FFF2-40B4-BE49-F238E27FC236}">
                <a16:creationId xmlns:a16="http://schemas.microsoft.com/office/drawing/2014/main" id="{565241A9-D783-40C8-BC95-E1B106265BDF}"/>
              </a:ext>
            </a:extLst>
          </p:cNvPr>
          <p:cNvGrpSpPr/>
          <p:nvPr/>
        </p:nvGrpSpPr>
        <p:grpSpPr>
          <a:xfrm>
            <a:off x="4069909" y="4559542"/>
            <a:ext cx="1145154" cy="421155"/>
            <a:chOff x="4139952" y="1998365"/>
            <a:chExt cx="1309549" cy="481616"/>
          </a:xfrm>
        </p:grpSpPr>
        <p:sp>
          <p:nvSpPr>
            <p:cNvPr id="121" name="TextBox 278">
              <a:extLst>
                <a:ext uri="{FF2B5EF4-FFF2-40B4-BE49-F238E27FC236}">
                  <a16:creationId xmlns:a16="http://schemas.microsoft.com/office/drawing/2014/main" id="{6DB643C7-9191-4F12-834E-AA186A1761E5}"/>
                </a:ext>
              </a:extLst>
            </p:cNvPr>
            <p:cNvSpPr txBox="1"/>
            <p:nvPr/>
          </p:nvSpPr>
          <p:spPr>
            <a:xfrm>
              <a:off x="4159001" y="2216011"/>
              <a:ext cx="1290500" cy="263970"/>
            </a:xfrm>
            <a:prstGeom prst="rect">
              <a:avLst/>
            </a:prstGeom>
            <a:noFill/>
          </p:spPr>
          <p:txBody>
            <a:bodyPr wrap="square" rtlCol="0">
              <a:spAutoFit/>
            </a:bodyPr>
            <a:lstStyle/>
            <a:p>
              <a:r>
                <a:rPr lang="en-US" altLang="ko-KR" sz="900" dirty="0">
                  <a:solidFill>
                    <a:schemeClr val="bg1"/>
                  </a:solidFill>
                </a:rPr>
                <a:t>Fits our dataset</a:t>
              </a:r>
            </a:p>
          </p:txBody>
        </p:sp>
        <p:sp>
          <p:nvSpPr>
            <p:cNvPr id="122" name="TextBox 279">
              <a:extLst>
                <a:ext uri="{FF2B5EF4-FFF2-40B4-BE49-F238E27FC236}">
                  <a16:creationId xmlns:a16="http://schemas.microsoft.com/office/drawing/2014/main" id="{AC417D9C-019D-4441-93D8-3407E1D16A6C}"/>
                </a:ext>
              </a:extLst>
            </p:cNvPr>
            <p:cNvSpPr txBox="1"/>
            <p:nvPr/>
          </p:nvSpPr>
          <p:spPr>
            <a:xfrm>
              <a:off x="4139952" y="1998365"/>
              <a:ext cx="1296144" cy="263970"/>
            </a:xfrm>
            <a:prstGeom prst="rect">
              <a:avLst/>
            </a:prstGeom>
            <a:noFill/>
          </p:spPr>
          <p:txBody>
            <a:bodyPr wrap="square" lIns="81000" rIns="81000" rtlCol="0">
              <a:spAutoFit/>
            </a:bodyPr>
            <a:lstStyle/>
            <a:p>
              <a:r>
                <a:rPr lang="en-US" altLang="ko-KR" sz="900" b="1" dirty="0">
                  <a:solidFill>
                    <a:schemeClr val="bg1"/>
                  </a:solidFill>
                </a:rPr>
                <a:t>SVM</a:t>
              </a:r>
              <a:endParaRPr lang="ko-KR" altLang="en-US" sz="900" b="1" dirty="0">
                <a:solidFill>
                  <a:schemeClr val="bg1"/>
                </a:solidFill>
              </a:endParaRPr>
            </a:p>
          </p:txBody>
        </p:sp>
      </p:grpSp>
      <p:grpSp>
        <p:nvGrpSpPr>
          <p:cNvPr id="123" name="Group 280">
            <a:extLst>
              <a:ext uri="{FF2B5EF4-FFF2-40B4-BE49-F238E27FC236}">
                <a16:creationId xmlns:a16="http://schemas.microsoft.com/office/drawing/2014/main" id="{B10873FD-AB07-4FD4-AACF-62EF70AA26EC}"/>
              </a:ext>
            </a:extLst>
          </p:cNvPr>
          <p:cNvGrpSpPr/>
          <p:nvPr/>
        </p:nvGrpSpPr>
        <p:grpSpPr>
          <a:xfrm>
            <a:off x="5628580" y="4551216"/>
            <a:ext cx="1215555" cy="836655"/>
            <a:chOff x="4139952" y="1998365"/>
            <a:chExt cx="1390057" cy="956764"/>
          </a:xfrm>
        </p:grpSpPr>
        <p:sp>
          <p:nvSpPr>
            <p:cNvPr id="124" name="TextBox 281">
              <a:extLst>
                <a:ext uri="{FF2B5EF4-FFF2-40B4-BE49-F238E27FC236}">
                  <a16:creationId xmlns:a16="http://schemas.microsoft.com/office/drawing/2014/main" id="{2B3A4B01-7B51-43EA-ACB6-09A02C865854}"/>
                </a:ext>
              </a:extLst>
            </p:cNvPr>
            <p:cNvSpPr txBox="1"/>
            <p:nvPr/>
          </p:nvSpPr>
          <p:spPr>
            <a:xfrm>
              <a:off x="4159000" y="2216012"/>
              <a:ext cx="1371009" cy="739117"/>
            </a:xfrm>
            <a:prstGeom prst="rect">
              <a:avLst/>
            </a:prstGeom>
            <a:noFill/>
          </p:spPr>
          <p:txBody>
            <a:bodyPr wrap="square" rtlCol="0">
              <a:spAutoFit/>
            </a:bodyPr>
            <a:lstStyle/>
            <a:p>
              <a:r>
                <a:rPr lang="en-US" altLang="ko-KR" sz="900" dirty="0">
                  <a:solidFill>
                    <a:schemeClr val="bg1"/>
                  </a:solidFill>
                </a:rPr>
                <a:t>Setting Penalty parameter C as 50 will get 100% accuracy</a:t>
              </a:r>
            </a:p>
          </p:txBody>
        </p:sp>
        <p:sp>
          <p:nvSpPr>
            <p:cNvPr id="125" name="TextBox 282">
              <a:extLst>
                <a:ext uri="{FF2B5EF4-FFF2-40B4-BE49-F238E27FC236}">
                  <a16:creationId xmlns:a16="http://schemas.microsoft.com/office/drawing/2014/main" id="{77982F68-28B1-409C-A3C7-067F2B90B6F1}"/>
                </a:ext>
              </a:extLst>
            </p:cNvPr>
            <p:cNvSpPr txBox="1"/>
            <p:nvPr/>
          </p:nvSpPr>
          <p:spPr>
            <a:xfrm>
              <a:off x="4139952" y="1998365"/>
              <a:ext cx="1296144" cy="263970"/>
            </a:xfrm>
            <a:prstGeom prst="rect">
              <a:avLst/>
            </a:prstGeom>
            <a:noFill/>
          </p:spPr>
          <p:txBody>
            <a:bodyPr wrap="square" lIns="81000" rIns="81000" rtlCol="0">
              <a:spAutoFit/>
            </a:bodyPr>
            <a:lstStyle/>
            <a:p>
              <a:r>
                <a:rPr lang="en-US" altLang="ko-KR" sz="900" b="1" dirty="0">
                  <a:solidFill>
                    <a:schemeClr val="bg1"/>
                  </a:solidFill>
                </a:rPr>
                <a:t>Performance</a:t>
              </a:r>
              <a:endParaRPr lang="ko-KR" altLang="en-US" sz="900" b="1" dirty="0">
                <a:solidFill>
                  <a:schemeClr val="bg1"/>
                </a:solidFill>
              </a:endParaRPr>
            </a:p>
          </p:txBody>
        </p:sp>
      </p:grpSp>
      <p:grpSp>
        <p:nvGrpSpPr>
          <p:cNvPr id="126" name="Group 283">
            <a:extLst>
              <a:ext uri="{FF2B5EF4-FFF2-40B4-BE49-F238E27FC236}">
                <a16:creationId xmlns:a16="http://schemas.microsoft.com/office/drawing/2014/main" id="{6AB288A0-0A81-40E2-9502-AC0D5004B307}"/>
              </a:ext>
            </a:extLst>
          </p:cNvPr>
          <p:cNvGrpSpPr/>
          <p:nvPr/>
        </p:nvGrpSpPr>
        <p:grpSpPr>
          <a:xfrm>
            <a:off x="7187252" y="4551213"/>
            <a:ext cx="1145154" cy="836654"/>
            <a:chOff x="4139952" y="1998365"/>
            <a:chExt cx="1309549" cy="956764"/>
          </a:xfrm>
        </p:grpSpPr>
        <p:sp>
          <p:nvSpPr>
            <p:cNvPr id="127" name="TextBox 284">
              <a:extLst>
                <a:ext uri="{FF2B5EF4-FFF2-40B4-BE49-F238E27FC236}">
                  <a16:creationId xmlns:a16="http://schemas.microsoft.com/office/drawing/2014/main" id="{BB69AB7F-F05B-4BDF-8DBF-579E81334AE1}"/>
                </a:ext>
              </a:extLst>
            </p:cNvPr>
            <p:cNvSpPr txBox="1"/>
            <p:nvPr/>
          </p:nvSpPr>
          <p:spPr>
            <a:xfrm>
              <a:off x="4159001" y="2216011"/>
              <a:ext cx="1290500" cy="739118"/>
            </a:xfrm>
            <a:prstGeom prst="rect">
              <a:avLst/>
            </a:prstGeom>
            <a:noFill/>
          </p:spPr>
          <p:txBody>
            <a:bodyPr wrap="square" rtlCol="0">
              <a:spAutoFit/>
            </a:bodyPr>
            <a:lstStyle/>
            <a:p>
              <a:r>
                <a:rPr lang="en-US" altLang="ko-KR" sz="900" dirty="0">
                  <a:solidFill>
                    <a:schemeClr val="bg1"/>
                  </a:solidFill>
                </a:rPr>
                <a:t>As we increase Penalty parameter, validation accuracy is still 100%</a:t>
              </a:r>
            </a:p>
          </p:txBody>
        </p:sp>
        <p:sp>
          <p:nvSpPr>
            <p:cNvPr id="128" name="TextBox 285">
              <a:extLst>
                <a:ext uri="{FF2B5EF4-FFF2-40B4-BE49-F238E27FC236}">
                  <a16:creationId xmlns:a16="http://schemas.microsoft.com/office/drawing/2014/main" id="{21FBF2D8-01C8-4434-892D-AA639E454C0A}"/>
                </a:ext>
              </a:extLst>
            </p:cNvPr>
            <p:cNvSpPr txBox="1"/>
            <p:nvPr/>
          </p:nvSpPr>
          <p:spPr>
            <a:xfrm>
              <a:off x="4139952" y="1998365"/>
              <a:ext cx="1296144" cy="263970"/>
            </a:xfrm>
            <a:prstGeom prst="rect">
              <a:avLst/>
            </a:prstGeom>
            <a:noFill/>
          </p:spPr>
          <p:txBody>
            <a:bodyPr wrap="square" lIns="81000" rIns="81000" rtlCol="0">
              <a:spAutoFit/>
            </a:bodyPr>
            <a:lstStyle/>
            <a:p>
              <a:r>
                <a:rPr lang="en-US" altLang="ko-KR" sz="900" b="1" dirty="0">
                  <a:solidFill>
                    <a:schemeClr val="bg1"/>
                  </a:solidFill>
                </a:rPr>
                <a:t>No Overfitting</a:t>
              </a:r>
              <a:endParaRPr lang="ko-KR" altLang="en-US" sz="900" b="1" dirty="0">
                <a:solidFill>
                  <a:schemeClr val="bg1"/>
                </a:solidFill>
              </a:endParaRPr>
            </a:p>
          </p:txBody>
        </p:sp>
      </p:grpSp>
      <p:cxnSp>
        <p:nvCxnSpPr>
          <p:cNvPr id="129" name="Straight Connector 286">
            <a:extLst>
              <a:ext uri="{FF2B5EF4-FFF2-40B4-BE49-F238E27FC236}">
                <a16:creationId xmlns:a16="http://schemas.microsoft.com/office/drawing/2014/main" id="{45901A06-ABCD-4839-9162-A2942E65B0B3}"/>
              </a:ext>
            </a:extLst>
          </p:cNvPr>
          <p:cNvCxnSpPr>
            <a:cxnSpLocks/>
          </p:cNvCxnSpPr>
          <p:nvPr/>
        </p:nvCxnSpPr>
        <p:spPr>
          <a:xfrm>
            <a:off x="5421822" y="4669128"/>
            <a:ext cx="0" cy="549753"/>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30" name="Straight Connector 287">
            <a:extLst>
              <a:ext uri="{FF2B5EF4-FFF2-40B4-BE49-F238E27FC236}">
                <a16:creationId xmlns:a16="http://schemas.microsoft.com/office/drawing/2014/main" id="{5503FEEF-EE73-4618-9068-71EF063EB7E6}"/>
              </a:ext>
            </a:extLst>
          </p:cNvPr>
          <p:cNvCxnSpPr>
            <a:cxnSpLocks/>
          </p:cNvCxnSpPr>
          <p:nvPr/>
        </p:nvCxnSpPr>
        <p:spPr>
          <a:xfrm>
            <a:off x="6980495" y="4677153"/>
            <a:ext cx="0" cy="549753"/>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31" name="TextBox 288">
            <a:extLst>
              <a:ext uri="{FF2B5EF4-FFF2-40B4-BE49-F238E27FC236}">
                <a16:creationId xmlns:a16="http://schemas.microsoft.com/office/drawing/2014/main" id="{50CBC1E1-ED1B-4334-B89A-F0918630EF74}"/>
              </a:ext>
            </a:extLst>
          </p:cNvPr>
          <p:cNvSpPr txBox="1"/>
          <p:nvPr/>
        </p:nvSpPr>
        <p:spPr>
          <a:xfrm>
            <a:off x="724342" y="4647502"/>
            <a:ext cx="857873" cy="507831"/>
          </a:xfrm>
          <a:prstGeom prst="rect">
            <a:avLst/>
          </a:prstGeom>
          <a:noFill/>
        </p:spPr>
        <p:txBody>
          <a:bodyPr wrap="square" lIns="81000" rIns="81000" rtlCol="0">
            <a:spAutoFit/>
          </a:bodyPr>
          <a:lstStyle/>
          <a:p>
            <a:r>
              <a:rPr lang="en-US" altLang="ko-KR" sz="2700" b="1" dirty="0">
                <a:solidFill>
                  <a:schemeClr val="bg1"/>
                </a:solidFill>
              </a:rPr>
              <a:t>03</a:t>
            </a:r>
            <a:endParaRPr lang="ko-KR" altLang="en-US" sz="2700" b="1" dirty="0">
              <a:solidFill>
                <a:schemeClr val="bg1"/>
              </a:solidFill>
            </a:endParaRPr>
          </a:p>
        </p:txBody>
      </p:sp>
    </p:spTree>
    <p:extLst>
      <p:ext uri="{BB962C8B-B14F-4D97-AF65-F5344CB8AC3E}">
        <p14:creationId xmlns:p14="http://schemas.microsoft.com/office/powerpoint/2010/main" val="207500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tion Four Title"/>
          <p:cNvSpPr>
            <a:spLocks noGrp="1"/>
          </p:cNvSpPr>
          <p:nvPr>
            <p:ph type="title"/>
          </p:nvPr>
        </p:nvSpPr>
        <p:spPr/>
        <p:txBody>
          <a:bodyPr/>
          <a:lstStyle/>
          <a:p>
            <a:r>
              <a:rPr lang="en-US" dirty="0" err="1"/>
              <a:t>Adaboost-DecisionTreeClassifier</a:t>
            </a:r>
            <a:endParaRPr lang="en-US" dirty="0"/>
          </a:p>
        </p:txBody>
      </p:sp>
      <p:sp>
        <p:nvSpPr>
          <p:cNvPr id="4" name="Subhead"/>
          <p:cNvSpPr>
            <a:spLocks noGrp="1"/>
          </p:cNvSpPr>
          <p:nvPr>
            <p:ph type="body" idx="1"/>
          </p:nvPr>
        </p:nvSpPr>
        <p:spPr/>
        <p:txBody>
          <a:bodyPr/>
          <a:lstStyle/>
          <a:p>
            <a:r>
              <a:rPr lang="en-US" dirty="0"/>
              <a:t>Parameters</a:t>
            </a:r>
          </a:p>
        </p:txBody>
      </p:sp>
      <p:sp>
        <p:nvSpPr>
          <p:cNvPr id="5" name="Body Text"/>
          <p:cNvSpPr>
            <a:spLocks noGrp="1"/>
          </p:cNvSpPr>
          <p:nvPr>
            <p:ph sz="half" idx="2"/>
          </p:nvPr>
        </p:nvSpPr>
        <p:spPr/>
        <p:txBody>
          <a:bodyPr/>
          <a:lstStyle/>
          <a:p>
            <a:r>
              <a:rPr lang="en-US" dirty="0" err="1"/>
              <a:t>n_estimators</a:t>
            </a:r>
            <a:r>
              <a:rPr lang="en-US" dirty="0"/>
              <a:t>: The </a:t>
            </a:r>
            <a:r>
              <a:rPr lang="en-US" altLang="zh-CN" dirty="0"/>
              <a:t>maximum number of estimators at which boosting is terminated</a:t>
            </a:r>
            <a:endParaRPr lang="en-US" dirty="0"/>
          </a:p>
          <a:p>
            <a:endParaRPr lang="en-US" dirty="0"/>
          </a:p>
          <a:p>
            <a:r>
              <a:rPr lang="en-US" dirty="0" err="1"/>
              <a:t>Learning_rate</a:t>
            </a:r>
            <a:r>
              <a:rPr lang="en-US" dirty="0"/>
              <a:t>: Learning rate shrinks the contribution of each classifier.</a:t>
            </a:r>
          </a:p>
          <a:p>
            <a:endParaRPr lang="en-US" dirty="0"/>
          </a:p>
          <a:p>
            <a:r>
              <a:rPr lang="en-US" dirty="0"/>
              <a:t>Algorithm: T</a:t>
            </a:r>
            <a:r>
              <a:rPr lang="en-US" altLang="zh-CN" dirty="0"/>
              <a:t>he SAMME.R real boosting algorithm or SAMME discrete boosting algorithm</a:t>
            </a:r>
            <a:endParaRPr lang="en-US" dirty="0"/>
          </a:p>
          <a:p>
            <a:endParaRPr lang="en-US" dirty="0"/>
          </a:p>
        </p:txBody>
      </p:sp>
      <p:pic>
        <p:nvPicPr>
          <p:cNvPr id="16" name="图片 15" descr="手机屏幕截图&#10;&#10;描述已自动生成">
            <a:extLst>
              <a:ext uri="{FF2B5EF4-FFF2-40B4-BE49-F238E27FC236}">
                <a16:creationId xmlns:a16="http://schemas.microsoft.com/office/drawing/2014/main" id="{66D7A8FF-86B9-4EBA-BD75-2C31E8F26AE3}"/>
              </a:ext>
            </a:extLst>
          </p:cNvPr>
          <p:cNvPicPr>
            <a:picLocks noChangeAspect="1"/>
          </p:cNvPicPr>
          <p:nvPr/>
        </p:nvPicPr>
        <p:blipFill>
          <a:blip r:embed="rId2"/>
          <a:stretch>
            <a:fillRect/>
          </a:stretch>
        </p:blipFill>
        <p:spPr>
          <a:xfrm>
            <a:off x="265714" y="2378461"/>
            <a:ext cx="4297820" cy="2865213"/>
          </a:xfrm>
          <a:prstGeom prst="rect">
            <a:avLst/>
          </a:prstGeom>
        </p:spPr>
      </p:pic>
      <p:sp>
        <p:nvSpPr>
          <p:cNvPr id="20" name="文本框 19">
            <a:extLst>
              <a:ext uri="{FF2B5EF4-FFF2-40B4-BE49-F238E27FC236}">
                <a16:creationId xmlns:a16="http://schemas.microsoft.com/office/drawing/2014/main" id="{FACAA3A9-CF3B-4E17-9C18-E21F52A61D42}"/>
              </a:ext>
            </a:extLst>
          </p:cNvPr>
          <p:cNvSpPr txBox="1"/>
          <p:nvPr/>
        </p:nvSpPr>
        <p:spPr>
          <a:xfrm>
            <a:off x="792513" y="5570538"/>
            <a:ext cx="3244221" cy="369332"/>
          </a:xfrm>
          <a:prstGeom prst="rect">
            <a:avLst/>
          </a:prstGeom>
          <a:noFill/>
        </p:spPr>
        <p:txBody>
          <a:bodyPr wrap="none" rtlCol="0">
            <a:spAutoFit/>
          </a:bodyPr>
          <a:lstStyle/>
          <a:p>
            <a:r>
              <a:rPr lang="en-US" altLang="zh-CN" dirty="0" err="1"/>
              <a:t>Adaboost</a:t>
            </a:r>
            <a:r>
              <a:rPr lang="en-US" altLang="zh-CN" dirty="0"/>
              <a:t> is robust to overfitting.</a:t>
            </a:r>
            <a:endParaRPr lang="zh-CN" altLang="en-US" dirty="0"/>
          </a:p>
        </p:txBody>
      </p:sp>
    </p:spTree>
    <p:extLst>
      <p:ext uri="{BB962C8B-B14F-4D97-AF65-F5344CB8AC3E}">
        <p14:creationId xmlns:p14="http://schemas.microsoft.com/office/powerpoint/2010/main" val="168922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08009E-5E32-480C-B32F-0487CE177837}"/>
              </a:ext>
            </a:extLst>
          </p:cNvPr>
          <p:cNvSpPr>
            <a:spLocks noGrp="1"/>
          </p:cNvSpPr>
          <p:nvPr>
            <p:ph type="title"/>
          </p:nvPr>
        </p:nvSpPr>
        <p:spPr/>
        <p:txBody>
          <a:bodyPr/>
          <a:lstStyle/>
          <a:p>
            <a:r>
              <a:rPr lang="en-US" altLang="zh-CN" dirty="0" err="1"/>
              <a:t>Adaboost-SVMClassifier</a:t>
            </a:r>
            <a:endParaRPr lang="zh-CN" altLang="en-US" dirty="0"/>
          </a:p>
        </p:txBody>
      </p:sp>
      <p:sp>
        <p:nvSpPr>
          <p:cNvPr id="4" name="文本占位符 3">
            <a:extLst>
              <a:ext uri="{FF2B5EF4-FFF2-40B4-BE49-F238E27FC236}">
                <a16:creationId xmlns:a16="http://schemas.microsoft.com/office/drawing/2014/main" id="{C330064B-83CB-4D9D-AF28-1705C70B0583}"/>
              </a:ext>
            </a:extLst>
          </p:cNvPr>
          <p:cNvSpPr>
            <a:spLocks noGrp="1"/>
          </p:cNvSpPr>
          <p:nvPr>
            <p:ph type="body" idx="1"/>
          </p:nvPr>
        </p:nvSpPr>
        <p:spPr/>
        <p:txBody>
          <a:bodyPr/>
          <a:lstStyle/>
          <a:p>
            <a:r>
              <a:rPr lang="en-US" altLang="zh-CN" dirty="0"/>
              <a:t>Impressive Performance </a:t>
            </a:r>
            <a:endParaRPr lang="zh-CN" altLang="en-US" dirty="0"/>
          </a:p>
        </p:txBody>
      </p:sp>
      <p:sp>
        <p:nvSpPr>
          <p:cNvPr id="5" name="内容占位符 4">
            <a:extLst>
              <a:ext uri="{FF2B5EF4-FFF2-40B4-BE49-F238E27FC236}">
                <a16:creationId xmlns:a16="http://schemas.microsoft.com/office/drawing/2014/main" id="{51E37B24-7B1C-4AE7-9758-C89DDD22D9C1}"/>
              </a:ext>
            </a:extLst>
          </p:cNvPr>
          <p:cNvSpPr>
            <a:spLocks noGrp="1"/>
          </p:cNvSpPr>
          <p:nvPr>
            <p:ph sz="half" idx="2"/>
          </p:nvPr>
        </p:nvSpPr>
        <p:spPr/>
        <p:txBody>
          <a:bodyPr/>
          <a:lstStyle/>
          <a:p>
            <a:r>
              <a:rPr lang="en-US" altLang="zh-CN" dirty="0"/>
              <a:t>The </a:t>
            </a:r>
            <a:r>
              <a:rPr lang="en-US" altLang="zh-CN" dirty="0" err="1"/>
              <a:t>adaboost</a:t>
            </a:r>
            <a:r>
              <a:rPr lang="en-US" altLang="zh-CN" dirty="0"/>
              <a:t> SVM classifier always terminates at second or third iteration because the accuracy reached 100%.</a:t>
            </a:r>
          </a:p>
          <a:p>
            <a:endParaRPr lang="en-US" altLang="zh-CN" dirty="0"/>
          </a:p>
          <a:p>
            <a:endParaRPr lang="en-US" altLang="zh-CN" dirty="0"/>
          </a:p>
          <a:p>
            <a:endParaRPr lang="en-US" altLang="zh-CN" dirty="0"/>
          </a:p>
          <a:p>
            <a:endParaRPr lang="en-US" altLang="zh-CN" dirty="0"/>
          </a:p>
          <a:p>
            <a:r>
              <a:rPr lang="en-US" altLang="zh-CN" dirty="0"/>
              <a:t>The comparison between </a:t>
            </a:r>
            <a:r>
              <a:rPr lang="en-US" altLang="zh-CN" dirty="0" err="1"/>
              <a:t>decisiontree</a:t>
            </a:r>
            <a:r>
              <a:rPr lang="en-US" altLang="zh-CN" dirty="0"/>
              <a:t> and SVM as weaker learners.</a:t>
            </a:r>
          </a:p>
          <a:p>
            <a:endParaRPr lang="en-US" altLang="zh-CN" dirty="0"/>
          </a:p>
          <a:p>
            <a:endParaRPr lang="en-US" altLang="zh-CN" dirty="0"/>
          </a:p>
          <a:p>
            <a:endParaRPr lang="zh-CN" altLang="en-US" dirty="0"/>
          </a:p>
        </p:txBody>
      </p:sp>
      <p:pic>
        <p:nvPicPr>
          <p:cNvPr id="8" name="图片 7" descr="手机屏幕截图&#10;&#10;描述已自动生成">
            <a:extLst>
              <a:ext uri="{FF2B5EF4-FFF2-40B4-BE49-F238E27FC236}">
                <a16:creationId xmlns:a16="http://schemas.microsoft.com/office/drawing/2014/main" id="{8AE228D9-F5A6-4940-994E-62BC64FE503D}"/>
              </a:ext>
            </a:extLst>
          </p:cNvPr>
          <p:cNvPicPr>
            <a:picLocks noChangeAspect="1"/>
          </p:cNvPicPr>
          <p:nvPr/>
        </p:nvPicPr>
        <p:blipFill>
          <a:blip r:embed="rId2"/>
          <a:stretch>
            <a:fillRect/>
          </a:stretch>
        </p:blipFill>
        <p:spPr>
          <a:xfrm>
            <a:off x="565769" y="1342586"/>
            <a:ext cx="3919944" cy="2613296"/>
          </a:xfrm>
          <a:prstGeom prst="rect">
            <a:avLst/>
          </a:prstGeom>
        </p:spPr>
      </p:pic>
      <p:pic>
        <p:nvPicPr>
          <p:cNvPr id="12" name="图片 11" descr="手机屏幕截图&#10;&#10;描述已自动生成">
            <a:extLst>
              <a:ext uri="{FF2B5EF4-FFF2-40B4-BE49-F238E27FC236}">
                <a16:creationId xmlns:a16="http://schemas.microsoft.com/office/drawing/2014/main" id="{25748D9C-155F-4551-B6CA-87EB018BD8BF}"/>
              </a:ext>
            </a:extLst>
          </p:cNvPr>
          <p:cNvPicPr>
            <a:picLocks noChangeAspect="1"/>
          </p:cNvPicPr>
          <p:nvPr/>
        </p:nvPicPr>
        <p:blipFill>
          <a:blip r:embed="rId3"/>
          <a:stretch>
            <a:fillRect/>
          </a:stretch>
        </p:blipFill>
        <p:spPr>
          <a:xfrm>
            <a:off x="565769" y="3903349"/>
            <a:ext cx="3919943" cy="2613295"/>
          </a:xfrm>
          <a:prstGeom prst="rect">
            <a:avLst/>
          </a:prstGeom>
        </p:spPr>
      </p:pic>
      <p:sp>
        <p:nvSpPr>
          <p:cNvPr id="13" name="文本框 12">
            <a:extLst>
              <a:ext uri="{FF2B5EF4-FFF2-40B4-BE49-F238E27FC236}">
                <a16:creationId xmlns:a16="http://schemas.microsoft.com/office/drawing/2014/main" id="{0396101B-1973-4AC6-812D-03BB7E65323B}"/>
              </a:ext>
            </a:extLst>
          </p:cNvPr>
          <p:cNvSpPr txBox="1"/>
          <p:nvPr/>
        </p:nvSpPr>
        <p:spPr>
          <a:xfrm>
            <a:off x="4596606" y="5383558"/>
            <a:ext cx="4248022" cy="646331"/>
          </a:xfrm>
          <a:prstGeom prst="rect">
            <a:avLst/>
          </a:prstGeom>
          <a:noFill/>
        </p:spPr>
        <p:txBody>
          <a:bodyPr wrap="none" rtlCol="0">
            <a:spAutoFit/>
          </a:bodyPr>
          <a:lstStyle/>
          <a:p>
            <a:r>
              <a:rPr lang="en-US" altLang="zh-CN" dirty="0">
                <a:solidFill>
                  <a:srgbClr val="0070C0"/>
                </a:solidFill>
              </a:rPr>
              <a:t>Blue line</a:t>
            </a:r>
            <a:r>
              <a:rPr lang="en-US" altLang="zh-CN" dirty="0"/>
              <a:t>: the accuracy of the </a:t>
            </a:r>
            <a:r>
              <a:rPr lang="en-US" altLang="zh-CN" dirty="0" err="1"/>
              <a:t>Decisiontree</a:t>
            </a:r>
            <a:r>
              <a:rPr lang="en-US" altLang="zh-CN" dirty="0"/>
              <a:t>. </a:t>
            </a:r>
          </a:p>
          <a:p>
            <a:r>
              <a:rPr lang="en-US" altLang="zh-CN" dirty="0">
                <a:solidFill>
                  <a:schemeClr val="accent5">
                    <a:lumMod val="60000"/>
                    <a:lumOff val="40000"/>
                  </a:schemeClr>
                </a:solidFill>
              </a:rPr>
              <a:t>Orange line</a:t>
            </a:r>
            <a:r>
              <a:rPr lang="en-US" altLang="zh-CN" dirty="0"/>
              <a:t>: the accuracy of the SVM.</a:t>
            </a:r>
            <a:endParaRPr lang="zh-CN" altLang="en-US" dirty="0"/>
          </a:p>
        </p:txBody>
      </p:sp>
    </p:spTree>
    <p:extLst>
      <p:ext uri="{BB962C8B-B14F-4D97-AF65-F5344CB8AC3E}">
        <p14:creationId xmlns:p14="http://schemas.microsoft.com/office/powerpoint/2010/main" val="32476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5B7EC-1E85-4E54-B2CF-49D01A6A1555}"/>
              </a:ext>
            </a:extLst>
          </p:cNvPr>
          <p:cNvSpPr>
            <a:spLocks noGrp="1"/>
          </p:cNvSpPr>
          <p:nvPr>
            <p:ph type="title"/>
          </p:nvPr>
        </p:nvSpPr>
        <p:spPr/>
        <p:txBody>
          <a:bodyPr/>
          <a:lstStyle/>
          <a:p>
            <a:r>
              <a:rPr lang="en-US" altLang="zh-CN" dirty="0"/>
              <a:t>Multi-class SVM</a:t>
            </a:r>
            <a:endParaRPr lang="zh-CN" altLang="en-US" dirty="0"/>
          </a:p>
        </p:txBody>
      </p:sp>
      <p:sp>
        <p:nvSpPr>
          <p:cNvPr id="4" name="文本占位符 3">
            <a:extLst>
              <a:ext uri="{FF2B5EF4-FFF2-40B4-BE49-F238E27FC236}">
                <a16:creationId xmlns:a16="http://schemas.microsoft.com/office/drawing/2014/main" id="{9791A364-C0E7-4B76-BD86-32DF024A432D}"/>
              </a:ext>
            </a:extLst>
          </p:cNvPr>
          <p:cNvSpPr>
            <a:spLocks noGrp="1"/>
          </p:cNvSpPr>
          <p:nvPr>
            <p:ph type="body" idx="1"/>
          </p:nvPr>
        </p:nvSpPr>
        <p:spPr/>
        <p:txBody>
          <a:bodyPr/>
          <a:lstStyle/>
          <a:p>
            <a:r>
              <a:rPr lang="en-US" altLang="zh-CN" dirty="0"/>
              <a:t>One vs. ALL</a:t>
            </a:r>
            <a:endParaRPr lang="zh-CN" altLang="en-US" dirty="0"/>
          </a:p>
        </p:txBody>
      </p:sp>
      <p:pic>
        <p:nvPicPr>
          <p:cNvPr id="8" name="内容占位符 7" descr="手机屏幕截图&#10;&#10;描述已自动生成">
            <a:extLst>
              <a:ext uri="{FF2B5EF4-FFF2-40B4-BE49-F238E27FC236}">
                <a16:creationId xmlns:a16="http://schemas.microsoft.com/office/drawing/2014/main" id="{7EF8A5C9-57EE-486A-8EF1-7C89BA30CA73}"/>
              </a:ext>
            </a:extLst>
          </p:cNvPr>
          <p:cNvPicPr>
            <a:picLocks noGrp="1" noChangeAspect="1"/>
          </p:cNvPicPr>
          <p:nvPr>
            <p:ph sz="half" idx="2"/>
          </p:nvPr>
        </p:nvPicPr>
        <p:blipFill>
          <a:blip r:embed="rId2"/>
          <a:stretch>
            <a:fillRect/>
          </a:stretch>
        </p:blipFill>
        <p:spPr>
          <a:xfrm>
            <a:off x="233363" y="2051276"/>
            <a:ext cx="4440237" cy="2960157"/>
          </a:xfrm>
        </p:spPr>
      </p:pic>
      <p:sp>
        <p:nvSpPr>
          <p:cNvPr id="9" name="Body Text">
            <a:extLst>
              <a:ext uri="{FF2B5EF4-FFF2-40B4-BE49-F238E27FC236}">
                <a16:creationId xmlns:a16="http://schemas.microsoft.com/office/drawing/2014/main" id="{F259A711-ECBE-493F-A43D-7918F800A00D}"/>
              </a:ext>
            </a:extLst>
          </p:cNvPr>
          <p:cNvSpPr txBox="1">
            <a:spLocks/>
          </p:cNvSpPr>
          <p:nvPr/>
        </p:nvSpPr>
        <p:spPr>
          <a:xfrm>
            <a:off x="4563534" y="2259013"/>
            <a:ext cx="3889802" cy="3311525"/>
          </a:xfrm>
          <a:prstGeom prst="rect">
            <a:avLst/>
          </a:prstGeom>
        </p:spPr>
        <p:txBody>
          <a:bodyPr vert="horz" lIns="0" tIns="0" rIns="0" bIns="0" rtlCol="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kern="1200" baseline="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tx1"/>
                </a:solidFill>
                <a:latin typeface="+mn-lt"/>
                <a:ea typeface="+mn-ea"/>
                <a:cs typeface="+mn-cs"/>
              </a:defRPr>
            </a:lvl9pPr>
          </a:lstStyle>
          <a:p>
            <a:r>
              <a:rPr lang="en-US" b="1" dirty="0"/>
              <a:t>Idea:</a:t>
            </a:r>
          </a:p>
          <a:p>
            <a:pPr marL="468630" lvl="1" indent="0">
              <a:buNone/>
            </a:pPr>
            <a:r>
              <a:rPr lang="en-US" altLang="zh-CN" dirty="0"/>
              <a:t>The algorithm will first determine whether the data belong to class 3 or not. </a:t>
            </a:r>
          </a:p>
          <a:p>
            <a:pPr marL="468630" lvl="1" indent="0">
              <a:buNone/>
            </a:pPr>
            <a:r>
              <a:rPr lang="en-US" altLang="zh-CN" dirty="0"/>
              <a:t>If not, whether the data belong to class 2 or not. </a:t>
            </a:r>
          </a:p>
          <a:p>
            <a:pPr marL="468630" lvl="1" indent="0">
              <a:buNone/>
            </a:pPr>
            <a:r>
              <a:rPr lang="en-US" altLang="zh-CN" dirty="0"/>
              <a:t>If not, the data belong to class 1.</a:t>
            </a:r>
          </a:p>
          <a:p>
            <a:pPr marL="0" indent="0">
              <a:buNone/>
            </a:pPr>
            <a:endParaRPr lang="en-US" b="1" dirty="0"/>
          </a:p>
          <a:p>
            <a:r>
              <a:rPr lang="en-US" b="1" dirty="0"/>
              <a:t>Performance:</a:t>
            </a:r>
          </a:p>
          <a:p>
            <a:pPr marL="468630" lvl="1" indent="0">
              <a:buNone/>
            </a:pPr>
            <a:r>
              <a:rPr lang="en-US" dirty="0"/>
              <a:t>When Penalty parameter C is larger than 100, the accuracy will reach 100%</a:t>
            </a:r>
          </a:p>
          <a:p>
            <a:pPr marL="468630" lvl="1" indent="0">
              <a:buNone/>
            </a:pPr>
            <a:endParaRPr lang="en-US" dirty="0"/>
          </a:p>
          <a:p>
            <a:endParaRPr lang="en-US" dirty="0"/>
          </a:p>
        </p:txBody>
      </p:sp>
      <p:sp>
        <p:nvSpPr>
          <p:cNvPr id="10" name="文本框 9">
            <a:extLst>
              <a:ext uri="{FF2B5EF4-FFF2-40B4-BE49-F238E27FC236}">
                <a16:creationId xmlns:a16="http://schemas.microsoft.com/office/drawing/2014/main" id="{5FC7D44C-736D-41BA-95C3-87DBBFB46560}"/>
              </a:ext>
            </a:extLst>
          </p:cNvPr>
          <p:cNvSpPr txBox="1"/>
          <p:nvPr/>
        </p:nvSpPr>
        <p:spPr>
          <a:xfrm>
            <a:off x="90477" y="5163728"/>
            <a:ext cx="4615944" cy="646331"/>
          </a:xfrm>
          <a:prstGeom prst="rect">
            <a:avLst/>
          </a:prstGeom>
          <a:noFill/>
        </p:spPr>
        <p:txBody>
          <a:bodyPr wrap="none" rtlCol="0">
            <a:spAutoFit/>
          </a:bodyPr>
          <a:lstStyle/>
          <a:p>
            <a:r>
              <a:rPr lang="en-US" altLang="zh-CN" dirty="0">
                <a:solidFill>
                  <a:srgbClr val="0070C0"/>
                </a:solidFill>
              </a:rPr>
              <a:t>Blue line</a:t>
            </a:r>
            <a:r>
              <a:rPr lang="en-US" altLang="zh-CN" dirty="0"/>
              <a:t>: the accuracy of the test data. </a:t>
            </a:r>
          </a:p>
          <a:p>
            <a:r>
              <a:rPr lang="en-US" altLang="zh-CN" dirty="0">
                <a:solidFill>
                  <a:schemeClr val="accent5">
                    <a:lumMod val="60000"/>
                    <a:lumOff val="40000"/>
                  </a:schemeClr>
                </a:solidFill>
              </a:rPr>
              <a:t>Orange line</a:t>
            </a:r>
            <a:r>
              <a:rPr lang="en-US" altLang="zh-CN" dirty="0"/>
              <a:t>: the accuracy of the validation data</a:t>
            </a:r>
            <a:endParaRPr lang="zh-CN" altLang="en-US" dirty="0"/>
          </a:p>
        </p:txBody>
      </p:sp>
    </p:spTree>
    <p:extLst>
      <p:ext uri="{BB962C8B-B14F-4D97-AF65-F5344CB8AC3E}">
        <p14:creationId xmlns:p14="http://schemas.microsoft.com/office/powerpoint/2010/main" val="122635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tion Four Title"/>
          <p:cNvSpPr>
            <a:spLocks noGrp="1"/>
          </p:cNvSpPr>
          <p:nvPr>
            <p:ph type="title"/>
          </p:nvPr>
        </p:nvSpPr>
        <p:spPr>
          <a:xfrm>
            <a:off x="1137877" y="608616"/>
            <a:ext cx="6921861" cy="531947"/>
          </a:xfrm>
        </p:spPr>
        <p:txBody>
          <a:bodyPr/>
          <a:lstStyle/>
          <a:p>
            <a:r>
              <a:rPr lang="en-US" dirty="0"/>
              <a:t>Multi-Class SVM</a:t>
            </a:r>
          </a:p>
        </p:txBody>
      </p:sp>
      <p:sp>
        <p:nvSpPr>
          <p:cNvPr id="4" name="Subhead"/>
          <p:cNvSpPr>
            <a:spLocks noGrp="1"/>
          </p:cNvSpPr>
          <p:nvPr>
            <p:ph type="body" idx="1"/>
          </p:nvPr>
        </p:nvSpPr>
        <p:spPr/>
        <p:txBody>
          <a:bodyPr/>
          <a:lstStyle/>
          <a:p>
            <a:r>
              <a:rPr lang="en-US" dirty="0"/>
              <a:t>Hypothesis of no overfitting</a:t>
            </a:r>
          </a:p>
        </p:txBody>
      </p:sp>
      <p:sp>
        <p:nvSpPr>
          <p:cNvPr id="5" name="Body Text"/>
          <p:cNvSpPr>
            <a:spLocks noGrp="1"/>
          </p:cNvSpPr>
          <p:nvPr>
            <p:ph sz="half" idx="2"/>
          </p:nvPr>
        </p:nvSpPr>
        <p:spPr/>
        <p:txBody>
          <a:bodyPr/>
          <a:lstStyle/>
          <a:p>
            <a:endParaRPr lang="en-US" dirty="0"/>
          </a:p>
          <a:p>
            <a:r>
              <a:rPr lang="en-US" dirty="0"/>
              <a:t>In our point of view, the reason of no overfitting is that Raman spectra provides detailed information about chemicals. In another word, if the SNR is high enough, Raman spectra intrinsically can be well separated. </a:t>
            </a:r>
          </a:p>
          <a:p>
            <a:pPr marL="0" indent="0">
              <a:buNone/>
            </a:pPr>
            <a:endParaRPr lang="en-US" dirty="0"/>
          </a:p>
        </p:txBody>
      </p:sp>
      <p:pic>
        <p:nvPicPr>
          <p:cNvPr id="9" name="Content Placeholder 3">
            <a:extLst>
              <a:ext uri="{FF2B5EF4-FFF2-40B4-BE49-F238E27FC236}">
                <a16:creationId xmlns:a16="http://schemas.microsoft.com/office/drawing/2014/main" id="{36DC6DD3-5DA7-498F-9D01-3D38650E4141}"/>
              </a:ext>
            </a:extLst>
          </p:cNvPr>
          <p:cNvPicPr>
            <a:picLocks noGrp="1"/>
          </p:cNvPicPr>
          <p:nvPr>
            <p:ph type="chart" sz="quarter" idx="11"/>
          </p:nvPr>
        </p:nvPicPr>
        <p:blipFill rotWithShape="1">
          <a:blip r:embed="rId2">
            <a:extLst>
              <a:ext uri="{28A0092B-C50C-407E-A947-70E740481C1C}">
                <a14:useLocalDpi xmlns:a14="http://schemas.microsoft.com/office/drawing/2010/main" val="0"/>
              </a:ext>
            </a:extLst>
          </a:blip>
          <a:srcRect l="50000"/>
          <a:stretch/>
        </p:blipFill>
        <p:spPr bwMode="auto">
          <a:xfrm>
            <a:off x="904571" y="2433345"/>
            <a:ext cx="3076575" cy="2428875"/>
          </a:xfrm>
          <a:prstGeom prst="rect">
            <a:avLst/>
          </a:prstGeom>
          <a:noFill/>
          <a:ln>
            <a:noFill/>
          </a:ln>
        </p:spPr>
      </p:pic>
    </p:spTree>
    <p:extLst>
      <p:ext uri="{BB962C8B-B14F-4D97-AF65-F5344CB8AC3E}">
        <p14:creationId xmlns:p14="http://schemas.microsoft.com/office/powerpoint/2010/main" val="1147569650"/>
      </p:ext>
    </p:extLst>
  </p:cSld>
  <p:clrMapOvr>
    <a:masterClrMapping/>
  </p:clrMapOvr>
</p:sld>
</file>

<file path=ppt/theme/theme1.xml><?xml version="1.0" encoding="utf-8"?>
<a:theme xmlns:a="http://schemas.openxmlformats.org/drawingml/2006/main" name="Office Theme">
  <a:themeElements>
    <a:clrScheme name="Purdue Brand Colors">
      <a:dk1>
        <a:srgbClr val="000000"/>
      </a:dk1>
      <a:lt1>
        <a:srgbClr val="FFFFFF"/>
      </a:lt1>
      <a:dk2>
        <a:srgbClr val="000000"/>
      </a:dk2>
      <a:lt2>
        <a:srgbClr val="FFFFFF"/>
      </a:lt2>
      <a:accent1>
        <a:srgbClr val="C28E0E"/>
      </a:accent1>
      <a:accent2>
        <a:srgbClr val="98700D"/>
      </a:accent2>
      <a:accent3>
        <a:srgbClr val="5B6870"/>
      </a:accent3>
      <a:accent4>
        <a:srgbClr val="849E2A"/>
      </a:accent4>
      <a:accent5>
        <a:srgbClr val="B36012"/>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Template2-MultiSection_StandardScreen-Rev.pptx" id="{91A10281-24A2-4441-B1B8-1A057CE96D9F}" vid="{7C09BCCE-92BB-6B4A-9F13-A6E358B4CE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PPT-Template2-MultiSection_StandardScreen</Template>
  <TotalTime>0</TotalTime>
  <Words>606</Words>
  <Application>Microsoft Office PowerPoint</Application>
  <PresentationFormat>全屏显示(4:3)</PresentationFormat>
  <Paragraphs>89</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Arial</vt:lpstr>
      <vt:lpstr>Calibri</vt:lpstr>
      <vt:lpstr>Impact</vt:lpstr>
      <vt:lpstr>Wingdings</vt:lpstr>
      <vt:lpstr>Office Theme</vt:lpstr>
      <vt:lpstr>Machine Learning Based Raman Spectra Classification for API Polymorphs</vt:lpstr>
      <vt:lpstr>Content</vt:lpstr>
      <vt:lpstr>Background</vt:lpstr>
      <vt:lpstr>Spectra Aquisition</vt:lpstr>
      <vt:lpstr>Workflow</vt:lpstr>
      <vt:lpstr>Adaboost-DecisionTreeClassifier</vt:lpstr>
      <vt:lpstr>Adaboost-SVMClassifier</vt:lpstr>
      <vt:lpstr>Multi-class SVM</vt:lpstr>
      <vt:lpstr>Multi-Class SVM</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2019-11-17T01:55:06Z</dcterms:created>
  <dcterms:modified xsi:type="dcterms:W3CDTF">2019-11-18T00:12:26Z</dcterms:modified>
  <cp:category/>
</cp:coreProperties>
</file>